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00" r:id="rId1"/>
    <p:sldMasterId id="2147483750" r:id="rId2"/>
    <p:sldMasterId id="2147483760" r:id="rId3"/>
    <p:sldMasterId id="2147483762" r:id="rId4"/>
    <p:sldMasterId id="2147483772" r:id="rId5"/>
  </p:sldMasterIdLst>
  <p:notesMasterIdLst>
    <p:notesMasterId r:id="rId18"/>
  </p:notesMasterIdLst>
  <p:handoutMasterIdLst>
    <p:handoutMasterId r:id="rId19"/>
  </p:handoutMasterIdLst>
  <p:sldIdLst>
    <p:sldId id="3744" r:id="rId6"/>
    <p:sldId id="3728" r:id="rId7"/>
    <p:sldId id="3870" r:id="rId8"/>
    <p:sldId id="3741" r:id="rId9"/>
    <p:sldId id="3725" r:id="rId10"/>
    <p:sldId id="3871" r:id="rId11"/>
    <p:sldId id="3730" r:id="rId12"/>
    <p:sldId id="3879" r:id="rId13"/>
    <p:sldId id="3874" r:id="rId14"/>
    <p:sldId id="3877" r:id="rId15"/>
    <p:sldId id="3838" r:id="rId16"/>
    <p:sldId id="3841" r:id="rId17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C54B604-0955-F5E7-066B-D32691885865}" name="Nicole Misura" initials="NM" userId="S::nicole.misura@togetherall.com::2f3c1619-3877-42ad-b859-aa0855873786" providerId="AD"/>
  <p188:author id="{8464DE52-2590-DF09-D7DD-F5C859C105B9}" name="Guest User" initials="GU" userId="S::urn:spo:anon#a3740e85756b433f13532bfa2aa58f99f9c7675655934ae32a03db3b504eaa7a::" providerId="AD"/>
  <p188:author id="{EF084FA3-468B-7DAE-266A-A20D1E8650E5}" name="Annie Eisenhart" initials="AE" userId="S::annie.eisenhart@togetherall.com::161d9966-551a-424e-a1e1-fd3d26dc6851" providerId="AD"/>
  <p188:author id="{D4B5C9B3-2B4D-CA56-2077-CF4BB2CF5523}" name="Jennifer Davidson" initials="JD" userId="S::jennifer.davidson@togetherall.com::ed49ed7c-7158-4182-9f9d-f1ccfc7e1437" providerId="AD"/>
  <p188:author id="{DFA575C3-299E-1F68-2993-CA512A2E3C7E}" name="Ben Locke" initials="BL" userId="S::ben.locke@togetherall.com::9e66b027-c8ac-46a3-bfbf-1080bfeac24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B2A9"/>
    <a:srgbClr val="D72814"/>
    <a:srgbClr val="D79788"/>
    <a:srgbClr val="FEF9EE"/>
    <a:srgbClr val="FFC72C"/>
    <a:srgbClr val="008780"/>
    <a:srgbClr val="E8F4F5"/>
    <a:srgbClr val="1AC4B6"/>
    <a:srgbClr val="0065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079AFE-954C-CE49-A38C-646B6F9574ED}" v="163" dt="2025-05-30T00:44:18.454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4672"/>
  </p:normalViewPr>
  <p:slideViewPr>
    <p:cSldViewPr snapToGrid="0">
      <p:cViewPr varScale="1">
        <p:scale>
          <a:sx n="153" d="100"/>
          <a:sy n="153" d="100"/>
        </p:scale>
        <p:origin x="200" y="40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26" Type="http://schemas.microsoft.com/office/2018/10/relationships/authors" Target="authors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n Locke" userId="9e66b027-c8ac-46a3-bfbf-1080bfeac243" providerId="ADAL" clId="{ED079AFE-954C-CE49-A38C-646B6F9574ED}"/>
    <pc:docChg chg="modSld">
      <pc:chgData name="Ben Locke" userId="9e66b027-c8ac-46a3-bfbf-1080bfeac243" providerId="ADAL" clId="{ED079AFE-954C-CE49-A38C-646B6F9574ED}" dt="2025-05-30T00:53:09.877" v="169" actId="20577"/>
      <pc:docMkLst>
        <pc:docMk/>
      </pc:docMkLst>
      <pc:sldChg chg="modSp mod">
        <pc:chgData name="Ben Locke" userId="9e66b027-c8ac-46a3-bfbf-1080bfeac243" providerId="ADAL" clId="{ED079AFE-954C-CE49-A38C-646B6F9574ED}" dt="2025-05-30T00:53:09.877" v="169" actId="20577"/>
        <pc:sldMkLst>
          <pc:docMk/>
          <pc:sldMk cId="2659295798" sldId="3877"/>
        </pc:sldMkLst>
        <pc:spChg chg="mod">
          <ac:chgData name="Ben Locke" userId="9e66b027-c8ac-46a3-bfbf-1080bfeac243" providerId="ADAL" clId="{ED079AFE-954C-CE49-A38C-646B6F9574ED}" dt="2025-05-30T00:53:09.877" v="169" actId="20577"/>
          <ac:spMkLst>
            <pc:docMk/>
            <pc:sldMk cId="2659295798" sldId="3877"/>
            <ac:spMk id="3" creationId="{77560CD5-1AD0-FF05-75EC-4EBB0A704B14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Clinician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0.0%</c:formatCode>
                <c:ptCount val="1"/>
                <c:pt idx="0">
                  <c:v>8.3000000000000004E-2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1A-A347-9952-479A08FF2DA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Self Report SI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0.0%</c:formatCode>
                <c:ptCount val="1"/>
                <c:pt idx="0">
                  <c:v>0.35899999999999999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1A-A347-9952-479A08FF2D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3502704"/>
        <c:axId val="304984080"/>
      </c:barChart>
      <c:catAx>
        <c:axId val="37350270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04984080"/>
        <c:crosses val="autoZero"/>
        <c:auto val="1"/>
        <c:lblAlgn val="ctr"/>
        <c:lblOffset val="100"/>
        <c:noMultiLvlLbl val="0"/>
      </c:catAx>
      <c:valAx>
        <c:axId val="304984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502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196759E-2ACB-4D48-9775-F9E8B5B2BEE6}" type="doc">
      <dgm:prSet loTypeId="urn:microsoft.com/office/officeart/2005/8/layout/chevron1" loCatId="" qsTypeId="urn:microsoft.com/office/officeart/2005/8/quickstyle/simple1" qsCatId="simple" csTypeId="urn:microsoft.com/office/officeart/2005/8/colors/accent1_2" csCatId="accent1" phldr="1"/>
      <dgm:spPr/>
    </dgm:pt>
    <dgm:pt modelId="{B200482E-BA49-C146-90F0-98F037C910FC}">
      <dgm:prSet phldrT="[Text]"/>
      <dgm:spPr/>
      <dgm:t>
        <a:bodyPr/>
        <a:lstStyle/>
        <a:p>
          <a:r>
            <a:rPr lang="en-US" dirty="0"/>
            <a:t>Advocacy</a:t>
          </a:r>
        </a:p>
      </dgm:t>
    </dgm:pt>
    <dgm:pt modelId="{4A5325BE-F69D-0D40-9588-AF08C63BB684}" type="parTrans" cxnId="{2F1C6603-4233-B346-988B-7AE04997935B}">
      <dgm:prSet/>
      <dgm:spPr/>
      <dgm:t>
        <a:bodyPr/>
        <a:lstStyle/>
        <a:p>
          <a:endParaRPr lang="en-US"/>
        </a:p>
      </dgm:t>
    </dgm:pt>
    <dgm:pt modelId="{B26C92F0-1282-9C41-A951-C6DC15C8CF2D}" type="sibTrans" cxnId="{2F1C6603-4233-B346-988B-7AE04997935B}">
      <dgm:prSet/>
      <dgm:spPr/>
      <dgm:t>
        <a:bodyPr/>
        <a:lstStyle/>
        <a:p>
          <a:endParaRPr lang="en-US"/>
        </a:p>
      </dgm:t>
    </dgm:pt>
    <dgm:pt modelId="{4FC667CC-09B9-424D-8329-14F68568FA3C}">
      <dgm:prSet phldrT="[Text]"/>
      <dgm:spPr/>
      <dgm:t>
        <a:bodyPr/>
        <a:lstStyle/>
        <a:p>
          <a:r>
            <a:rPr lang="en-US" dirty="0"/>
            <a:t>Research</a:t>
          </a:r>
        </a:p>
      </dgm:t>
    </dgm:pt>
    <dgm:pt modelId="{001DB49B-0FB6-C840-9D76-A1E72DA0DE06}" type="parTrans" cxnId="{706A1564-EB6F-5143-9DFC-473F674EE482}">
      <dgm:prSet/>
      <dgm:spPr/>
      <dgm:t>
        <a:bodyPr/>
        <a:lstStyle/>
        <a:p>
          <a:endParaRPr lang="en-US"/>
        </a:p>
      </dgm:t>
    </dgm:pt>
    <dgm:pt modelId="{E7A29FF0-F1A2-544E-ADBB-2E36E98BD52C}" type="sibTrans" cxnId="{706A1564-EB6F-5143-9DFC-473F674EE482}">
      <dgm:prSet/>
      <dgm:spPr/>
      <dgm:t>
        <a:bodyPr/>
        <a:lstStyle/>
        <a:p>
          <a:endParaRPr lang="en-US"/>
        </a:p>
      </dgm:t>
    </dgm:pt>
    <dgm:pt modelId="{8974FB23-94F3-ED40-9219-13219E93808E}">
      <dgm:prSet phldrT="[Text]"/>
      <dgm:spPr/>
      <dgm:t>
        <a:bodyPr/>
        <a:lstStyle/>
        <a:p>
          <a:r>
            <a:rPr lang="en-US" dirty="0"/>
            <a:t>Media</a:t>
          </a:r>
        </a:p>
      </dgm:t>
    </dgm:pt>
    <dgm:pt modelId="{278B0D99-34C4-5042-8542-FEC4CE3878B6}" type="parTrans" cxnId="{6696D2F1-E442-DA44-AF16-D7AA0078DB66}">
      <dgm:prSet/>
      <dgm:spPr/>
      <dgm:t>
        <a:bodyPr/>
        <a:lstStyle/>
        <a:p>
          <a:endParaRPr lang="en-US"/>
        </a:p>
      </dgm:t>
    </dgm:pt>
    <dgm:pt modelId="{EA7A66F1-BDCF-B240-8CBE-B6D7D9B1EB61}" type="sibTrans" cxnId="{6696D2F1-E442-DA44-AF16-D7AA0078DB66}">
      <dgm:prSet/>
      <dgm:spPr/>
      <dgm:t>
        <a:bodyPr/>
        <a:lstStyle/>
        <a:p>
          <a:endParaRPr lang="en-US"/>
        </a:p>
      </dgm:t>
    </dgm:pt>
    <dgm:pt modelId="{17F8B3E5-B0A1-EF45-8042-F5449C7F7564}">
      <dgm:prSet phldrT="[Text]"/>
      <dgm:spPr/>
      <dgm:t>
        <a:bodyPr/>
        <a:lstStyle/>
        <a:p>
          <a:r>
            <a:rPr lang="en-US" dirty="0"/>
            <a:t>Industry</a:t>
          </a:r>
        </a:p>
      </dgm:t>
    </dgm:pt>
    <dgm:pt modelId="{F2BAB505-660F-154D-B599-84632DB0D920}" type="parTrans" cxnId="{311E6798-5531-A449-BC80-E23322774C8F}">
      <dgm:prSet/>
      <dgm:spPr/>
      <dgm:t>
        <a:bodyPr/>
        <a:lstStyle/>
        <a:p>
          <a:endParaRPr lang="en-US"/>
        </a:p>
      </dgm:t>
    </dgm:pt>
    <dgm:pt modelId="{4D631E28-E22F-3E4C-9EFF-97DD842B603F}" type="sibTrans" cxnId="{311E6798-5531-A449-BC80-E23322774C8F}">
      <dgm:prSet/>
      <dgm:spPr/>
      <dgm:t>
        <a:bodyPr/>
        <a:lstStyle/>
        <a:p>
          <a:endParaRPr lang="en-US"/>
        </a:p>
      </dgm:t>
    </dgm:pt>
    <dgm:pt modelId="{15ED0F15-CEBC-5C4A-A19A-530B7383D2B3}">
      <dgm:prSet phldrT="[Text]"/>
      <dgm:spPr/>
      <dgm:t>
        <a:bodyPr/>
        <a:lstStyle/>
        <a:p>
          <a:r>
            <a:rPr lang="en-US" dirty="0"/>
            <a:t>Social Media</a:t>
          </a:r>
        </a:p>
      </dgm:t>
    </dgm:pt>
    <dgm:pt modelId="{DF1180AB-BB83-114B-8373-A74B63C2AC0A}" type="parTrans" cxnId="{A6EE1033-2868-C34C-A7C8-C10C2265058A}">
      <dgm:prSet/>
      <dgm:spPr/>
      <dgm:t>
        <a:bodyPr/>
        <a:lstStyle/>
        <a:p>
          <a:endParaRPr lang="en-US"/>
        </a:p>
      </dgm:t>
    </dgm:pt>
    <dgm:pt modelId="{7EBDB9C3-820A-6D42-B227-09EDE35E6DE9}" type="sibTrans" cxnId="{A6EE1033-2868-C34C-A7C8-C10C2265058A}">
      <dgm:prSet/>
      <dgm:spPr/>
      <dgm:t>
        <a:bodyPr/>
        <a:lstStyle/>
        <a:p>
          <a:endParaRPr lang="en-US"/>
        </a:p>
      </dgm:t>
    </dgm:pt>
    <dgm:pt modelId="{7B8B6DC1-CE48-AD44-BCF1-C6906E93B6A4}" type="pres">
      <dgm:prSet presAssocID="{F196759E-2ACB-4D48-9775-F9E8B5B2BEE6}" presName="Name0" presStyleCnt="0">
        <dgm:presLayoutVars>
          <dgm:dir/>
          <dgm:animLvl val="lvl"/>
          <dgm:resizeHandles val="exact"/>
        </dgm:presLayoutVars>
      </dgm:prSet>
      <dgm:spPr/>
    </dgm:pt>
    <dgm:pt modelId="{8F9DACA2-EF66-0243-A23E-881D09B8DD60}" type="pres">
      <dgm:prSet presAssocID="{B200482E-BA49-C146-90F0-98F037C910FC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D331D2D2-7D57-D742-9DFC-FB6F022638FB}" type="pres">
      <dgm:prSet presAssocID="{B26C92F0-1282-9C41-A951-C6DC15C8CF2D}" presName="parTxOnlySpace" presStyleCnt="0"/>
      <dgm:spPr/>
    </dgm:pt>
    <dgm:pt modelId="{3CE303A9-4C8A-AB4B-9636-011C1763A04E}" type="pres">
      <dgm:prSet presAssocID="{4FC667CC-09B9-424D-8329-14F68568FA3C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27637845-773D-5D4C-9AC2-E0C84A4FBC19}" type="pres">
      <dgm:prSet presAssocID="{E7A29FF0-F1A2-544E-ADBB-2E36E98BD52C}" presName="parTxOnlySpace" presStyleCnt="0"/>
      <dgm:spPr/>
    </dgm:pt>
    <dgm:pt modelId="{45303296-B53B-744A-8B5E-6EE9394B40CA}" type="pres">
      <dgm:prSet presAssocID="{8974FB23-94F3-ED40-9219-13219E93808E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12732A71-E3B6-B04D-8F3A-F8C552748171}" type="pres">
      <dgm:prSet presAssocID="{EA7A66F1-BDCF-B240-8CBE-B6D7D9B1EB61}" presName="parTxOnlySpace" presStyleCnt="0"/>
      <dgm:spPr/>
    </dgm:pt>
    <dgm:pt modelId="{601103D2-B5C2-8E42-9701-092AFC450417}" type="pres">
      <dgm:prSet presAssocID="{15ED0F15-CEBC-5C4A-A19A-530B7383D2B3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D03EBA74-2B8F-CD41-92C3-BD23C4E910B5}" type="pres">
      <dgm:prSet presAssocID="{7EBDB9C3-820A-6D42-B227-09EDE35E6DE9}" presName="parTxOnlySpace" presStyleCnt="0"/>
      <dgm:spPr/>
    </dgm:pt>
    <dgm:pt modelId="{5A64130A-2F63-D946-984D-D629071C1A04}" type="pres">
      <dgm:prSet presAssocID="{17F8B3E5-B0A1-EF45-8042-F5449C7F7564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2F1C6603-4233-B346-988B-7AE04997935B}" srcId="{F196759E-2ACB-4D48-9775-F9E8B5B2BEE6}" destId="{B200482E-BA49-C146-90F0-98F037C910FC}" srcOrd="0" destOrd="0" parTransId="{4A5325BE-F69D-0D40-9588-AF08C63BB684}" sibTransId="{B26C92F0-1282-9C41-A951-C6DC15C8CF2D}"/>
    <dgm:cxn modelId="{A6EE1033-2868-C34C-A7C8-C10C2265058A}" srcId="{F196759E-2ACB-4D48-9775-F9E8B5B2BEE6}" destId="{15ED0F15-CEBC-5C4A-A19A-530B7383D2B3}" srcOrd="3" destOrd="0" parTransId="{DF1180AB-BB83-114B-8373-A74B63C2AC0A}" sibTransId="{7EBDB9C3-820A-6D42-B227-09EDE35E6DE9}"/>
    <dgm:cxn modelId="{706A1564-EB6F-5143-9DFC-473F674EE482}" srcId="{F196759E-2ACB-4D48-9775-F9E8B5B2BEE6}" destId="{4FC667CC-09B9-424D-8329-14F68568FA3C}" srcOrd="1" destOrd="0" parTransId="{001DB49B-0FB6-C840-9D76-A1E72DA0DE06}" sibTransId="{E7A29FF0-F1A2-544E-ADBB-2E36E98BD52C}"/>
    <dgm:cxn modelId="{B5F61493-1F8A-654F-B75C-FC58A7B30A3B}" type="presOf" srcId="{B200482E-BA49-C146-90F0-98F037C910FC}" destId="{8F9DACA2-EF66-0243-A23E-881D09B8DD60}" srcOrd="0" destOrd="0" presId="urn:microsoft.com/office/officeart/2005/8/layout/chevron1"/>
    <dgm:cxn modelId="{78940994-70C4-E641-A979-17653D3F7040}" type="presOf" srcId="{F196759E-2ACB-4D48-9775-F9E8B5B2BEE6}" destId="{7B8B6DC1-CE48-AD44-BCF1-C6906E93B6A4}" srcOrd="0" destOrd="0" presId="urn:microsoft.com/office/officeart/2005/8/layout/chevron1"/>
    <dgm:cxn modelId="{311E6798-5531-A449-BC80-E23322774C8F}" srcId="{F196759E-2ACB-4D48-9775-F9E8B5B2BEE6}" destId="{17F8B3E5-B0A1-EF45-8042-F5449C7F7564}" srcOrd="4" destOrd="0" parTransId="{F2BAB505-660F-154D-B599-84632DB0D920}" sibTransId="{4D631E28-E22F-3E4C-9EFF-97DD842B603F}"/>
    <dgm:cxn modelId="{53B61AAE-1091-D44F-9FFA-65622E4BDB61}" type="presOf" srcId="{17F8B3E5-B0A1-EF45-8042-F5449C7F7564}" destId="{5A64130A-2F63-D946-984D-D629071C1A04}" srcOrd="0" destOrd="0" presId="urn:microsoft.com/office/officeart/2005/8/layout/chevron1"/>
    <dgm:cxn modelId="{0DB7A7B7-30FB-574C-80B0-3F19229AAC17}" type="presOf" srcId="{8974FB23-94F3-ED40-9219-13219E93808E}" destId="{45303296-B53B-744A-8B5E-6EE9394B40CA}" srcOrd="0" destOrd="0" presId="urn:microsoft.com/office/officeart/2005/8/layout/chevron1"/>
    <dgm:cxn modelId="{3241BFC3-99BD-0E40-B0E8-DD501BF9A71B}" type="presOf" srcId="{4FC667CC-09B9-424D-8329-14F68568FA3C}" destId="{3CE303A9-4C8A-AB4B-9636-011C1763A04E}" srcOrd="0" destOrd="0" presId="urn:microsoft.com/office/officeart/2005/8/layout/chevron1"/>
    <dgm:cxn modelId="{1EC71FCE-8125-224B-9837-A179E6DA5934}" type="presOf" srcId="{15ED0F15-CEBC-5C4A-A19A-530B7383D2B3}" destId="{601103D2-B5C2-8E42-9701-092AFC450417}" srcOrd="0" destOrd="0" presId="urn:microsoft.com/office/officeart/2005/8/layout/chevron1"/>
    <dgm:cxn modelId="{6696D2F1-E442-DA44-AF16-D7AA0078DB66}" srcId="{F196759E-2ACB-4D48-9775-F9E8B5B2BEE6}" destId="{8974FB23-94F3-ED40-9219-13219E93808E}" srcOrd="2" destOrd="0" parTransId="{278B0D99-34C4-5042-8542-FEC4CE3878B6}" sibTransId="{EA7A66F1-BDCF-B240-8CBE-B6D7D9B1EB61}"/>
    <dgm:cxn modelId="{E3EE8709-8841-7D49-B55F-7AEF379EF34E}" type="presParOf" srcId="{7B8B6DC1-CE48-AD44-BCF1-C6906E93B6A4}" destId="{8F9DACA2-EF66-0243-A23E-881D09B8DD60}" srcOrd="0" destOrd="0" presId="urn:microsoft.com/office/officeart/2005/8/layout/chevron1"/>
    <dgm:cxn modelId="{743EA03C-8A5E-A24E-ADFE-A60483100426}" type="presParOf" srcId="{7B8B6DC1-CE48-AD44-BCF1-C6906E93B6A4}" destId="{D331D2D2-7D57-D742-9DFC-FB6F022638FB}" srcOrd="1" destOrd="0" presId="urn:microsoft.com/office/officeart/2005/8/layout/chevron1"/>
    <dgm:cxn modelId="{03D62178-8646-7E41-9997-4365DED4CA08}" type="presParOf" srcId="{7B8B6DC1-CE48-AD44-BCF1-C6906E93B6A4}" destId="{3CE303A9-4C8A-AB4B-9636-011C1763A04E}" srcOrd="2" destOrd="0" presId="urn:microsoft.com/office/officeart/2005/8/layout/chevron1"/>
    <dgm:cxn modelId="{F2E902C7-D146-084F-97F6-E40B494E33AB}" type="presParOf" srcId="{7B8B6DC1-CE48-AD44-BCF1-C6906E93B6A4}" destId="{27637845-773D-5D4C-9AC2-E0C84A4FBC19}" srcOrd="3" destOrd="0" presId="urn:microsoft.com/office/officeart/2005/8/layout/chevron1"/>
    <dgm:cxn modelId="{86B69F6B-07B1-464F-885E-4EAFB7B54817}" type="presParOf" srcId="{7B8B6DC1-CE48-AD44-BCF1-C6906E93B6A4}" destId="{45303296-B53B-744A-8B5E-6EE9394B40CA}" srcOrd="4" destOrd="0" presId="urn:microsoft.com/office/officeart/2005/8/layout/chevron1"/>
    <dgm:cxn modelId="{838CFAAC-E722-6045-99E4-68E53B4C7E2F}" type="presParOf" srcId="{7B8B6DC1-CE48-AD44-BCF1-C6906E93B6A4}" destId="{12732A71-E3B6-B04D-8F3A-F8C552748171}" srcOrd="5" destOrd="0" presId="urn:microsoft.com/office/officeart/2005/8/layout/chevron1"/>
    <dgm:cxn modelId="{4B178ED5-C0C7-0F45-82A9-9219FC9E4B38}" type="presParOf" srcId="{7B8B6DC1-CE48-AD44-BCF1-C6906E93B6A4}" destId="{601103D2-B5C2-8E42-9701-092AFC450417}" srcOrd="6" destOrd="0" presId="urn:microsoft.com/office/officeart/2005/8/layout/chevron1"/>
    <dgm:cxn modelId="{18846958-8CA7-264E-94BF-52FBA740624E}" type="presParOf" srcId="{7B8B6DC1-CE48-AD44-BCF1-C6906E93B6A4}" destId="{D03EBA74-2B8F-CD41-92C3-BD23C4E910B5}" srcOrd="7" destOrd="0" presId="urn:microsoft.com/office/officeart/2005/8/layout/chevron1"/>
    <dgm:cxn modelId="{78B64429-4B03-434E-86DC-E0BADCCC39B6}" type="presParOf" srcId="{7B8B6DC1-CE48-AD44-BCF1-C6906E93B6A4}" destId="{5A64130A-2F63-D946-984D-D629071C1A04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196759E-2ACB-4D48-9775-F9E8B5B2BEE6}" type="doc">
      <dgm:prSet loTypeId="urn:microsoft.com/office/officeart/2005/8/layout/chevron1" loCatId="" qsTypeId="urn:microsoft.com/office/officeart/2005/8/quickstyle/simple1" qsCatId="simple" csTypeId="urn:microsoft.com/office/officeart/2005/8/colors/accent1_2" csCatId="accent1" phldr="1"/>
      <dgm:spPr/>
    </dgm:pt>
    <dgm:pt modelId="{B200482E-BA49-C146-90F0-98F037C910FC}">
      <dgm:prSet phldrT="[Text]"/>
      <dgm:spPr/>
      <dgm:t>
        <a:bodyPr/>
        <a:lstStyle/>
        <a:p>
          <a:r>
            <a:rPr lang="en-US" dirty="0"/>
            <a:t>Advocacy</a:t>
          </a:r>
        </a:p>
      </dgm:t>
    </dgm:pt>
    <dgm:pt modelId="{4A5325BE-F69D-0D40-9588-AF08C63BB684}" type="parTrans" cxnId="{2F1C6603-4233-B346-988B-7AE04997935B}">
      <dgm:prSet/>
      <dgm:spPr/>
      <dgm:t>
        <a:bodyPr/>
        <a:lstStyle/>
        <a:p>
          <a:endParaRPr lang="en-US"/>
        </a:p>
      </dgm:t>
    </dgm:pt>
    <dgm:pt modelId="{B26C92F0-1282-9C41-A951-C6DC15C8CF2D}" type="sibTrans" cxnId="{2F1C6603-4233-B346-988B-7AE04997935B}">
      <dgm:prSet/>
      <dgm:spPr/>
      <dgm:t>
        <a:bodyPr/>
        <a:lstStyle/>
        <a:p>
          <a:endParaRPr lang="en-US"/>
        </a:p>
      </dgm:t>
    </dgm:pt>
    <dgm:pt modelId="{4FC667CC-09B9-424D-8329-14F68568FA3C}">
      <dgm:prSet phldrT="[Text]"/>
      <dgm:spPr/>
      <dgm:t>
        <a:bodyPr/>
        <a:lstStyle/>
        <a:p>
          <a:r>
            <a:rPr lang="en-US" dirty="0"/>
            <a:t>Research</a:t>
          </a:r>
        </a:p>
      </dgm:t>
    </dgm:pt>
    <dgm:pt modelId="{001DB49B-0FB6-C840-9D76-A1E72DA0DE06}" type="parTrans" cxnId="{706A1564-EB6F-5143-9DFC-473F674EE482}">
      <dgm:prSet/>
      <dgm:spPr/>
      <dgm:t>
        <a:bodyPr/>
        <a:lstStyle/>
        <a:p>
          <a:endParaRPr lang="en-US"/>
        </a:p>
      </dgm:t>
    </dgm:pt>
    <dgm:pt modelId="{E7A29FF0-F1A2-544E-ADBB-2E36E98BD52C}" type="sibTrans" cxnId="{706A1564-EB6F-5143-9DFC-473F674EE482}">
      <dgm:prSet/>
      <dgm:spPr/>
      <dgm:t>
        <a:bodyPr/>
        <a:lstStyle/>
        <a:p>
          <a:endParaRPr lang="en-US"/>
        </a:p>
      </dgm:t>
    </dgm:pt>
    <dgm:pt modelId="{8974FB23-94F3-ED40-9219-13219E93808E}">
      <dgm:prSet phldrT="[Text]"/>
      <dgm:spPr/>
      <dgm:t>
        <a:bodyPr/>
        <a:lstStyle/>
        <a:p>
          <a:r>
            <a:rPr lang="en-US" dirty="0"/>
            <a:t>Media</a:t>
          </a:r>
        </a:p>
      </dgm:t>
    </dgm:pt>
    <dgm:pt modelId="{278B0D99-34C4-5042-8542-FEC4CE3878B6}" type="parTrans" cxnId="{6696D2F1-E442-DA44-AF16-D7AA0078DB66}">
      <dgm:prSet/>
      <dgm:spPr/>
      <dgm:t>
        <a:bodyPr/>
        <a:lstStyle/>
        <a:p>
          <a:endParaRPr lang="en-US"/>
        </a:p>
      </dgm:t>
    </dgm:pt>
    <dgm:pt modelId="{EA7A66F1-BDCF-B240-8CBE-B6D7D9B1EB61}" type="sibTrans" cxnId="{6696D2F1-E442-DA44-AF16-D7AA0078DB66}">
      <dgm:prSet/>
      <dgm:spPr/>
      <dgm:t>
        <a:bodyPr/>
        <a:lstStyle/>
        <a:p>
          <a:endParaRPr lang="en-US"/>
        </a:p>
      </dgm:t>
    </dgm:pt>
    <dgm:pt modelId="{17F8B3E5-B0A1-EF45-8042-F5449C7F7564}">
      <dgm:prSet phldrT="[Text]"/>
      <dgm:spPr/>
      <dgm:t>
        <a:bodyPr/>
        <a:lstStyle/>
        <a:p>
          <a:r>
            <a:rPr lang="en-US" dirty="0"/>
            <a:t>Industry</a:t>
          </a:r>
        </a:p>
      </dgm:t>
    </dgm:pt>
    <dgm:pt modelId="{F2BAB505-660F-154D-B599-84632DB0D920}" type="parTrans" cxnId="{311E6798-5531-A449-BC80-E23322774C8F}">
      <dgm:prSet/>
      <dgm:spPr/>
      <dgm:t>
        <a:bodyPr/>
        <a:lstStyle/>
        <a:p>
          <a:endParaRPr lang="en-US"/>
        </a:p>
      </dgm:t>
    </dgm:pt>
    <dgm:pt modelId="{4D631E28-E22F-3E4C-9EFF-97DD842B603F}" type="sibTrans" cxnId="{311E6798-5531-A449-BC80-E23322774C8F}">
      <dgm:prSet/>
      <dgm:spPr/>
      <dgm:t>
        <a:bodyPr/>
        <a:lstStyle/>
        <a:p>
          <a:endParaRPr lang="en-US"/>
        </a:p>
      </dgm:t>
    </dgm:pt>
    <dgm:pt modelId="{15ED0F15-CEBC-5C4A-A19A-530B7383D2B3}">
      <dgm:prSet phldrT="[Text]"/>
      <dgm:spPr/>
      <dgm:t>
        <a:bodyPr/>
        <a:lstStyle/>
        <a:p>
          <a:r>
            <a:rPr lang="en-US" dirty="0"/>
            <a:t>Social Media</a:t>
          </a:r>
        </a:p>
      </dgm:t>
    </dgm:pt>
    <dgm:pt modelId="{DF1180AB-BB83-114B-8373-A74B63C2AC0A}" type="parTrans" cxnId="{A6EE1033-2868-C34C-A7C8-C10C2265058A}">
      <dgm:prSet/>
      <dgm:spPr/>
      <dgm:t>
        <a:bodyPr/>
        <a:lstStyle/>
        <a:p>
          <a:endParaRPr lang="en-US"/>
        </a:p>
      </dgm:t>
    </dgm:pt>
    <dgm:pt modelId="{7EBDB9C3-820A-6D42-B227-09EDE35E6DE9}" type="sibTrans" cxnId="{A6EE1033-2868-C34C-A7C8-C10C2265058A}">
      <dgm:prSet/>
      <dgm:spPr/>
      <dgm:t>
        <a:bodyPr/>
        <a:lstStyle/>
        <a:p>
          <a:endParaRPr lang="en-US"/>
        </a:p>
      </dgm:t>
    </dgm:pt>
    <dgm:pt modelId="{7B8B6DC1-CE48-AD44-BCF1-C6906E93B6A4}" type="pres">
      <dgm:prSet presAssocID="{F196759E-2ACB-4D48-9775-F9E8B5B2BEE6}" presName="Name0" presStyleCnt="0">
        <dgm:presLayoutVars>
          <dgm:dir/>
          <dgm:animLvl val="lvl"/>
          <dgm:resizeHandles val="exact"/>
        </dgm:presLayoutVars>
      </dgm:prSet>
      <dgm:spPr/>
    </dgm:pt>
    <dgm:pt modelId="{8F9DACA2-EF66-0243-A23E-881D09B8DD60}" type="pres">
      <dgm:prSet presAssocID="{B200482E-BA49-C146-90F0-98F037C910FC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D331D2D2-7D57-D742-9DFC-FB6F022638FB}" type="pres">
      <dgm:prSet presAssocID="{B26C92F0-1282-9C41-A951-C6DC15C8CF2D}" presName="parTxOnlySpace" presStyleCnt="0"/>
      <dgm:spPr/>
    </dgm:pt>
    <dgm:pt modelId="{3CE303A9-4C8A-AB4B-9636-011C1763A04E}" type="pres">
      <dgm:prSet presAssocID="{4FC667CC-09B9-424D-8329-14F68568FA3C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27637845-773D-5D4C-9AC2-E0C84A4FBC19}" type="pres">
      <dgm:prSet presAssocID="{E7A29FF0-F1A2-544E-ADBB-2E36E98BD52C}" presName="parTxOnlySpace" presStyleCnt="0"/>
      <dgm:spPr/>
    </dgm:pt>
    <dgm:pt modelId="{45303296-B53B-744A-8B5E-6EE9394B40CA}" type="pres">
      <dgm:prSet presAssocID="{8974FB23-94F3-ED40-9219-13219E93808E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12732A71-E3B6-B04D-8F3A-F8C552748171}" type="pres">
      <dgm:prSet presAssocID="{EA7A66F1-BDCF-B240-8CBE-B6D7D9B1EB61}" presName="parTxOnlySpace" presStyleCnt="0"/>
      <dgm:spPr/>
    </dgm:pt>
    <dgm:pt modelId="{601103D2-B5C2-8E42-9701-092AFC450417}" type="pres">
      <dgm:prSet presAssocID="{15ED0F15-CEBC-5C4A-A19A-530B7383D2B3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D03EBA74-2B8F-CD41-92C3-BD23C4E910B5}" type="pres">
      <dgm:prSet presAssocID="{7EBDB9C3-820A-6D42-B227-09EDE35E6DE9}" presName="parTxOnlySpace" presStyleCnt="0"/>
      <dgm:spPr/>
    </dgm:pt>
    <dgm:pt modelId="{5A64130A-2F63-D946-984D-D629071C1A04}" type="pres">
      <dgm:prSet presAssocID="{17F8B3E5-B0A1-EF45-8042-F5449C7F7564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2F1C6603-4233-B346-988B-7AE04997935B}" srcId="{F196759E-2ACB-4D48-9775-F9E8B5B2BEE6}" destId="{B200482E-BA49-C146-90F0-98F037C910FC}" srcOrd="0" destOrd="0" parTransId="{4A5325BE-F69D-0D40-9588-AF08C63BB684}" sibTransId="{B26C92F0-1282-9C41-A951-C6DC15C8CF2D}"/>
    <dgm:cxn modelId="{A6EE1033-2868-C34C-A7C8-C10C2265058A}" srcId="{F196759E-2ACB-4D48-9775-F9E8B5B2BEE6}" destId="{15ED0F15-CEBC-5C4A-A19A-530B7383D2B3}" srcOrd="3" destOrd="0" parTransId="{DF1180AB-BB83-114B-8373-A74B63C2AC0A}" sibTransId="{7EBDB9C3-820A-6D42-B227-09EDE35E6DE9}"/>
    <dgm:cxn modelId="{706A1564-EB6F-5143-9DFC-473F674EE482}" srcId="{F196759E-2ACB-4D48-9775-F9E8B5B2BEE6}" destId="{4FC667CC-09B9-424D-8329-14F68568FA3C}" srcOrd="1" destOrd="0" parTransId="{001DB49B-0FB6-C840-9D76-A1E72DA0DE06}" sibTransId="{E7A29FF0-F1A2-544E-ADBB-2E36E98BD52C}"/>
    <dgm:cxn modelId="{B5F61493-1F8A-654F-B75C-FC58A7B30A3B}" type="presOf" srcId="{B200482E-BA49-C146-90F0-98F037C910FC}" destId="{8F9DACA2-EF66-0243-A23E-881D09B8DD60}" srcOrd="0" destOrd="0" presId="urn:microsoft.com/office/officeart/2005/8/layout/chevron1"/>
    <dgm:cxn modelId="{78940994-70C4-E641-A979-17653D3F7040}" type="presOf" srcId="{F196759E-2ACB-4D48-9775-F9E8B5B2BEE6}" destId="{7B8B6DC1-CE48-AD44-BCF1-C6906E93B6A4}" srcOrd="0" destOrd="0" presId="urn:microsoft.com/office/officeart/2005/8/layout/chevron1"/>
    <dgm:cxn modelId="{311E6798-5531-A449-BC80-E23322774C8F}" srcId="{F196759E-2ACB-4D48-9775-F9E8B5B2BEE6}" destId="{17F8B3E5-B0A1-EF45-8042-F5449C7F7564}" srcOrd="4" destOrd="0" parTransId="{F2BAB505-660F-154D-B599-84632DB0D920}" sibTransId="{4D631E28-E22F-3E4C-9EFF-97DD842B603F}"/>
    <dgm:cxn modelId="{53B61AAE-1091-D44F-9FFA-65622E4BDB61}" type="presOf" srcId="{17F8B3E5-B0A1-EF45-8042-F5449C7F7564}" destId="{5A64130A-2F63-D946-984D-D629071C1A04}" srcOrd="0" destOrd="0" presId="urn:microsoft.com/office/officeart/2005/8/layout/chevron1"/>
    <dgm:cxn modelId="{0DB7A7B7-30FB-574C-80B0-3F19229AAC17}" type="presOf" srcId="{8974FB23-94F3-ED40-9219-13219E93808E}" destId="{45303296-B53B-744A-8B5E-6EE9394B40CA}" srcOrd="0" destOrd="0" presId="urn:microsoft.com/office/officeart/2005/8/layout/chevron1"/>
    <dgm:cxn modelId="{3241BFC3-99BD-0E40-B0E8-DD501BF9A71B}" type="presOf" srcId="{4FC667CC-09B9-424D-8329-14F68568FA3C}" destId="{3CE303A9-4C8A-AB4B-9636-011C1763A04E}" srcOrd="0" destOrd="0" presId="urn:microsoft.com/office/officeart/2005/8/layout/chevron1"/>
    <dgm:cxn modelId="{1EC71FCE-8125-224B-9837-A179E6DA5934}" type="presOf" srcId="{15ED0F15-CEBC-5C4A-A19A-530B7383D2B3}" destId="{601103D2-B5C2-8E42-9701-092AFC450417}" srcOrd="0" destOrd="0" presId="urn:microsoft.com/office/officeart/2005/8/layout/chevron1"/>
    <dgm:cxn modelId="{6696D2F1-E442-DA44-AF16-D7AA0078DB66}" srcId="{F196759E-2ACB-4D48-9775-F9E8B5B2BEE6}" destId="{8974FB23-94F3-ED40-9219-13219E93808E}" srcOrd="2" destOrd="0" parTransId="{278B0D99-34C4-5042-8542-FEC4CE3878B6}" sibTransId="{EA7A66F1-BDCF-B240-8CBE-B6D7D9B1EB61}"/>
    <dgm:cxn modelId="{E3EE8709-8841-7D49-B55F-7AEF379EF34E}" type="presParOf" srcId="{7B8B6DC1-CE48-AD44-BCF1-C6906E93B6A4}" destId="{8F9DACA2-EF66-0243-A23E-881D09B8DD60}" srcOrd="0" destOrd="0" presId="urn:microsoft.com/office/officeart/2005/8/layout/chevron1"/>
    <dgm:cxn modelId="{743EA03C-8A5E-A24E-ADFE-A60483100426}" type="presParOf" srcId="{7B8B6DC1-CE48-AD44-BCF1-C6906E93B6A4}" destId="{D331D2D2-7D57-D742-9DFC-FB6F022638FB}" srcOrd="1" destOrd="0" presId="urn:microsoft.com/office/officeart/2005/8/layout/chevron1"/>
    <dgm:cxn modelId="{03D62178-8646-7E41-9997-4365DED4CA08}" type="presParOf" srcId="{7B8B6DC1-CE48-AD44-BCF1-C6906E93B6A4}" destId="{3CE303A9-4C8A-AB4B-9636-011C1763A04E}" srcOrd="2" destOrd="0" presId="urn:microsoft.com/office/officeart/2005/8/layout/chevron1"/>
    <dgm:cxn modelId="{F2E902C7-D146-084F-97F6-E40B494E33AB}" type="presParOf" srcId="{7B8B6DC1-CE48-AD44-BCF1-C6906E93B6A4}" destId="{27637845-773D-5D4C-9AC2-E0C84A4FBC19}" srcOrd="3" destOrd="0" presId="urn:microsoft.com/office/officeart/2005/8/layout/chevron1"/>
    <dgm:cxn modelId="{86B69F6B-07B1-464F-885E-4EAFB7B54817}" type="presParOf" srcId="{7B8B6DC1-CE48-AD44-BCF1-C6906E93B6A4}" destId="{45303296-B53B-744A-8B5E-6EE9394B40CA}" srcOrd="4" destOrd="0" presId="urn:microsoft.com/office/officeart/2005/8/layout/chevron1"/>
    <dgm:cxn modelId="{838CFAAC-E722-6045-99E4-68E53B4C7E2F}" type="presParOf" srcId="{7B8B6DC1-CE48-AD44-BCF1-C6906E93B6A4}" destId="{12732A71-E3B6-B04D-8F3A-F8C552748171}" srcOrd="5" destOrd="0" presId="urn:microsoft.com/office/officeart/2005/8/layout/chevron1"/>
    <dgm:cxn modelId="{4B178ED5-C0C7-0F45-82A9-9219FC9E4B38}" type="presParOf" srcId="{7B8B6DC1-CE48-AD44-BCF1-C6906E93B6A4}" destId="{601103D2-B5C2-8E42-9701-092AFC450417}" srcOrd="6" destOrd="0" presId="urn:microsoft.com/office/officeart/2005/8/layout/chevron1"/>
    <dgm:cxn modelId="{18846958-8CA7-264E-94BF-52FBA740624E}" type="presParOf" srcId="{7B8B6DC1-CE48-AD44-BCF1-C6906E93B6A4}" destId="{D03EBA74-2B8F-CD41-92C3-BD23C4E910B5}" srcOrd="7" destOrd="0" presId="urn:microsoft.com/office/officeart/2005/8/layout/chevron1"/>
    <dgm:cxn modelId="{78B64429-4B03-434E-86DC-E0BADCCC39B6}" type="presParOf" srcId="{7B8B6DC1-CE48-AD44-BCF1-C6906E93B6A4}" destId="{5A64130A-2F63-D946-984D-D629071C1A04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196759E-2ACB-4D48-9775-F9E8B5B2BEE6}" type="doc">
      <dgm:prSet loTypeId="urn:microsoft.com/office/officeart/2005/8/layout/chevron1" loCatId="" qsTypeId="urn:microsoft.com/office/officeart/2005/8/quickstyle/simple1" qsCatId="simple" csTypeId="urn:microsoft.com/office/officeart/2005/8/colors/accent1_2" csCatId="accent1" phldr="1"/>
      <dgm:spPr/>
    </dgm:pt>
    <dgm:pt modelId="{B200482E-BA49-C146-90F0-98F037C910FC}">
      <dgm:prSet phldrT="[Text]"/>
      <dgm:spPr/>
      <dgm:t>
        <a:bodyPr/>
        <a:lstStyle/>
        <a:p>
          <a:r>
            <a:rPr lang="en-US" dirty="0"/>
            <a:t>Advocacy</a:t>
          </a:r>
        </a:p>
      </dgm:t>
    </dgm:pt>
    <dgm:pt modelId="{4A5325BE-F69D-0D40-9588-AF08C63BB684}" type="parTrans" cxnId="{2F1C6603-4233-B346-988B-7AE04997935B}">
      <dgm:prSet/>
      <dgm:spPr/>
      <dgm:t>
        <a:bodyPr/>
        <a:lstStyle/>
        <a:p>
          <a:endParaRPr lang="en-US"/>
        </a:p>
      </dgm:t>
    </dgm:pt>
    <dgm:pt modelId="{B26C92F0-1282-9C41-A951-C6DC15C8CF2D}" type="sibTrans" cxnId="{2F1C6603-4233-B346-988B-7AE04997935B}">
      <dgm:prSet/>
      <dgm:spPr/>
      <dgm:t>
        <a:bodyPr/>
        <a:lstStyle/>
        <a:p>
          <a:endParaRPr lang="en-US"/>
        </a:p>
      </dgm:t>
    </dgm:pt>
    <dgm:pt modelId="{4FC667CC-09B9-424D-8329-14F68568FA3C}">
      <dgm:prSet phldrT="[Text]"/>
      <dgm:spPr/>
      <dgm:t>
        <a:bodyPr/>
        <a:lstStyle/>
        <a:p>
          <a:r>
            <a:rPr lang="en-US" dirty="0"/>
            <a:t>Research</a:t>
          </a:r>
        </a:p>
      </dgm:t>
    </dgm:pt>
    <dgm:pt modelId="{001DB49B-0FB6-C840-9D76-A1E72DA0DE06}" type="parTrans" cxnId="{706A1564-EB6F-5143-9DFC-473F674EE482}">
      <dgm:prSet/>
      <dgm:spPr/>
      <dgm:t>
        <a:bodyPr/>
        <a:lstStyle/>
        <a:p>
          <a:endParaRPr lang="en-US"/>
        </a:p>
      </dgm:t>
    </dgm:pt>
    <dgm:pt modelId="{E7A29FF0-F1A2-544E-ADBB-2E36E98BD52C}" type="sibTrans" cxnId="{706A1564-EB6F-5143-9DFC-473F674EE482}">
      <dgm:prSet/>
      <dgm:spPr/>
      <dgm:t>
        <a:bodyPr/>
        <a:lstStyle/>
        <a:p>
          <a:endParaRPr lang="en-US"/>
        </a:p>
      </dgm:t>
    </dgm:pt>
    <dgm:pt modelId="{8974FB23-94F3-ED40-9219-13219E93808E}">
      <dgm:prSet phldrT="[Text]"/>
      <dgm:spPr/>
      <dgm:t>
        <a:bodyPr/>
        <a:lstStyle/>
        <a:p>
          <a:r>
            <a:rPr lang="en-US" dirty="0"/>
            <a:t>Media</a:t>
          </a:r>
        </a:p>
      </dgm:t>
    </dgm:pt>
    <dgm:pt modelId="{278B0D99-34C4-5042-8542-FEC4CE3878B6}" type="parTrans" cxnId="{6696D2F1-E442-DA44-AF16-D7AA0078DB66}">
      <dgm:prSet/>
      <dgm:spPr/>
      <dgm:t>
        <a:bodyPr/>
        <a:lstStyle/>
        <a:p>
          <a:endParaRPr lang="en-US"/>
        </a:p>
      </dgm:t>
    </dgm:pt>
    <dgm:pt modelId="{EA7A66F1-BDCF-B240-8CBE-B6D7D9B1EB61}" type="sibTrans" cxnId="{6696D2F1-E442-DA44-AF16-D7AA0078DB66}">
      <dgm:prSet/>
      <dgm:spPr/>
      <dgm:t>
        <a:bodyPr/>
        <a:lstStyle/>
        <a:p>
          <a:endParaRPr lang="en-US"/>
        </a:p>
      </dgm:t>
    </dgm:pt>
    <dgm:pt modelId="{17F8B3E5-B0A1-EF45-8042-F5449C7F7564}">
      <dgm:prSet phldrT="[Text]"/>
      <dgm:spPr/>
      <dgm:t>
        <a:bodyPr/>
        <a:lstStyle/>
        <a:p>
          <a:r>
            <a:rPr lang="en-US" dirty="0"/>
            <a:t>Industry</a:t>
          </a:r>
        </a:p>
      </dgm:t>
    </dgm:pt>
    <dgm:pt modelId="{F2BAB505-660F-154D-B599-84632DB0D920}" type="parTrans" cxnId="{311E6798-5531-A449-BC80-E23322774C8F}">
      <dgm:prSet/>
      <dgm:spPr/>
      <dgm:t>
        <a:bodyPr/>
        <a:lstStyle/>
        <a:p>
          <a:endParaRPr lang="en-US"/>
        </a:p>
      </dgm:t>
    </dgm:pt>
    <dgm:pt modelId="{4D631E28-E22F-3E4C-9EFF-97DD842B603F}" type="sibTrans" cxnId="{311E6798-5531-A449-BC80-E23322774C8F}">
      <dgm:prSet/>
      <dgm:spPr/>
      <dgm:t>
        <a:bodyPr/>
        <a:lstStyle/>
        <a:p>
          <a:endParaRPr lang="en-US"/>
        </a:p>
      </dgm:t>
    </dgm:pt>
    <dgm:pt modelId="{15ED0F15-CEBC-5C4A-A19A-530B7383D2B3}">
      <dgm:prSet phldrT="[Text]"/>
      <dgm:spPr/>
      <dgm:t>
        <a:bodyPr/>
        <a:lstStyle/>
        <a:p>
          <a:r>
            <a:rPr lang="en-US" dirty="0"/>
            <a:t>Social Media</a:t>
          </a:r>
        </a:p>
      </dgm:t>
    </dgm:pt>
    <dgm:pt modelId="{DF1180AB-BB83-114B-8373-A74B63C2AC0A}" type="parTrans" cxnId="{A6EE1033-2868-C34C-A7C8-C10C2265058A}">
      <dgm:prSet/>
      <dgm:spPr/>
      <dgm:t>
        <a:bodyPr/>
        <a:lstStyle/>
        <a:p>
          <a:endParaRPr lang="en-US"/>
        </a:p>
      </dgm:t>
    </dgm:pt>
    <dgm:pt modelId="{7EBDB9C3-820A-6D42-B227-09EDE35E6DE9}" type="sibTrans" cxnId="{A6EE1033-2868-C34C-A7C8-C10C2265058A}">
      <dgm:prSet/>
      <dgm:spPr/>
      <dgm:t>
        <a:bodyPr/>
        <a:lstStyle/>
        <a:p>
          <a:endParaRPr lang="en-US"/>
        </a:p>
      </dgm:t>
    </dgm:pt>
    <dgm:pt modelId="{7B8B6DC1-CE48-AD44-BCF1-C6906E93B6A4}" type="pres">
      <dgm:prSet presAssocID="{F196759E-2ACB-4D48-9775-F9E8B5B2BEE6}" presName="Name0" presStyleCnt="0">
        <dgm:presLayoutVars>
          <dgm:dir/>
          <dgm:animLvl val="lvl"/>
          <dgm:resizeHandles val="exact"/>
        </dgm:presLayoutVars>
      </dgm:prSet>
      <dgm:spPr/>
    </dgm:pt>
    <dgm:pt modelId="{8F9DACA2-EF66-0243-A23E-881D09B8DD60}" type="pres">
      <dgm:prSet presAssocID="{B200482E-BA49-C146-90F0-98F037C910FC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D331D2D2-7D57-D742-9DFC-FB6F022638FB}" type="pres">
      <dgm:prSet presAssocID="{B26C92F0-1282-9C41-A951-C6DC15C8CF2D}" presName="parTxOnlySpace" presStyleCnt="0"/>
      <dgm:spPr/>
    </dgm:pt>
    <dgm:pt modelId="{3CE303A9-4C8A-AB4B-9636-011C1763A04E}" type="pres">
      <dgm:prSet presAssocID="{4FC667CC-09B9-424D-8329-14F68568FA3C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27637845-773D-5D4C-9AC2-E0C84A4FBC19}" type="pres">
      <dgm:prSet presAssocID="{E7A29FF0-F1A2-544E-ADBB-2E36E98BD52C}" presName="parTxOnlySpace" presStyleCnt="0"/>
      <dgm:spPr/>
    </dgm:pt>
    <dgm:pt modelId="{45303296-B53B-744A-8B5E-6EE9394B40CA}" type="pres">
      <dgm:prSet presAssocID="{8974FB23-94F3-ED40-9219-13219E93808E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12732A71-E3B6-B04D-8F3A-F8C552748171}" type="pres">
      <dgm:prSet presAssocID="{EA7A66F1-BDCF-B240-8CBE-B6D7D9B1EB61}" presName="parTxOnlySpace" presStyleCnt="0"/>
      <dgm:spPr/>
    </dgm:pt>
    <dgm:pt modelId="{601103D2-B5C2-8E42-9701-092AFC450417}" type="pres">
      <dgm:prSet presAssocID="{15ED0F15-CEBC-5C4A-A19A-530B7383D2B3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D03EBA74-2B8F-CD41-92C3-BD23C4E910B5}" type="pres">
      <dgm:prSet presAssocID="{7EBDB9C3-820A-6D42-B227-09EDE35E6DE9}" presName="parTxOnlySpace" presStyleCnt="0"/>
      <dgm:spPr/>
    </dgm:pt>
    <dgm:pt modelId="{5A64130A-2F63-D946-984D-D629071C1A04}" type="pres">
      <dgm:prSet presAssocID="{17F8B3E5-B0A1-EF45-8042-F5449C7F7564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2F1C6603-4233-B346-988B-7AE04997935B}" srcId="{F196759E-2ACB-4D48-9775-F9E8B5B2BEE6}" destId="{B200482E-BA49-C146-90F0-98F037C910FC}" srcOrd="0" destOrd="0" parTransId="{4A5325BE-F69D-0D40-9588-AF08C63BB684}" sibTransId="{B26C92F0-1282-9C41-A951-C6DC15C8CF2D}"/>
    <dgm:cxn modelId="{A6EE1033-2868-C34C-A7C8-C10C2265058A}" srcId="{F196759E-2ACB-4D48-9775-F9E8B5B2BEE6}" destId="{15ED0F15-CEBC-5C4A-A19A-530B7383D2B3}" srcOrd="3" destOrd="0" parTransId="{DF1180AB-BB83-114B-8373-A74B63C2AC0A}" sibTransId="{7EBDB9C3-820A-6D42-B227-09EDE35E6DE9}"/>
    <dgm:cxn modelId="{706A1564-EB6F-5143-9DFC-473F674EE482}" srcId="{F196759E-2ACB-4D48-9775-F9E8B5B2BEE6}" destId="{4FC667CC-09B9-424D-8329-14F68568FA3C}" srcOrd="1" destOrd="0" parTransId="{001DB49B-0FB6-C840-9D76-A1E72DA0DE06}" sibTransId="{E7A29FF0-F1A2-544E-ADBB-2E36E98BD52C}"/>
    <dgm:cxn modelId="{B5F61493-1F8A-654F-B75C-FC58A7B30A3B}" type="presOf" srcId="{B200482E-BA49-C146-90F0-98F037C910FC}" destId="{8F9DACA2-EF66-0243-A23E-881D09B8DD60}" srcOrd="0" destOrd="0" presId="urn:microsoft.com/office/officeart/2005/8/layout/chevron1"/>
    <dgm:cxn modelId="{78940994-70C4-E641-A979-17653D3F7040}" type="presOf" srcId="{F196759E-2ACB-4D48-9775-F9E8B5B2BEE6}" destId="{7B8B6DC1-CE48-AD44-BCF1-C6906E93B6A4}" srcOrd="0" destOrd="0" presId="urn:microsoft.com/office/officeart/2005/8/layout/chevron1"/>
    <dgm:cxn modelId="{311E6798-5531-A449-BC80-E23322774C8F}" srcId="{F196759E-2ACB-4D48-9775-F9E8B5B2BEE6}" destId="{17F8B3E5-B0A1-EF45-8042-F5449C7F7564}" srcOrd="4" destOrd="0" parTransId="{F2BAB505-660F-154D-B599-84632DB0D920}" sibTransId="{4D631E28-E22F-3E4C-9EFF-97DD842B603F}"/>
    <dgm:cxn modelId="{53B61AAE-1091-D44F-9FFA-65622E4BDB61}" type="presOf" srcId="{17F8B3E5-B0A1-EF45-8042-F5449C7F7564}" destId="{5A64130A-2F63-D946-984D-D629071C1A04}" srcOrd="0" destOrd="0" presId="urn:microsoft.com/office/officeart/2005/8/layout/chevron1"/>
    <dgm:cxn modelId="{0DB7A7B7-30FB-574C-80B0-3F19229AAC17}" type="presOf" srcId="{8974FB23-94F3-ED40-9219-13219E93808E}" destId="{45303296-B53B-744A-8B5E-6EE9394B40CA}" srcOrd="0" destOrd="0" presId="urn:microsoft.com/office/officeart/2005/8/layout/chevron1"/>
    <dgm:cxn modelId="{3241BFC3-99BD-0E40-B0E8-DD501BF9A71B}" type="presOf" srcId="{4FC667CC-09B9-424D-8329-14F68568FA3C}" destId="{3CE303A9-4C8A-AB4B-9636-011C1763A04E}" srcOrd="0" destOrd="0" presId="urn:microsoft.com/office/officeart/2005/8/layout/chevron1"/>
    <dgm:cxn modelId="{1EC71FCE-8125-224B-9837-A179E6DA5934}" type="presOf" srcId="{15ED0F15-CEBC-5C4A-A19A-530B7383D2B3}" destId="{601103D2-B5C2-8E42-9701-092AFC450417}" srcOrd="0" destOrd="0" presId="urn:microsoft.com/office/officeart/2005/8/layout/chevron1"/>
    <dgm:cxn modelId="{6696D2F1-E442-DA44-AF16-D7AA0078DB66}" srcId="{F196759E-2ACB-4D48-9775-F9E8B5B2BEE6}" destId="{8974FB23-94F3-ED40-9219-13219E93808E}" srcOrd="2" destOrd="0" parTransId="{278B0D99-34C4-5042-8542-FEC4CE3878B6}" sibTransId="{EA7A66F1-BDCF-B240-8CBE-B6D7D9B1EB61}"/>
    <dgm:cxn modelId="{E3EE8709-8841-7D49-B55F-7AEF379EF34E}" type="presParOf" srcId="{7B8B6DC1-CE48-AD44-BCF1-C6906E93B6A4}" destId="{8F9DACA2-EF66-0243-A23E-881D09B8DD60}" srcOrd="0" destOrd="0" presId="urn:microsoft.com/office/officeart/2005/8/layout/chevron1"/>
    <dgm:cxn modelId="{743EA03C-8A5E-A24E-ADFE-A60483100426}" type="presParOf" srcId="{7B8B6DC1-CE48-AD44-BCF1-C6906E93B6A4}" destId="{D331D2D2-7D57-D742-9DFC-FB6F022638FB}" srcOrd="1" destOrd="0" presId="urn:microsoft.com/office/officeart/2005/8/layout/chevron1"/>
    <dgm:cxn modelId="{03D62178-8646-7E41-9997-4365DED4CA08}" type="presParOf" srcId="{7B8B6DC1-CE48-AD44-BCF1-C6906E93B6A4}" destId="{3CE303A9-4C8A-AB4B-9636-011C1763A04E}" srcOrd="2" destOrd="0" presId="urn:microsoft.com/office/officeart/2005/8/layout/chevron1"/>
    <dgm:cxn modelId="{F2E902C7-D146-084F-97F6-E40B494E33AB}" type="presParOf" srcId="{7B8B6DC1-CE48-AD44-BCF1-C6906E93B6A4}" destId="{27637845-773D-5D4C-9AC2-E0C84A4FBC19}" srcOrd="3" destOrd="0" presId="urn:microsoft.com/office/officeart/2005/8/layout/chevron1"/>
    <dgm:cxn modelId="{86B69F6B-07B1-464F-885E-4EAFB7B54817}" type="presParOf" srcId="{7B8B6DC1-CE48-AD44-BCF1-C6906E93B6A4}" destId="{45303296-B53B-744A-8B5E-6EE9394B40CA}" srcOrd="4" destOrd="0" presId="urn:microsoft.com/office/officeart/2005/8/layout/chevron1"/>
    <dgm:cxn modelId="{838CFAAC-E722-6045-99E4-68E53B4C7E2F}" type="presParOf" srcId="{7B8B6DC1-CE48-AD44-BCF1-C6906E93B6A4}" destId="{12732A71-E3B6-B04D-8F3A-F8C552748171}" srcOrd="5" destOrd="0" presId="urn:microsoft.com/office/officeart/2005/8/layout/chevron1"/>
    <dgm:cxn modelId="{4B178ED5-C0C7-0F45-82A9-9219FC9E4B38}" type="presParOf" srcId="{7B8B6DC1-CE48-AD44-BCF1-C6906E93B6A4}" destId="{601103D2-B5C2-8E42-9701-092AFC450417}" srcOrd="6" destOrd="0" presId="urn:microsoft.com/office/officeart/2005/8/layout/chevron1"/>
    <dgm:cxn modelId="{18846958-8CA7-264E-94BF-52FBA740624E}" type="presParOf" srcId="{7B8B6DC1-CE48-AD44-BCF1-C6906E93B6A4}" destId="{D03EBA74-2B8F-CD41-92C3-BD23C4E910B5}" srcOrd="7" destOrd="0" presId="urn:microsoft.com/office/officeart/2005/8/layout/chevron1"/>
    <dgm:cxn modelId="{78B64429-4B03-434E-86DC-E0BADCCC39B6}" type="presParOf" srcId="{7B8B6DC1-CE48-AD44-BCF1-C6906E93B6A4}" destId="{5A64130A-2F63-D946-984D-D629071C1A04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196759E-2ACB-4D48-9775-F9E8B5B2BEE6}" type="doc">
      <dgm:prSet loTypeId="urn:microsoft.com/office/officeart/2005/8/layout/chevron1" loCatId="" qsTypeId="urn:microsoft.com/office/officeart/2005/8/quickstyle/simple1" qsCatId="simple" csTypeId="urn:microsoft.com/office/officeart/2005/8/colors/accent1_2" csCatId="accent1" phldr="1"/>
      <dgm:spPr/>
    </dgm:pt>
    <dgm:pt modelId="{B200482E-BA49-C146-90F0-98F037C910FC}">
      <dgm:prSet phldrT="[Text]"/>
      <dgm:spPr/>
      <dgm:t>
        <a:bodyPr/>
        <a:lstStyle/>
        <a:p>
          <a:r>
            <a:rPr lang="en-US" dirty="0"/>
            <a:t>Research</a:t>
          </a:r>
        </a:p>
      </dgm:t>
    </dgm:pt>
    <dgm:pt modelId="{4A5325BE-F69D-0D40-9588-AF08C63BB684}" type="parTrans" cxnId="{2F1C6603-4233-B346-988B-7AE04997935B}">
      <dgm:prSet/>
      <dgm:spPr/>
      <dgm:t>
        <a:bodyPr/>
        <a:lstStyle/>
        <a:p>
          <a:endParaRPr lang="en-US"/>
        </a:p>
      </dgm:t>
    </dgm:pt>
    <dgm:pt modelId="{B26C92F0-1282-9C41-A951-C6DC15C8CF2D}" type="sibTrans" cxnId="{2F1C6603-4233-B346-988B-7AE04997935B}">
      <dgm:prSet/>
      <dgm:spPr/>
      <dgm:t>
        <a:bodyPr/>
        <a:lstStyle/>
        <a:p>
          <a:endParaRPr lang="en-US"/>
        </a:p>
      </dgm:t>
    </dgm:pt>
    <dgm:pt modelId="{4FC667CC-09B9-424D-8329-14F68568FA3C}">
      <dgm:prSet phldrT="[Text]"/>
      <dgm:spPr/>
      <dgm:t>
        <a:bodyPr/>
        <a:lstStyle/>
        <a:p>
          <a:r>
            <a:rPr lang="en-US" dirty="0"/>
            <a:t>Subjective</a:t>
          </a:r>
        </a:p>
      </dgm:t>
    </dgm:pt>
    <dgm:pt modelId="{001DB49B-0FB6-C840-9D76-A1E72DA0DE06}" type="parTrans" cxnId="{706A1564-EB6F-5143-9DFC-473F674EE482}">
      <dgm:prSet/>
      <dgm:spPr/>
      <dgm:t>
        <a:bodyPr/>
        <a:lstStyle/>
        <a:p>
          <a:endParaRPr lang="en-US"/>
        </a:p>
      </dgm:t>
    </dgm:pt>
    <dgm:pt modelId="{E7A29FF0-F1A2-544E-ADBB-2E36E98BD52C}" type="sibTrans" cxnId="{706A1564-EB6F-5143-9DFC-473F674EE482}">
      <dgm:prSet/>
      <dgm:spPr/>
      <dgm:t>
        <a:bodyPr/>
        <a:lstStyle/>
        <a:p>
          <a:endParaRPr lang="en-US"/>
        </a:p>
      </dgm:t>
    </dgm:pt>
    <dgm:pt modelId="{8974FB23-94F3-ED40-9219-13219E93808E}">
      <dgm:prSet phldrT="[Text]"/>
      <dgm:spPr/>
      <dgm:t>
        <a:bodyPr/>
        <a:lstStyle/>
        <a:p>
          <a:r>
            <a:rPr lang="en-US" dirty="0"/>
            <a:t>Media</a:t>
          </a:r>
        </a:p>
      </dgm:t>
    </dgm:pt>
    <dgm:pt modelId="{278B0D99-34C4-5042-8542-FEC4CE3878B6}" type="parTrans" cxnId="{6696D2F1-E442-DA44-AF16-D7AA0078DB66}">
      <dgm:prSet/>
      <dgm:spPr/>
      <dgm:t>
        <a:bodyPr/>
        <a:lstStyle/>
        <a:p>
          <a:endParaRPr lang="en-US"/>
        </a:p>
      </dgm:t>
    </dgm:pt>
    <dgm:pt modelId="{EA7A66F1-BDCF-B240-8CBE-B6D7D9B1EB61}" type="sibTrans" cxnId="{6696D2F1-E442-DA44-AF16-D7AA0078DB66}">
      <dgm:prSet/>
      <dgm:spPr/>
      <dgm:t>
        <a:bodyPr/>
        <a:lstStyle/>
        <a:p>
          <a:endParaRPr lang="en-US"/>
        </a:p>
      </dgm:t>
    </dgm:pt>
    <dgm:pt modelId="{17F8B3E5-B0A1-EF45-8042-F5449C7F7564}">
      <dgm:prSet phldrT="[Text]"/>
      <dgm:spPr/>
      <dgm:t>
        <a:bodyPr/>
        <a:lstStyle/>
        <a:p>
          <a:r>
            <a:rPr lang="en-US" dirty="0"/>
            <a:t>Narrative</a:t>
          </a:r>
        </a:p>
      </dgm:t>
    </dgm:pt>
    <dgm:pt modelId="{F2BAB505-660F-154D-B599-84632DB0D920}" type="parTrans" cxnId="{311E6798-5531-A449-BC80-E23322774C8F}">
      <dgm:prSet/>
      <dgm:spPr/>
      <dgm:t>
        <a:bodyPr/>
        <a:lstStyle/>
        <a:p>
          <a:endParaRPr lang="en-US"/>
        </a:p>
      </dgm:t>
    </dgm:pt>
    <dgm:pt modelId="{4D631E28-E22F-3E4C-9EFF-97DD842B603F}" type="sibTrans" cxnId="{311E6798-5531-A449-BC80-E23322774C8F}">
      <dgm:prSet/>
      <dgm:spPr/>
      <dgm:t>
        <a:bodyPr/>
        <a:lstStyle/>
        <a:p>
          <a:endParaRPr lang="en-US"/>
        </a:p>
      </dgm:t>
    </dgm:pt>
    <dgm:pt modelId="{7B8B6DC1-CE48-AD44-BCF1-C6906E93B6A4}" type="pres">
      <dgm:prSet presAssocID="{F196759E-2ACB-4D48-9775-F9E8B5B2BEE6}" presName="Name0" presStyleCnt="0">
        <dgm:presLayoutVars>
          <dgm:dir/>
          <dgm:animLvl val="lvl"/>
          <dgm:resizeHandles val="exact"/>
        </dgm:presLayoutVars>
      </dgm:prSet>
      <dgm:spPr/>
    </dgm:pt>
    <dgm:pt modelId="{8F9DACA2-EF66-0243-A23E-881D09B8DD60}" type="pres">
      <dgm:prSet presAssocID="{B200482E-BA49-C146-90F0-98F037C910FC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D331D2D2-7D57-D742-9DFC-FB6F022638FB}" type="pres">
      <dgm:prSet presAssocID="{B26C92F0-1282-9C41-A951-C6DC15C8CF2D}" presName="parTxOnlySpace" presStyleCnt="0"/>
      <dgm:spPr/>
    </dgm:pt>
    <dgm:pt modelId="{3CE303A9-4C8A-AB4B-9636-011C1763A04E}" type="pres">
      <dgm:prSet presAssocID="{4FC667CC-09B9-424D-8329-14F68568FA3C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27637845-773D-5D4C-9AC2-E0C84A4FBC19}" type="pres">
      <dgm:prSet presAssocID="{E7A29FF0-F1A2-544E-ADBB-2E36E98BD52C}" presName="parTxOnlySpace" presStyleCnt="0"/>
      <dgm:spPr/>
    </dgm:pt>
    <dgm:pt modelId="{45303296-B53B-744A-8B5E-6EE9394B40CA}" type="pres">
      <dgm:prSet presAssocID="{8974FB23-94F3-ED40-9219-13219E93808E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2732A71-E3B6-B04D-8F3A-F8C552748171}" type="pres">
      <dgm:prSet presAssocID="{EA7A66F1-BDCF-B240-8CBE-B6D7D9B1EB61}" presName="parTxOnlySpace" presStyleCnt="0"/>
      <dgm:spPr/>
    </dgm:pt>
    <dgm:pt modelId="{5A64130A-2F63-D946-984D-D629071C1A04}" type="pres">
      <dgm:prSet presAssocID="{17F8B3E5-B0A1-EF45-8042-F5449C7F7564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2F1C6603-4233-B346-988B-7AE04997935B}" srcId="{F196759E-2ACB-4D48-9775-F9E8B5B2BEE6}" destId="{B200482E-BA49-C146-90F0-98F037C910FC}" srcOrd="0" destOrd="0" parTransId="{4A5325BE-F69D-0D40-9588-AF08C63BB684}" sibTransId="{B26C92F0-1282-9C41-A951-C6DC15C8CF2D}"/>
    <dgm:cxn modelId="{706A1564-EB6F-5143-9DFC-473F674EE482}" srcId="{F196759E-2ACB-4D48-9775-F9E8B5B2BEE6}" destId="{4FC667CC-09B9-424D-8329-14F68568FA3C}" srcOrd="1" destOrd="0" parTransId="{001DB49B-0FB6-C840-9D76-A1E72DA0DE06}" sibTransId="{E7A29FF0-F1A2-544E-ADBB-2E36E98BD52C}"/>
    <dgm:cxn modelId="{B5F61493-1F8A-654F-B75C-FC58A7B30A3B}" type="presOf" srcId="{B200482E-BA49-C146-90F0-98F037C910FC}" destId="{8F9DACA2-EF66-0243-A23E-881D09B8DD60}" srcOrd="0" destOrd="0" presId="urn:microsoft.com/office/officeart/2005/8/layout/chevron1"/>
    <dgm:cxn modelId="{78940994-70C4-E641-A979-17653D3F7040}" type="presOf" srcId="{F196759E-2ACB-4D48-9775-F9E8B5B2BEE6}" destId="{7B8B6DC1-CE48-AD44-BCF1-C6906E93B6A4}" srcOrd="0" destOrd="0" presId="urn:microsoft.com/office/officeart/2005/8/layout/chevron1"/>
    <dgm:cxn modelId="{311E6798-5531-A449-BC80-E23322774C8F}" srcId="{F196759E-2ACB-4D48-9775-F9E8B5B2BEE6}" destId="{17F8B3E5-B0A1-EF45-8042-F5449C7F7564}" srcOrd="3" destOrd="0" parTransId="{F2BAB505-660F-154D-B599-84632DB0D920}" sibTransId="{4D631E28-E22F-3E4C-9EFF-97DD842B603F}"/>
    <dgm:cxn modelId="{53B61AAE-1091-D44F-9FFA-65622E4BDB61}" type="presOf" srcId="{17F8B3E5-B0A1-EF45-8042-F5449C7F7564}" destId="{5A64130A-2F63-D946-984D-D629071C1A04}" srcOrd="0" destOrd="0" presId="urn:microsoft.com/office/officeart/2005/8/layout/chevron1"/>
    <dgm:cxn modelId="{0DB7A7B7-30FB-574C-80B0-3F19229AAC17}" type="presOf" srcId="{8974FB23-94F3-ED40-9219-13219E93808E}" destId="{45303296-B53B-744A-8B5E-6EE9394B40CA}" srcOrd="0" destOrd="0" presId="urn:microsoft.com/office/officeart/2005/8/layout/chevron1"/>
    <dgm:cxn modelId="{3241BFC3-99BD-0E40-B0E8-DD501BF9A71B}" type="presOf" srcId="{4FC667CC-09B9-424D-8329-14F68568FA3C}" destId="{3CE303A9-4C8A-AB4B-9636-011C1763A04E}" srcOrd="0" destOrd="0" presId="urn:microsoft.com/office/officeart/2005/8/layout/chevron1"/>
    <dgm:cxn modelId="{6696D2F1-E442-DA44-AF16-D7AA0078DB66}" srcId="{F196759E-2ACB-4D48-9775-F9E8B5B2BEE6}" destId="{8974FB23-94F3-ED40-9219-13219E93808E}" srcOrd="2" destOrd="0" parTransId="{278B0D99-34C4-5042-8542-FEC4CE3878B6}" sibTransId="{EA7A66F1-BDCF-B240-8CBE-B6D7D9B1EB61}"/>
    <dgm:cxn modelId="{E3EE8709-8841-7D49-B55F-7AEF379EF34E}" type="presParOf" srcId="{7B8B6DC1-CE48-AD44-BCF1-C6906E93B6A4}" destId="{8F9DACA2-EF66-0243-A23E-881D09B8DD60}" srcOrd="0" destOrd="0" presId="urn:microsoft.com/office/officeart/2005/8/layout/chevron1"/>
    <dgm:cxn modelId="{743EA03C-8A5E-A24E-ADFE-A60483100426}" type="presParOf" srcId="{7B8B6DC1-CE48-AD44-BCF1-C6906E93B6A4}" destId="{D331D2D2-7D57-D742-9DFC-FB6F022638FB}" srcOrd="1" destOrd="0" presId="urn:microsoft.com/office/officeart/2005/8/layout/chevron1"/>
    <dgm:cxn modelId="{03D62178-8646-7E41-9997-4365DED4CA08}" type="presParOf" srcId="{7B8B6DC1-CE48-AD44-BCF1-C6906E93B6A4}" destId="{3CE303A9-4C8A-AB4B-9636-011C1763A04E}" srcOrd="2" destOrd="0" presId="urn:microsoft.com/office/officeart/2005/8/layout/chevron1"/>
    <dgm:cxn modelId="{F2E902C7-D146-084F-97F6-E40B494E33AB}" type="presParOf" srcId="{7B8B6DC1-CE48-AD44-BCF1-C6906E93B6A4}" destId="{27637845-773D-5D4C-9AC2-E0C84A4FBC19}" srcOrd="3" destOrd="0" presId="urn:microsoft.com/office/officeart/2005/8/layout/chevron1"/>
    <dgm:cxn modelId="{86B69F6B-07B1-464F-885E-4EAFB7B54817}" type="presParOf" srcId="{7B8B6DC1-CE48-AD44-BCF1-C6906E93B6A4}" destId="{45303296-B53B-744A-8B5E-6EE9394B40CA}" srcOrd="4" destOrd="0" presId="urn:microsoft.com/office/officeart/2005/8/layout/chevron1"/>
    <dgm:cxn modelId="{838CFAAC-E722-6045-99E4-68E53B4C7E2F}" type="presParOf" srcId="{7B8B6DC1-CE48-AD44-BCF1-C6906E93B6A4}" destId="{12732A71-E3B6-B04D-8F3A-F8C552748171}" srcOrd="5" destOrd="0" presId="urn:microsoft.com/office/officeart/2005/8/layout/chevron1"/>
    <dgm:cxn modelId="{78B64429-4B03-434E-86DC-E0BADCCC39B6}" type="presParOf" srcId="{7B8B6DC1-CE48-AD44-BCF1-C6906E93B6A4}" destId="{5A64130A-2F63-D946-984D-D629071C1A04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9DACA2-EF66-0243-A23E-881D09B8DD60}">
      <dsp:nvSpPr>
        <dsp:cNvPr id="0" name=""/>
        <dsp:cNvSpPr/>
      </dsp:nvSpPr>
      <dsp:spPr>
        <a:xfrm>
          <a:off x="1426" y="221008"/>
          <a:ext cx="1269763" cy="50790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Advocacy</a:t>
          </a:r>
        </a:p>
      </dsp:txBody>
      <dsp:txXfrm>
        <a:off x="255379" y="221008"/>
        <a:ext cx="761858" cy="507905"/>
      </dsp:txXfrm>
    </dsp:sp>
    <dsp:sp modelId="{3CE303A9-4C8A-AB4B-9636-011C1763A04E}">
      <dsp:nvSpPr>
        <dsp:cNvPr id="0" name=""/>
        <dsp:cNvSpPr/>
      </dsp:nvSpPr>
      <dsp:spPr>
        <a:xfrm>
          <a:off x="1144213" y="221008"/>
          <a:ext cx="1269763" cy="50790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Research</a:t>
          </a:r>
        </a:p>
      </dsp:txBody>
      <dsp:txXfrm>
        <a:off x="1398166" y="221008"/>
        <a:ext cx="761858" cy="507905"/>
      </dsp:txXfrm>
    </dsp:sp>
    <dsp:sp modelId="{45303296-B53B-744A-8B5E-6EE9394B40CA}">
      <dsp:nvSpPr>
        <dsp:cNvPr id="0" name=""/>
        <dsp:cNvSpPr/>
      </dsp:nvSpPr>
      <dsp:spPr>
        <a:xfrm>
          <a:off x="2287001" y="221008"/>
          <a:ext cx="1269763" cy="50790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Media</a:t>
          </a:r>
        </a:p>
      </dsp:txBody>
      <dsp:txXfrm>
        <a:off x="2540954" y="221008"/>
        <a:ext cx="761858" cy="507905"/>
      </dsp:txXfrm>
    </dsp:sp>
    <dsp:sp modelId="{601103D2-B5C2-8E42-9701-092AFC450417}">
      <dsp:nvSpPr>
        <dsp:cNvPr id="0" name=""/>
        <dsp:cNvSpPr/>
      </dsp:nvSpPr>
      <dsp:spPr>
        <a:xfrm>
          <a:off x="3429788" y="221008"/>
          <a:ext cx="1269763" cy="50790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Social Media</a:t>
          </a:r>
        </a:p>
      </dsp:txBody>
      <dsp:txXfrm>
        <a:off x="3683741" y="221008"/>
        <a:ext cx="761858" cy="507905"/>
      </dsp:txXfrm>
    </dsp:sp>
    <dsp:sp modelId="{5A64130A-2F63-D946-984D-D629071C1A04}">
      <dsp:nvSpPr>
        <dsp:cNvPr id="0" name=""/>
        <dsp:cNvSpPr/>
      </dsp:nvSpPr>
      <dsp:spPr>
        <a:xfrm>
          <a:off x="4572575" y="221008"/>
          <a:ext cx="1269763" cy="50790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Industry</a:t>
          </a:r>
        </a:p>
      </dsp:txBody>
      <dsp:txXfrm>
        <a:off x="4826528" y="221008"/>
        <a:ext cx="761858" cy="5079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9DACA2-EF66-0243-A23E-881D09B8DD60}">
      <dsp:nvSpPr>
        <dsp:cNvPr id="0" name=""/>
        <dsp:cNvSpPr/>
      </dsp:nvSpPr>
      <dsp:spPr>
        <a:xfrm>
          <a:off x="1426" y="221008"/>
          <a:ext cx="1269763" cy="50790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Advocacy</a:t>
          </a:r>
        </a:p>
      </dsp:txBody>
      <dsp:txXfrm>
        <a:off x="255379" y="221008"/>
        <a:ext cx="761858" cy="507905"/>
      </dsp:txXfrm>
    </dsp:sp>
    <dsp:sp modelId="{3CE303A9-4C8A-AB4B-9636-011C1763A04E}">
      <dsp:nvSpPr>
        <dsp:cNvPr id="0" name=""/>
        <dsp:cNvSpPr/>
      </dsp:nvSpPr>
      <dsp:spPr>
        <a:xfrm>
          <a:off x="1144213" y="221008"/>
          <a:ext cx="1269763" cy="50790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Research</a:t>
          </a:r>
        </a:p>
      </dsp:txBody>
      <dsp:txXfrm>
        <a:off x="1398166" y="221008"/>
        <a:ext cx="761858" cy="507905"/>
      </dsp:txXfrm>
    </dsp:sp>
    <dsp:sp modelId="{45303296-B53B-744A-8B5E-6EE9394B40CA}">
      <dsp:nvSpPr>
        <dsp:cNvPr id="0" name=""/>
        <dsp:cNvSpPr/>
      </dsp:nvSpPr>
      <dsp:spPr>
        <a:xfrm>
          <a:off x="2287001" y="221008"/>
          <a:ext cx="1269763" cy="50790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Media</a:t>
          </a:r>
        </a:p>
      </dsp:txBody>
      <dsp:txXfrm>
        <a:off x="2540954" y="221008"/>
        <a:ext cx="761858" cy="507905"/>
      </dsp:txXfrm>
    </dsp:sp>
    <dsp:sp modelId="{601103D2-B5C2-8E42-9701-092AFC450417}">
      <dsp:nvSpPr>
        <dsp:cNvPr id="0" name=""/>
        <dsp:cNvSpPr/>
      </dsp:nvSpPr>
      <dsp:spPr>
        <a:xfrm>
          <a:off x="3429788" y="221008"/>
          <a:ext cx="1269763" cy="50790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Social Media</a:t>
          </a:r>
        </a:p>
      </dsp:txBody>
      <dsp:txXfrm>
        <a:off x="3683741" y="221008"/>
        <a:ext cx="761858" cy="507905"/>
      </dsp:txXfrm>
    </dsp:sp>
    <dsp:sp modelId="{5A64130A-2F63-D946-984D-D629071C1A04}">
      <dsp:nvSpPr>
        <dsp:cNvPr id="0" name=""/>
        <dsp:cNvSpPr/>
      </dsp:nvSpPr>
      <dsp:spPr>
        <a:xfrm>
          <a:off x="4572575" y="221008"/>
          <a:ext cx="1269763" cy="50790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Industry</a:t>
          </a:r>
        </a:p>
      </dsp:txBody>
      <dsp:txXfrm>
        <a:off x="4826528" y="221008"/>
        <a:ext cx="761858" cy="50790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9DACA2-EF66-0243-A23E-881D09B8DD60}">
      <dsp:nvSpPr>
        <dsp:cNvPr id="0" name=""/>
        <dsp:cNvSpPr/>
      </dsp:nvSpPr>
      <dsp:spPr>
        <a:xfrm>
          <a:off x="1426" y="221008"/>
          <a:ext cx="1269763" cy="50790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Advocacy</a:t>
          </a:r>
        </a:p>
      </dsp:txBody>
      <dsp:txXfrm>
        <a:off x="255379" y="221008"/>
        <a:ext cx="761858" cy="507905"/>
      </dsp:txXfrm>
    </dsp:sp>
    <dsp:sp modelId="{3CE303A9-4C8A-AB4B-9636-011C1763A04E}">
      <dsp:nvSpPr>
        <dsp:cNvPr id="0" name=""/>
        <dsp:cNvSpPr/>
      </dsp:nvSpPr>
      <dsp:spPr>
        <a:xfrm>
          <a:off x="1144213" y="221008"/>
          <a:ext cx="1269763" cy="50790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Research</a:t>
          </a:r>
        </a:p>
      </dsp:txBody>
      <dsp:txXfrm>
        <a:off x="1398166" y="221008"/>
        <a:ext cx="761858" cy="507905"/>
      </dsp:txXfrm>
    </dsp:sp>
    <dsp:sp modelId="{45303296-B53B-744A-8B5E-6EE9394B40CA}">
      <dsp:nvSpPr>
        <dsp:cNvPr id="0" name=""/>
        <dsp:cNvSpPr/>
      </dsp:nvSpPr>
      <dsp:spPr>
        <a:xfrm>
          <a:off x="2287001" y="221008"/>
          <a:ext cx="1269763" cy="50790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Media</a:t>
          </a:r>
        </a:p>
      </dsp:txBody>
      <dsp:txXfrm>
        <a:off x="2540954" y="221008"/>
        <a:ext cx="761858" cy="507905"/>
      </dsp:txXfrm>
    </dsp:sp>
    <dsp:sp modelId="{601103D2-B5C2-8E42-9701-092AFC450417}">
      <dsp:nvSpPr>
        <dsp:cNvPr id="0" name=""/>
        <dsp:cNvSpPr/>
      </dsp:nvSpPr>
      <dsp:spPr>
        <a:xfrm>
          <a:off x="3429788" y="221008"/>
          <a:ext cx="1269763" cy="50790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Social Media</a:t>
          </a:r>
        </a:p>
      </dsp:txBody>
      <dsp:txXfrm>
        <a:off x="3683741" y="221008"/>
        <a:ext cx="761858" cy="507905"/>
      </dsp:txXfrm>
    </dsp:sp>
    <dsp:sp modelId="{5A64130A-2F63-D946-984D-D629071C1A04}">
      <dsp:nvSpPr>
        <dsp:cNvPr id="0" name=""/>
        <dsp:cNvSpPr/>
      </dsp:nvSpPr>
      <dsp:spPr>
        <a:xfrm>
          <a:off x="4572575" y="221008"/>
          <a:ext cx="1269763" cy="50790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Industry</a:t>
          </a:r>
        </a:p>
      </dsp:txBody>
      <dsp:txXfrm>
        <a:off x="4826528" y="221008"/>
        <a:ext cx="761858" cy="50790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9DACA2-EF66-0243-A23E-881D09B8DD60}">
      <dsp:nvSpPr>
        <dsp:cNvPr id="0" name=""/>
        <dsp:cNvSpPr/>
      </dsp:nvSpPr>
      <dsp:spPr>
        <a:xfrm>
          <a:off x="2710" y="159374"/>
          <a:ext cx="1577930" cy="63117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Research</a:t>
          </a:r>
        </a:p>
      </dsp:txBody>
      <dsp:txXfrm>
        <a:off x="318296" y="159374"/>
        <a:ext cx="946758" cy="631172"/>
      </dsp:txXfrm>
    </dsp:sp>
    <dsp:sp modelId="{3CE303A9-4C8A-AB4B-9636-011C1763A04E}">
      <dsp:nvSpPr>
        <dsp:cNvPr id="0" name=""/>
        <dsp:cNvSpPr/>
      </dsp:nvSpPr>
      <dsp:spPr>
        <a:xfrm>
          <a:off x="1422848" y="159374"/>
          <a:ext cx="1577930" cy="63117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Subjective</a:t>
          </a:r>
        </a:p>
      </dsp:txBody>
      <dsp:txXfrm>
        <a:off x="1738434" y="159374"/>
        <a:ext cx="946758" cy="631172"/>
      </dsp:txXfrm>
    </dsp:sp>
    <dsp:sp modelId="{45303296-B53B-744A-8B5E-6EE9394B40CA}">
      <dsp:nvSpPr>
        <dsp:cNvPr id="0" name=""/>
        <dsp:cNvSpPr/>
      </dsp:nvSpPr>
      <dsp:spPr>
        <a:xfrm>
          <a:off x="2842986" y="159374"/>
          <a:ext cx="1577930" cy="63117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Media</a:t>
          </a:r>
        </a:p>
      </dsp:txBody>
      <dsp:txXfrm>
        <a:off x="3158572" y="159374"/>
        <a:ext cx="946758" cy="631172"/>
      </dsp:txXfrm>
    </dsp:sp>
    <dsp:sp modelId="{5A64130A-2F63-D946-984D-D629071C1A04}">
      <dsp:nvSpPr>
        <dsp:cNvPr id="0" name=""/>
        <dsp:cNvSpPr/>
      </dsp:nvSpPr>
      <dsp:spPr>
        <a:xfrm>
          <a:off x="4263124" y="159374"/>
          <a:ext cx="1577930" cy="63117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Narrative</a:t>
          </a:r>
        </a:p>
      </dsp:txBody>
      <dsp:txXfrm>
        <a:off x="4578710" y="159374"/>
        <a:ext cx="946758" cy="6311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0B881DE-0C95-5072-4561-EEF68E6CA9F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64152B-1B01-9B15-E94D-10508091718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A6629A-2389-C74E-A5A6-1654BCEF34E7}" type="datetimeFigureOut">
              <a:rPr lang="en-US" smtClean="0"/>
              <a:t>5/29/25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DD75AD-AD8D-8DF5-2E71-7AC1E72506F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42D8A1-FF64-A2C9-5260-9BBAEB87F81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D350DE-85AC-8445-A5CF-FED43ECAC8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1359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809556-F773-6643-AA0F-6DD0632F3BB8}" type="datetimeFigureOut">
              <a:rPr lang="en-US" smtClean="0"/>
              <a:t>5/29/25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4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4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4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19F7E2-9191-9043-9C1F-3A5DADB507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568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C72CED-E9B9-A242-B617-1376AEE407C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2609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9F7E2-9191-9043-9C1F-3A5DADB5072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0942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9F7E2-9191-9043-9C1F-3A5DADB5072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1621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9F7E2-9191-9043-9C1F-3A5DADB5072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5585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9F7E2-9191-9043-9C1F-3A5DADB5072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045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FAD4B-A623-4E6A-97EF-A9C2A62D2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192462"/>
            <a:ext cx="10515600" cy="47307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7652DD63-7642-43EC-B53D-96E14DAC45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39200" y="6035933"/>
            <a:ext cx="2673350" cy="153888"/>
          </a:xfrm>
          <a:prstGeom prst="rect">
            <a:avLst/>
          </a:prstGeom>
        </p:spPr>
        <p:txBody>
          <a:bodyPr/>
          <a:lstStyle>
            <a:lvl1pPr algn="r">
              <a:defRPr lang="en-US" sz="1000" b="1"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b="1" err="1">
                <a:effectLst/>
                <a:latin typeface="Lexend Black" pitchFamily="2" charset="77"/>
              </a:rPr>
              <a:t>togetherall.com</a:t>
            </a:r>
            <a:endParaRPr lang="en-US">
              <a:effectLst/>
              <a:latin typeface="Lexend SemiBold" pitchFamily="2" charset="77"/>
            </a:endParaRPr>
          </a:p>
        </p:txBody>
      </p:sp>
      <p:sp>
        <p:nvSpPr>
          <p:cNvPr id="6" name="Holder 3">
            <a:extLst>
              <a:ext uri="{FF2B5EF4-FFF2-40B4-BE49-F238E27FC236}">
                <a16:creationId xmlns:a16="http://schemas.microsoft.com/office/drawing/2014/main" id="{DB86F596-F1AA-498B-A458-9F58065ADAD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55650" y="4477179"/>
            <a:ext cx="5183412" cy="276999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  <a:latin typeface="Lexend Medium" pitchFamily="2" charset="77"/>
              </a:defRPr>
            </a:lvl1pPr>
          </a:lstStyle>
          <a:p>
            <a:r>
              <a:rPr lang="en-US"/>
              <a:t>Document Creator  |   May 19, 2021</a:t>
            </a:r>
            <a:endParaRPr/>
          </a:p>
        </p:txBody>
      </p:sp>
      <p:sp>
        <p:nvSpPr>
          <p:cNvPr id="20" name="Holder 4">
            <a:extLst>
              <a:ext uri="{FF2B5EF4-FFF2-40B4-BE49-F238E27FC236}">
                <a16:creationId xmlns:a16="http://schemas.microsoft.com/office/drawing/2014/main" id="{89C1A923-91A4-4C9F-A46F-5540E92926D1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755650" y="6018663"/>
            <a:ext cx="3327700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tx1"/>
                </a:solidFill>
                <a:latin typeface="Lexend Medium"/>
                <a:cs typeface="Lexend Medium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GB"/>
              <a:t>Internal Disclaimer here</a:t>
            </a:r>
            <a:endParaRPr lang="en-GB" spc="-5"/>
          </a:p>
        </p:txBody>
      </p:sp>
    </p:spTree>
    <p:extLst>
      <p:ext uri="{BB962C8B-B14F-4D97-AF65-F5344CB8AC3E}">
        <p14:creationId xmlns:p14="http://schemas.microsoft.com/office/powerpoint/2010/main" val="2895422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06DC276-BA0D-4B2F-BA73-D8639DA5D7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75" b="17778"/>
          <a:stretch/>
        </p:blipFill>
        <p:spPr>
          <a:xfrm>
            <a:off x="5410200" y="0"/>
            <a:ext cx="6781800" cy="5638800"/>
          </a:xfrm>
          <a:prstGeom prst="rect">
            <a:avLst/>
          </a:prstGeom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036F6481-222B-4481-9CDC-154D48499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727721"/>
            <a:ext cx="9302750" cy="55081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1921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>
            <a:extLst>
              <a:ext uri="{FF2B5EF4-FFF2-40B4-BE49-F238E27FC236}">
                <a16:creationId xmlns:a16="http://schemas.microsoft.com/office/drawing/2014/main" id="{036F6481-222B-4481-9CDC-154D48499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727721"/>
            <a:ext cx="9302750" cy="55081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9798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9AF29B-AAC2-4F95-80BB-E2F5413167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71899" y="6136999"/>
            <a:ext cx="222250" cy="168275"/>
          </a:xfrm>
          <a:prstGeom prst="rect">
            <a:avLst/>
          </a:prstGeom>
        </p:spPr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8224883-F855-4508-947A-E90841E47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838200"/>
            <a:ext cx="10630274" cy="4730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0427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9AF29B-AAC2-4F95-80BB-E2F5413167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71899" y="6136999"/>
            <a:ext cx="222250" cy="168275"/>
          </a:xfrm>
          <a:prstGeom prst="rect">
            <a:avLst/>
          </a:prstGeom>
        </p:spPr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F327D2AD-344B-4066-B38A-8AA1C9C73B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474" y="1426317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Holder 4">
            <a:extLst>
              <a:ext uri="{FF2B5EF4-FFF2-40B4-BE49-F238E27FC236}">
                <a16:creationId xmlns:a16="http://schemas.microsoft.com/office/drawing/2014/main" id="{684610F7-0106-4E55-9EC5-543C34771BAB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1524000" y="6151386"/>
            <a:ext cx="4800600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tx1"/>
                </a:solidFill>
                <a:latin typeface="Lexend Medium"/>
                <a:cs typeface="Lexend Medium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GB"/>
              <a:t>Internal Disclaimer or presentation title</a:t>
            </a:r>
            <a:endParaRPr lang="en-GB" spc="-5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4B9CB95-A5CA-4711-8441-DCF41C3C1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838200"/>
            <a:ext cx="10630274" cy="4730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2424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ouble Pic Top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Holder 6">
            <a:extLst>
              <a:ext uri="{FF2B5EF4-FFF2-40B4-BE49-F238E27FC236}">
                <a16:creationId xmlns:a16="http://schemas.microsoft.com/office/drawing/2014/main" id="{3B045D8F-1104-4629-B674-2D43DB0F76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71899" y="6136999"/>
            <a:ext cx="222250" cy="168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1" i="0">
                <a:solidFill>
                  <a:schemeClr val="tx1"/>
                </a:solidFill>
                <a:latin typeface="Lexend-SemiBold"/>
                <a:cs typeface="Lexend-SemiBold"/>
              </a:defRPr>
            </a:lvl1pPr>
          </a:lstStyle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n-GB" smtClean="0"/>
              <a:t>‹#›</a:t>
            </a:fld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5C21CE3-54CE-4DEA-B458-C7242DF5603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12700">
              <a:spcBef>
                <a:spcPts val="100"/>
              </a:spcBef>
            </a:pPr>
            <a:r>
              <a:rPr lang="en-GB"/>
              <a:t>Internal Disclaimer or presentation title</a:t>
            </a:r>
            <a:endParaRPr lang="en-GB" spc="-5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0EC712D-01C3-4058-B762-E2348D91F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838200"/>
            <a:ext cx="10630274" cy="4730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9699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ouble Pic Top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Holder 6">
            <a:extLst>
              <a:ext uri="{FF2B5EF4-FFF2-40B4-BE49-F238E27FC236}">
                <a16:creationId xmlns:a16="http://schemas.microsoft.com/office/drawing/2014/main" id="{3B045D8F-1104-4629-B674-2D43DB0F76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71899" y="6136999"/>
            <a:ext cx="222250" cy="168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1" i="0">
                <a:solidFill>
                  <a:schemeClr val="tx1"/>
                </a:solidFill>
                <a:latin typeface="Lexend-SemiBold"/>
                <a:cs typeface="Lexend-SemiBold"/>
              </a:defRPr>
            </a:lvl1pPr>
          </a:lstStyle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970B117-D1D0-4E34-AEE8-F698459613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474" y="1426317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34B8BD0-8A7B-4298-BD9D-64DEE295A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838200"/>
            <a:ext cx="10630274" cy="4730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70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9AF29B-AAC2-4F95-80BB-E2F5413167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71899" y="6136999"/>
            <a:ext cx="222250" cy="168275"/>
          </a:xfrm>
          <a:prstGeom prst="rect">
            <a:avLst/>
          </a:prstGeom>
        </p:spPr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F327D2AD-344B-4066-B38A-8AA1C9C73B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473" y="2133600"/>
            <a:ext cx="5142379" cy="36440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40F4C68-182C-4E0F-8B7C-E17ABB066D77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173695" y="2133598"/>
            <a:ext cx="5142379" cy="36440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Holder 3">
            <a:extLst>
              <a:ext uri="{FF2B5EF4-FFF2-40B4-BE49-F238E27FC236}">
                <a16:creationId xmlns:a16="http://schemas.microsoft.com/office/drawing/2014/main" id="{614217B3-B560-45BE-891F-E348418A2351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00473" y="1841956"/>
            <a:ext cx="5142378" cy="2154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1800" b="0" i="0">
                <a:solidFill>
                  <a:schemeClr val="accent1"/>
                </a:solidFill>
                <a:latin typeface="+mj-lt"/>
              </a:defRPr>
            </a:lvl1pPr>
          </a:lstStyle>
          <a:p>
            <a:endParaRPr/>
          </a:p>
        </p:txBody>
      </p:sp>
      <p:sp>
        <p:nvSpPr>
          <p:cNvPr id="9" name="Holder 3">
            <a:extLst>
              <a:ext uri="{FF2B5EF4-FFF2-40B4-BE49-F238E27FC236}">
                <a16:creationId xmlns:a16="http://schemas.microsoft.com/office/drawing/2014/main" id="{51D00016-9E80-4D58-9A53-84495DFDAD69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173694" y="1841956"/>
            <a:ext cx="5142379" cy="2154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1800" b="0" i="0">
                <a:solidFill>
                  <a:schemeClr val="accent1"/>
                </a:solidFill>
                <a:latin typeface="+mj-lt"/>
              </a:defRPr>
            </a:lvl1pPr>
          </a:lstStyle>
          <a:p>
            <a:endParaRPr/>
          </a:p>
        </p:txBody>
      </p:sp>
      <p:sp>
        <p:nvSpPr>
          <p:cNvPr id="11" name="Holder 4">
            <a:extLst>
              <a:ext uri="{FF2B5EF4-FFF2-40B4-BE49-F238E27FC236}">
                <a16:creationId xmlns:a16="http://schemas.microsoft.com/office/drawing/2014/main" id="{E4315589-807A-405C-8F40-B91F65F1B296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1524000" y="6151386"/>
            <a:ext cx="4800600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tx1"/>
                </a:solidFill>
                <a:latin typeface="Lexend Medium"/>
                <a:cs typeface="Lexend Medium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GB"/>
              <a:t>Internal Disclaimer or presentation title</a:t>
            </a:r>
            <a:endParaRPr lang="en-GB" spc="-5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956C073E-E032-4BC6-B455-B4D112ECD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838200"/>
            <a:ext cx="10630274" cy="4730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0944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321695-F7F4-47C9-A38C-B98DBA4691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71899" y="6136999"/>
            <a:ext cx="222250" cy="168275"/>
          </a:xfrm>
          <a:prstGeom prst="rect">
            <a:avLst/>
          </a:prstGeom>
        </p:spPr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Holder 3">
            <a:extLst>
              <a:ext uri="{FF2B5EF4-FFF2-40B4-BE49-F238E27FC236}">
                <a16:creationId xmlns:a16="http://schemas.microsoft.com/office/drawing/2014/main" id="{B8AB5763-2BD5-4290-97D0-853821347C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5547" y="1765756"/>
            <a:ext cx="3240000" cy="2154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1800" b="0" i="0">
                <a:solidFill>
                  <a:schemeClr val="accent1"/>
                </a:solidFill>
                <a:latin typeface="+mj-lt"/>
              </a:defRPr>
            </a:lvl1pPr>
          </a:lstStyle>
          <a:p>
            <a:endParaRPr/>
          </a:p>
        </p:txBody>
      </p:sp>
      <p:sp>
        <p:nvSpPr>
          <p:cNvPr id="6" name="Holder 3">
            <a:extLst>
              <a:ext uri="{FF2B5EF4-FFF2-40B4-BE49-F238E27FC236}">
                <a16:creationId xmlns:a16="http://schemas.microsoft.com/office/drawing/2014/main" id="{8D709204-8FE0-4100-9EFB-150412106119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4415451" y="1765756"/>
            <a:ext cx="3240000" cy="2154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1800" b="0" i="0">
                <a:solidFill>
                  <a:schemeClr val="accent1"/>
                </a:solidFill>
                <a:latin typeface="+mj-lt"/>
              </a:defRPr>
            </a:lvl1pPr>
          </a:lstStyle>
          <a:p>
            <a:endParaRPr/>
          </a:p>
        </p:txBody>
      </p:sp>
      <p:sp>
        <p:nvSpPr>
          <p:cNvPr id="7" name="Holder 3">
            <a:extLst>
              <a:ext uri="{FF2B5EF4-FFF2-40B4-BE49-F238E27FC236}">
                <a16:creationId xmlns:a16="http://schemas.microsoft.com/office/drawing/2014/main" id="{8BB9BC3E-14EE-4C22-B505-E01ACE121B81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035354" y="1765756"/>
            <a:ext cx="3240000" cy="2154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1800" b="0" i="0">
                <a:solidFill>
                  <a:schemeClr val="accent1"/>
                </a:solidFill>
                <a:latin typeface="+mj-lt"/>
              </a:defRPr>
            </a:lvl1pPr>
          </a:lstStyle>
          <a:p>
            <a:endParaRPr/>
          </a:p>
        </p:txBody>
      </p:sp>
      <p:sp>
        <p:nvSpPr>
          <p:cNvPr id="10" name="Holder 3">
            <a:extLst>
              <a:ext uri="{FF2B5EF4-FFF2-40B4-BE49-F238E27FC236}">
                <a16:creationId xmlns:a16="http://schemas.microsoft.com/office/drawing/2014/main" id="{9E2F14B8-46EB-47D3-BA9F-8E765CBBB3E4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4418079" y="2133598"/>
            <a:ext cx="3240000" cy="3733802"/>
          </a:xfrm>
          <a:prstGeom prst="rect">
            <a:avLst/>
          </a:prstGeom>
        </p:spPr>
        <p:txBody>
          <a:bodyPr lIns="0" tIns="0" rIns="0" bIns="0"/>
          <a:lstStyle>
            <a:lvl1pPr marL="179388" indent="-179388">
              <a:buClr>
                <a:srgbClr val="008780"/>
              </a:buClr>
              <a:buFont typeface="Arial" panose="020B0604020202020204" pitchFamily="34" charset="0"/>
              <a:buChar char="•"/>
              <a:defRPr sz="1400" b="0" i="0">
                <a:solidFill>
                  <a:schemeClr val="tx1"/>
                </a:solidFill>
                <a:latin typeface="Lexend Medium" pitchFamily="2" charset="77"/>
              </a:defRPr>
            </a:lvl1pPr>
          </a:lstStyle>
          <a:p>
            <a:r>
              <a:rPr lang="en-US"/>
              <a:t>Bullet 1</a:t>
            </a:r>
          </a:p>
          <a:p>
            <a:r>
              <a:rPr lang="en-US"/>
              <a:t>Bullet 2</a:t>
            </a:r>
          </a:p>
          <a:p>
            <a:r>
              <a:rPr lang="en-US"/>
              <a:t>Bullet 3</a:t>
            </a:r>
            <a:endParaRPr/>
          </a:p>
        </p:txBody>
      </p:sp>
      <p:sp>
        <p:nvSpPr>
          <p:cNvPr id="11" name="Holder 3">
            <a:extLst>
              <a:ext uri="{FF2B5EF4-FFF2-40B4-BE49-F238E27FC236}">
                <a16:creationId xmlns:a16="http://schemas.microsoft.com/office/drawing/2014/main" id="{94E6345F-5DB3-44EC-85B4-BA5ED93F2A36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035354" y="2133599"/>
            <a:ext cx="3240000" cy="3733802"/>
          </a:xfrm>
          <a:prstGeom prst="rect">
            <a:avLst/>
          </a:prstGeom>
        </p:spPr>
        <p:txBody>
          <a:bodyPr lIns="0" tIns="0" rIns="0" bIns="0"/>
          <a:lstStyle>
            <a:lvl1pPr marL="179388" indent="-179388">
              <a:buClr>
                <a:srgbClr val="008780"/>
              </a:buClr>
              <a:buFont typeface="Arial" panose="020B0604020202020204" pitchFamily="34" charset="0"/>
              <a:buChar char="•"/>
              <a:defRPr sz="1400" b="0" i="0">
                <a:solidFill>
                  <a:schemeClr val="tx1"/>
                </a:solidFill>
                <a:latin typeface="Lexend Medium" pitchFamily="2" charset="77"/>
              </a:defRPr>
            </a:lvl1pPr>
          </a:lstStyle>
          <a:p>
            <a:r>
              <a:rPr lang="en-US"/>
              <a:t>Bullet 1</a:t>
            </a:r>
          </a:p>
          <a:p>
            <a:r>
              <a:rPr lang="en-US"/>
              <a:t>Bullet 2</a:t>
            </a:r>
          </a:p>
          <a:p>
            <a:r>
              <a:rPr lang="en-US"/>
              <a:t>Bullet 3</a:t>
            </a:r>
            <a:endParaRPr/>
          </a:p>
        </p:txBody>
      </p:sp>
      <p:sp>
        <p:nvSpPr>
          <p:cNvPr id="12" name="Holder 3">
            <a:extLst>
              <a:ext uri="{FF2B5EF4-FFF2-40B4-BE49-F238E27FC236}">
                <a16:creationId xmlns:a16="http://schemas.microsoft.com/office/drawing/2014/main" id="{DDC0D211-D732-4EE6-89D7-67189E81C4BC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795545" y="2133598"/>
            <a:ext cx="3240000" cy="3733802"/>
          </a:xfrm>
          <a:prstGeom prst="rect">
            <a:avLst/>
          </a:prstGeom>
        </p:spPr>
        <p:txBody>
          <a:bodyPr lIns="0" tIns="0" rIns="0" bIns="0"/>
          <a:lstStyle>
            <a:lvl1pPr marL="179388" indent="-179388">
              <a:buClr>
                <a:srgbClr val="008780"/>
              </a:buClr>
              <a:buFont typeface="Arial" panose="020B0604020202020204" pitchFamily="34" charset="0"/>
              <a:buChar char="•"/>
              <a:defRPr sz="1400" b="0" i="0">
                <a:solidFill>
                  <a:schemeClr val="tx1"/>
                </a:solidFill>
                <a:latin typeface="Lexend Medium" pitchFamily="2" charset="77"/>
              </a:defRPr>
            </a:lvl1pPr>
          </a:lstStyle>
          <a:p>
            <a:r>
              <a:rPr lang="en-US"/>
              <a:t>Bullet 1</a:t>
            </a:r>
          </a:p>
          <a:p>
            <a:r>
              <a:rPr lang="en-US"/>
              <a:t>Bullet 2</a:t>
            </a:r>
          </a:p>
          <a:p>
            <a:r>
              <a:rPr lang="en-US"/>
              <a:t>Bullet 3</a:t>
            </a:r>
            <a:endParaRPr/>
          </a:p>
        </p:txBody>
      </p:sp>
      <p:pic>
        <p:nvPicPr>
          <p:cNvPr id="13" name="Picture 12" descr="A picture containing icon&#10;&#10;Description automatically generated">
            <a:extLst>
              <a:ext uri="{FF2B5EF4-FFF2-40B4-BE49-F238E27FC236}">
                <a16:creationId xmlns:a16="http://schemas.microsoft.com/office/drawing/2014/main" id="{A61DA89F-BBB2-48EB-8EF7-15C8741E20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343"/>
          <a:stretch/>
        </p:blipFill>
        <p:spPr>
          <a:xfrm>
            <a:off x="10993318" y="5975438"/>
            <a:ext cx="425549" cy="313852"/>
          </a:xfrm>
          <a:prstGeom prst="rect">
            <a:avLst/>
          </a:prstGeom>
        </p:spPr>
      </p:pic>
      <p:sp>
        <p:nvSpPr>
          <p:cNvPr id="14" name="Holder 4">
            <a:extLst>
              <a:ext uri="{FF2B5EF4-FFF2-40B4-BE49-F238E27FC236}">
                <a16:creationId xmlns:a16="http://schemas.microsoft.com/office/drawing/2014/main" id="{8ED12509-2C93-4E6A-87B0-632DA8EE43F4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1524000" y="6151386"/>
            <a:ext cx="4800600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tx1"/>
                </a:solidFill>
                <a:latin typeface="Lexend Medium"/>
                <a:cs typeface="Lexend Medium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GB"/>
              <a:t>Internal Disclaimer or presentation title</a:t>
            </a:r>
            <a:endParaRPr lang="en-GB" spc="-5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9A39CE0-6865-4576-B2B7-08005BF98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838200"/>
            <a:ext cx="10630274" cy="4730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0325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321695-F7F4-47C9-A38C-B98DBA4691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71899" y="6136999"/>
            <a:ext cx="222250" cy="168275"/>
          </a:xfrm>
          <a:prstGeom prst="rect">
            <a:avLst/>
          </a:prstGeom>
        </p:spPr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Holder 3">
            <a:extLst>
              <a:ext uri="{FF2B5EF4-FFF2-40B4-BE49-F238E27FC236}">
                <a16:creationId xmlns:a16="http://schemas.microsoft.com/office/drawing/2014/main" id="{B8AB5763-2BD5-4290-97D0-853821347C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5547" y="1868269"/>
            <a:ext cx="2343992" cy="215444"/>
          </a:xfrm>
          <a:prstGeom prst="rect">
            <a:avLst/>
          </a:prstGeom>
        </p:spPr>
        <p:txBody>
          <a:bodyPr lIns="0" tIns="0" rIns="0" bIns="0"/>
          <a:lstStyle>
            <a:lvl1pPr>
              <a:defRPr sz="1800" b="0" i="0">
                <a:solidFill>
                  <a:schemeClr val="accent1"/>
                </a:solidFill>
                <a:latin typeface="+mj-lt"/>
              </a:defRPr>
            </a:lvl1pPr>
          </a:lstStyle>
          <a:p>
            <a:endParaRPr/>
          </a:p>
        </p:txBody>
      </p:sp>
      <p:sp>
        <p:nvSpPr>
          <p:cNvPr id="6" name="Holder 3">
            <a:extLst>
              <a:ext uri="{FF2B5EF4-FFF2-40B4-BE49-F238E27FC236}">
                <a16:creationId xmlns:a16="http://schemas.microsoft.com/office/drawing/2014/main" id="{8D709204-8FE0-4100-9EFB-150412106119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3507485" y="1868269"/>
            <a:ext cx="2343992" cy="215444"/>
          </a:xfrm>
          <a:prstGeom prst="rect">
            <a:avLst/>
          </a:prstGeom>
        </p:spPr>
        <p:txBody>
          <a:bodyPr lIns="0" tIns="0" rIns="0" bIns="0"/>
          <a:lstStyle>
            <a:lvl1pPr>
              <a:defRPr sz="1800" b="0" i="0">
                <a:solidFill>
                  <a:schemeClr val="accent1"/>
                </a:solidFill>
                <a:latin typeface="+mj-lt"/>
              </a:defRPr>
            </a:lvl1pPr>
          </a:lstStyle>
          <a:p>
            <a:endParaRPr/>
          </a:p>
        </p:txBody>
      </p:sp>
      <p:sp>
        <p:nvSpPr>
          <p:cNvPr id="7" name="Holder 3">
            <a:extLst>
              <a:ext uri="{FF2B5EF4-FFF2-40B4-BE49-F238E27FC236}">
                <a16:creationId xmlns:a16="http://schemas.microsoft.com/office/drawing/2014/main" id="{8BB9BC3E-14EE-4C22-B505-E01ACE121B81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219423" y="1868269"/>
            <a:ext cx="2343992" cy="215444"/>
          </a:xfrm>
          <a:prstGeom prst="rect">
            <a:avLst/>
          </a:prstGeom>
        </p:spPr>
        <p:txBody>
          <a:bodyPr lIns="0" tIns="0" rIns="0" bIns="0"/>
          <a:lstStyle>
            <a:lvl1pPr>
              <a:defRPr sz="1800" b="0" i="0">
                <a:solidFill>
                  <a:schemeClr val="accent1"/>
                </a:solidFill>
                <a:latin typeface="+mj-lt"/>
              </a:defRPr>
            </a:lvl1pPr>
          </a:lstStyle>
          <a:p>
            <a:endParaRPr/>
          </a:p>
        </p:txBody>
      </p:sp>
      <p:sp>
        <p:nvSpPr>
          <p:cNvPr id="8" name="Holder 3">
            <a:extLst>
              <a:ext uri="{FF2B5EF4-FFF2-40B4-BE49-F238E27FC236}">
                <a16:creationId xmlns:a16="http://schemas.microsoft.com/office/drawing/2014/main" id="{57EA5019-6FE5-4875-B0D9-588E85DD311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8931362" y="1868269"/>
            <a:ext cx="2343992" cy="2154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1800" b="0" i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/>
              <a:t>Sub-head</a:t>
            </a:r>
            <a:endParaRPr/>
          </a:p>
        </p:txBody>
      </p:sp>
      <p:sp>
        <p:nvSpPr>
          <p:cNvPr id="9" name="Holder 3">
            <a:extLst>
              <a:ext uri="{FF2B5EF4-FFF2-40B4-BE49-F238E27FC236}">
                <a16:creationId xmlns:a16="http://schemas.microsoft.com/office/drawing/2014/main" id="{16416DEC-F9F8-4231-8CDF-77E17DA8821D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8931362" y="2249269"/>
            <a:ext cx="2343992" cy="3618132"/>
          </a:xfrm>
          <a:prstGeom prst="rect">
            <a:avLst/>
          </a:prstGeom>
        </p:spPr>
        <p:txBody>
          <a:bodyPr lIns="0" tIns="0" rIns="0" bIns="0"/>
          <a:lstStyle>
            <a:lvl1pPr marL="179388" indent="-179388">
              <a:buClr>
                <a:srgbClr val="008780"/>
              </a:buClr>
              <a:buFont typeface="Arial" panose="020B0604020202020204" pitchFamily="34" charset="0"/>
              <a:buChar char="•"/>
              <a:defRPr sz="1400" b="0" i="0">
                <a:solidFill>
                  <a:schemeClr val="tx1"/>
                </a:solidFill>
                <a:latin typeface="Lexend Medium" pitchFamily="2" charset="77"/>
              </a:defRPr>
            </a:lvl1pPr>
          </a:lstStyle>
          <a:p>
            <a:r>
              <a:rPr lang="en-US"/>
              <a:t>Bullet 1</a:t>
            </a:r>
          </a:p>
          <a:p>
            <a:r>
              <a:rPr lang="en-US"/>
              <a:t>Bullet 2</a:t>
            </a:r>
          </a:p>
          <a:p>
            <a:r>
              <a:rPr lang="en-US"/>
              <a:t>Bullet 3</a:t>
            </a:r>
            <a:endParaRPr/>
          </a:p>
        </p:txBody>
      </p:sp>
      <p:sp>
        <p:nvSpPr>
          <p:cNvPr id="10" name="Holder 3">
            <a:extLst>
              <a:ext uri="{FF2B5EF4-FFF2-40B4-BE49-F238E27FC236}">
                <a16:creationId xmlns:a16="http://schemas.microsoft.com/office/drawing/2014/main" id="{9E2F14B8-46EB-47D3-BA9F-8E765CBBB3E4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3507484" y="2249268"/>
            <a:ext cx="2343992" cy="3618132"/>
          </a:xfrm>
          <a:prstGeom prst="rect">
            <a:avLst/>
          </a:prstGeom>
        </p:spPr>
        <p:txBody>
          <a:bodyPr lIns="0" tIns="0" rIns="0" bIns="0"/>
          <a:lstStyle>
            <a:lvl1pPr marL="179388" indent="-179388">
              <a:buClr>
                <a:srgbClr val="008780"/>
              </a:buClr>
              <a:buFont typeface="Arial" panose="020B0604020202020204" pitchFamily="34" charset="0"/>
              <a:buChar char="•"/>
              <a:defRPr sz="1400" b="0" i="0">
                <a:solidFill>
                  <a:schemeClr val="tx1"/>
                </a:solidFill>
                <a:latin typeface="Lexend Medium" pitchFamily="2" charset="77"/>
              </a:defRPr>
            </a:lvl1pPr>
          </a:lstStyle>
          <a:p>
            <a:r>
              <a:rPr lang="en-US"/>
              <a:t>Bullet 1</a:t>
            </a:r>
          </a:p>
          <a:p>
            <a:r>
              <a:rPr lang="en-US"/>
              <a:t>Bullet 2</a:t>
            </a:r>
          </a:p>
          <a:p>
            <a:r>
              <a:rPr lang="en-US"/>
              <a:t>Bullet 3</a:t>
            </a:r>
            <a:endParaRPr/>
          </a:p>
        </p:txBody>
      </p:sp>
      <p:sp>
        <p:nvSpPr>
          <p:cNvPr id="11" name="Holder 3">
            <a:extLst>
              <a:ext uri="{FF2B5EF4-FFF2-40B4-BE49-F238E27FC236}">
                <a16:creationId xmlns:a16="http://schemas.microsoft.com/office/drawing/2014/main" id="{94E6345F-5DB3-44EC-85B4-BA5ED93F2A36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219423" y="2249268"/>
            <a:ext cx="2343992" cy="3618132"/>
          </a:xfrm>
          <a:prstGeom prst="rect">
            <a:avLst/>
          </a:prstGeom>
        </p:spPr>
        <p:txBody>
          <a:bodyPr lIns="0" tIns="0" rIns="0" bIns="0"/>
          <a:lstStyle>
            <a:lvl1pPr marL="179388" indent="-179388">
              <a:buClr>
                <a:srgbClr val="008780"/>
              </a:buClr>
              <a:buFont typeface="Arial" panose="020B0604020202020204" pitchFamily="34" charset="0"/>
              <a:buChar char="•"/>
              <a:defRPr sz="1400" b="0" i="0">
                <a:solidFill>
                  <a:schemeClr val="tx1"/>
                </a:solidFill>
                <a:latin typeface="Lexend Medium" pitchFamily="2" charset="77"/>
              </a:defRPr>
            </a:lvl1pPr>
          </a:lstStyle>
          <a:p>
            <a:r>
              <a:rPr lang="en-US"/>
              <a:t>Bullet 1</a:t>
            </a:r>
          </a:p>
          <a:p>
            <a:r>
              <a:rPr lang="en-US"/>
              <a:t>Bullet 2</a:t>
            </a:r>
          </a:p>
          <a:p>
            <a:r>
              <a:rPr lang="en-US"/>
              <a:t>Bullet 3</a:t>
            </a:r>
            <a:endParaRPr/>
          </a:p>
        </p:txBody>
      </p:sp>
      <p:sp>
        <p:nvSpPr>
          <p:cNvPr id="12" name="Holder 3">
            <a:extLst>
              <a:ext uri="{FF2B5EF4-FFF2-40B4-BE49-F238E27FC236}">
                <a16:creationId xmlns:a16="http://schemas.microsoft.com/office/drawing/2014/main" id="{DDC0D211-D732-4EE6-89D7-67189E81C4BC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795545" y="2249267"/>
            <a:ext cx="2343992" cy="3618132"/>
          </a:xfrm>
          <a:prstGeom prst="rect">
            <a:avLst/>
          </a:prstGeom>
        </p:spPr>
        <p:txBody>
          <a:bodyPr lIns="0" tIns="0" rIns="0" bIns="0"/>
          <a:lstStyle>
            <a:lvl1pPr marL="179388" indent="-179388">
              <a:buClr>
                <a:srgbClr val="008780"/>
              </a:buClr>
              <a:buFont typeface="Arial" panose="020B0604020202020204" pitchFamily="34" charset="0"/>
              <a:buChar char="•"/>
              <a:defRPr sz="1400" b="0" i="0">
                <a:solidFill>
                  <a:schemeClr val="tx1"/>
                </a:solidFill>
                <a:latin typeface="Lexend Medium" pitchFamily="2" charset="77"/>
              </a:defRPr>
            </a:lvl1pPr>
          </a:lstStyle>
          <a:p>
            <a:r>
              <a:rPr lang="en-US"/>
              <a:t>Bullet 1</a:t>
            </a:r>
          </a:p>
          <a:p>
            <a:r>
              <a:rPr lang="en-US"/>
              <a:t>Bullet 2</a:t>
            </a:r>
          </a:p>
          <a:p>
            <a:r>
              <a:rPr lang="en-US"/>
              <a:t>Bullet 3</a:t>
            </a:r>
            <a:endParaRPr/>
          </a:p>
        </p:txBody>
      </p:sp>
      <p:pic>
        <p:nvPicPr>
          <p:cNvPr id="13" name="Picture 12" descr="A picture containing icon&#10;&#10;Description automatically generated">
            <a:extLst>
              <a:ext uri="{FF2B5EF4-FFF2-40B4-BE49-F238E27FC236}">
                <a16:creationId xmlns:a16="http://schemas.microsoft.com/office/drawing/2014/main" id="{96C8ED96-F17A-4E99-A6D6-623B1077E1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343"/>
          <a:stretch/>
        </p:blipFill>
        <p:spPr>
          <a:xfrm>
            <a:off x="10993318" y="5975438"/>
            <a:ext cx="425549" cy="313852"/>
          </a:xfrm>
          <a:prstGeom prst="rect">
            <a:avLst/>
          </a:prstGeom>
        </p:spPr>
      </p:pic>
      <p:sp>
        <p:nvSpPr>
          <p:cNvPr id="14" name="Holder 4">
            <a:extLst>
              <a:ext uri="{FF2B5EF4-FFF2-40B4-BE49-F238E27FC236}">
                <a16:creationId xmlns:a16="http://schemas.microsoft.com/office/drawing/2014/main" id="{10169293-F95E-4EE5-B7C5-9CBDD90B0E1D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1524000" y="6151386"/>
            <a:ext cx="4800600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tx1"/>
                </a:solidFill>
                <a:latin typeface="Lexend Medium"/>
                <a:cs typeface="Lexend Medium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GB"/>
              <a:t>Internal Disclaimer or presentation title</a:t>
            </a:r>
            <a:endParaRPr lang="en-GB" spc="-5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FED2B784-1C7C-4C91-9FC2-E7ECA64AA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838200"/>
            <a:ext cx="10630274" cy="4730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517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 in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9AF29B-AAC2-4F95-80BB-E2F5413167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71899" y="6136999"/>
            <a:ext cx="222250" cy="168275"/>
          </a:xfrm>
          <a:prstGeom prst="rect">
            <a:avLst/>
          </a:prstGeom>
        </p:spPr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Holder 3">
            <a:extLst>
              <a:ext uri="{FF2B5EF4-FFF2-40B4-BE49-F238E27FC236}">
                <a16:creationId xmlns:a16="http://schemas.microsoft.com/office/drawing/2014/main" id="{6AEB0A48-620E-4EAA-A6EF-0D1952D615F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14853" y="1981200"/>
            <a:ext cx="4884065" cy="2154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1800" b="1" i="0">
                <a:solidFill>
                  <a:schemeClr val="accent1"/>
                </a:solidFill>
                <a:latin typeface="Lexend SemiBold" pitchFamily="2" charset="77"/>
              </a:defRPr>
            </a:lvl1pPr>
          </a:lstStyle>
          <a:p>
            <a:r>
              <a:rPr lang="en-US"/>
              <a:t>This is a sub headline</a:t>
            </a:r>
            <a:endParaRPr/>
          </a:p>
        </p:txBody>
      </p:sp>
      <p:sp>
        <p:nvSpPr>
          <p:cNvPr id="6" name="Holder 3">
            <a:extLst>
              <a:ext uri="{FF2B5EF4-FFF2-40B4-BE49-F238E27FC236}">
                <a16:creationId xmlns:a16="http://schemas.microsoft.com/office/drawing/2014/main" id="{C1C1956A-0ECF-49DF-83F3-B0572B551D6E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814852" y="2362200"/>
            <a:ext cx="4900147" cy="326627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400" b="0" i="0">
                <a:solidFill>
                  <a:schemeClr val="tx1"/>
                </a:solidFill>
                <a:latin typeface="+mn-lt"/>
              </a:defRPr>
            </a:lvl1pPr>
          </a:lstStyle>
          <a:p>
            <a:endParaRPr/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D8A54763-C292-42D0-99D0-2A7D1995E33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83325" y="5410200"/>
            <a:ext cx="2022475" cy="153888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Lexend Medium" pitchFamily="2" charset="77"/>
              </a:defRPr>
            </a:lvl1pPr>
            <a:lvl2pPr>
              <a:defRPr sz="1200">
                <a:latin typeface="Lexend Medium" pitchFamily="2" charset="77"/>
              </a:defRPr>
            </a:lvl2pPr>
            <a:lvl3pPr>
              <a:defRPr sz="1200">
                <a:latin typeface="Lexend Medium" pitchFamily="2" charset="77"/>
              </a:defRPr>
            </a:lvl3pPr>
            <a:lvl4pPr>
              <a:defRPr sz="1200">
                <a:latin typeface="Lexend Medium" pitchFamily="2" charset="77"/>
              </a:defRPr>
            </a:lvl4pPr>
            <a:lvl5pPr>
              <a:defRPr sz="1200">
                <a:latin typeface="Lexend Medium" pitchFamily="2" charset="77"/>
              </a:defRPr>
            </a:lvl5pPr>
          </a:lstStyle>
          <a:p>
            <a:pPr lvl="0"/>
            <a:r>
              <a:rPr lang="en-US"/>
              <a:t>Image caption</a:t>
            </a:r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C45BC194-F066-45B6-A11E-2670D3052DF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83325" y="1956605"/>
            <a:ext cx="5100638" cy="3363028"/>
          </a:xfrm>
          <a:prstGeom prst="roundRect">
            <a:avLst>
              <a:gd name="adj" fmla="val 5565"/>
            </a:avLst>
          </a:prstGeom>
          <a:effectLst>
            <a:softEdge rad="0"/>
          </a:effectLst>
        </p:spPr>
        <p:txBody>
          <a:bodyPr/>
          <a:lstStyle>
            <a:lvl1pPr marL="0" indent="0">
              <a:buNone/>
              <a:defRPr sz="2000" baseline="0">
                <a:latin typeface="Lexend Medium" pitchFamily="2" charset="77"/>
              </a:defRPr>
            </a:lvl1pPr>
          </a:lstStyle>
          <a:p>
            <a:endParaRPr lang="en-US"/>
          </a:p>
        </p:txBody>
      </p:sp>
      <p:pic>
        <p:nvPicPr>
          <p:cNvPr id="11" name="Picture 10" descr="A picture containing icon&#10;&#10;Description automatically generated">
            <a:extLst>
              <a:ext uri="{FF2B5EF4-FFF2-40B4-BE49-F238E27FC236}">
                <a16:creationId xmlns:a16="http://schemas.microsoft.com/office/drawing/2014/main" id="{DFAB8E7C-98CE-469A-AA64-8C740D910C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343"/>
          <a:stretch/>
        </p:blipFill>
        <p:spPr>
          <a:xfrm>
            <a:off x="10993318" y="5975438"/>
            <a:ext cx="425549" cy="313852"/>
          </a:xfrm>
          <a:prstGeom prst="rect">
            <a:avLst/>
          </a:prstGeom>
        </p:spPr>
      </p:pic>
      <p:sp>
        <p:nvSpPr>
          <p:cNvPr id="12" name="Holder 4">
            <a:extLst>
              <a:ext uri="{FF2B5EF4-FFF2-40B4-BE49-F238E27FC236}">
                <a16:creationId xmlns:a16="http://schemas.microsoft.com/office/drawing/2014/main" id="{44688DAA-D75C-4BC3-A077-667E5CD551BD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1524000" y="6151386"/>
            <a:ext cx="4800600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tx1"/>
                </a:solidFill>
                <a:latin typeface="Lexend Medium"/>
                <a:cs typeface="Lexend Medium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GB"/>
              <a:t>Internal Disclaimer or presentation title</a:t>
            </a:r>
            <a:endParaRPr lang="en-GB" spc="-5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5A989AA-50E4-4BE7-B3CB-038E7AE39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838200"/>
            <a:ext cx="10630274" cy="4730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56929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7D09C56-3DC9-4520-BC2F-A878D9992EF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569344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softEdge rad="0"/>
          </a:effectLst>
        </p:spPr>
        <p:txBody>
          <a:bodyPr/>
          <a:lstStyle>
            <a:lvl1pPr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620C0F-990C-400C-8E52-BD177BF6D1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72200" y="838200"/>
            <a:ext cx="5295526" cy="4730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Insert title</a:t>
            </a:r>
            <a:endParaRPr lang="en-GB"/>
          </a:p>
        </p:txBody>
      </p:sp>
      <p:sp>
        <p:nvSpPr>
          <p:cNvPr id="5" name="Holder 3">
            <a:extLst>
              <a:ext uri="{FF2B5EF4-FFF2-40B4-BE49-F238E27FC236}">
                <a16:creationId xmlns:a16="http://schemas.microsoft.com/office/drawing/2014/main" id="{6AEB0A48-620E-4EAA-A6EF-0D1952D615F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73441" y="1551670"/>
            <a:ext cx="4621859" cy="35332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1800" b="1" i="0">
                <a:solidFill>
                  <a:schemeClr val="accent1"/>
                </a:solidFill>
                <a:latin typeface="Lexend SemiBold" pitchFamily="2" charset="77"/>
              </a:defRPr>
            </a:lvl1pPr>
          </a:lstStyle>
          <a:p>
            <a:r>
              <a:rPr lang="en-US"/>
              <a:t>This is a sub headline</a:t>
            </a:r>
            <a:endParaRPr/>
          </a:p>
        </p:txBody>
      </p:sp>
      <p:sp>
        <p:nvSpPr>
          <p:cNvPr id="6" name="Holder 3">
            <a:extLst>
              <a:ext uri="{FF2B5EF4-FFF2-40B4-BE49-F238E27FC236}">
                <a16:creationId xmlns:a16="http://schemas.microsoft.com/office/drawing/2014/main" id="{C1C1956A-0ECF-49DF-83F3-B0572B551D6E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2057400"/>
            <a:ext cx="4623100" cy="423189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400" b="0" i="0">
                <a:solidFill>
                  <a:schemeClr val="tx1"/>
                </a:solidFill>
                <a:latin typeface="+mn-lt"/>
              </a:defRPr>
            </a:lvl1pPr>
          </a:lstStyle>
          <a:p>
            <a:endParaRPr/>
          </a:p>
        </p:txBody>
      </p:sp>
      <p:pic>
        <p:nvPicPr>
          <p:cNvPr id="9" name="Picture 8" descr="A picture containing icon&#10;&#10;Description automatically generated">
            <a:extLst>
              <a:ext uri="{FF2B5EF4-FFF2-40B4-BE49-F238E27FC236}">
                <a16:creationId xmlns:a16="http://schemas.microsoft.com/office/drawing/2014/main" id="{56A4F6E8-681F-48EE-A10D-3D99146504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343"/>
          <a:stretch/>
        </p:blipFill>
        <p:spPr>
          <a:xfrm>
            <a:off x="10993318" y="5975438"/>
            <a:ext cx="425549" cy="313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5899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Teal Slide">
    <p:bg>
      <p:bgPr>
        <a:solidFill>
          <a:srgbClr val="E8F4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20C0F-990C-400C-8E52-BD177BF6D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838200"/>
            <a:ext cx="10630274" cy="4730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9AF29B-AAC2-4F95-80BB-E2F5413167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71899" y="6136999"/>
            <a:ext cx="222250" cy="168275"/>
          </a:xfrm>
          <a:prstGeom prst="rect">
            <a:avLst/>
          </a:prstGeom>
        </p:spPr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n-GB" smtClean="0"/>
              <a:t>‹#›</a:t>
            </a:fld>
            <a:endParaRPr lang="en-GB"/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BA9D7C16-2DA8-42C5-844A-FE8F2E316F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343"/>
          <a:stretch/>
        </p:blipFill>
        <p:spPr>
          <a:xfrm>
            <a:off x="10993318" y="5975438"/>
            <a:ext cx="425549" cy="313852"/>
          </a:xfrm>
          <a:prstGeom prst="rect">
            <a:avLst/>
          </a:prstGeom>
        </p:spPr>
      </p:pic>
      <p:sp>
        <p:nvSpPr>
          <p:cNvPr id="6" name="Holder 4">
            <a:extLst>
              <a:ext uri="{FF2B5EF4-FFF2-40B4-BE49-F238E27FC236}">
                <a16:creationId xmlns:a16="http://schemas.microsoft.com/office/drawing/2014/main" id="{473E0B11-625A-4134-B2DB-749C33E6ED89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1524000" y="6151386"/>
            <a:ext cx="4800600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tx1"/>
                </a:solidFill>
                <a:latin typeface="Lexend Medium"/>
                <a:cs typeface="Lexend Medium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GB"/>
              <a:t>Internal Disclaimer or presentation title</a:t>
            </a:r>
            <a:endParaRPr lang="en-GB" spc="-5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C3D98FDD-9F14-449E-93BB-CC6980B86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474" y="1439862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1394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Yellow Slide">
    <p:bg>
      <p:bgPr>
        <a:solidFill>
          <a:srgbClr val="FEF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9AF29B-AAC2-4F95-80BB-E2F5413167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71899" y="6136999"/>
            <a:ext cx="222250" cy="168275"/>
          </a:xfrm>
          <a:prstGeom prst="rect">
            <a:avLst/>
          </a:prstGeom>
        </p:spPr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n-GB" smtClean="0"/>
              <a:t>‹#›</a:t>
            </a:fld>
            <a:endParaRPr lang="en-GB"/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356F40AE-8EFE-49D4-A4AC-2019CF4527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343"/>
          <a:stretch/>
        </p:blipFill>
        <p:spPr>
          <a:xfrm>
            <a:off x="10993318" y="5975438"/>
            <a:ext cx="425549" cy="313852"/>
          </a:xfrm>
          <a:prstGeom prst="rect">
            <a:avLst/>
          </a:prstGeom>
        </p:spPr>
      </p:pic>
      <p:sp>
        <p:nvSpPr>
          <p:cNvPr id="6" name="Holder 4">
            <a:extLst>
              <a:ext uri="{FF2B5EF4-FFF2-40B4-BE49-F238E27FC236}">
                <a16:creationId xmlns:a16="http://schemas.microsoft.com/office/drawing/2014/main" id="{22A4BCA9-F2BE-4A72-ABEF-E9B78E61B8A2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1524000" y="6151386"/>
            <a:ext cx="4800600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tx1"/>
                </a:solidFill>
                <a:latin typeface="Lexend Medium"/>
                <a:cs typeface="Lexend Medium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GB"/>
              <a:t>Internal Disclaimer or presentation title</a:t>
            </a:r>
            <a:endParaRPr lang="en-GB" spc="-5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20DE6F41-4463-4362-9553-B527C04A04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474" y="1426317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ECBA8C3-35B2-44DA-99D5-6DA934D57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838200"/>
            <a:ext cx="10630274" cy="4730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53601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7D09C56-3DC9-4520-BC2F-A878D9992EF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98551" y="0"/>
            <a:ext cx="569344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softEdge rad="0"/>
          </a:effectLst>
        </p:spPr>
        <p:txBody>
          <a:bodyPr/>
          <a:lstStyle/>
          <a:p>
            <a:endParaRPr lang="en-US"/>
          </a:p>
        </p:txBody>
      </p:sp>
      <p:pic>
        <p:nvPicPr>
          <p:cNvPr id="9" name="Picture 8" descr="A picture containing icon&#10;&#10;Description automatically generated">
            <a:extLst>
              <a:ext uri="{FF2B5EF4-FFF2-40B4-BE49-F238E27FC236}">
                <a16:creationId xmlns:a16="http://schemas.microsoft.com/office/drawing/2014/main" id="{56A4F6E8-681F-48EE-A10D-3D99146504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343"/>
          <a:stretch/>
        </p:blipFill>
        <p:spPr>
          <a:xfrm>
            <a:off x="10993318" y="5975438"/>
            <a:ext cx="425549" cy="313852"/>
          </a:xfrm>
          <a:prstGeom prst="rect">
            <a:avLst/>
          </a:prstGeom>
        </p:spPr>
      </p:pic>
      <p:sp>
        <p:nvSpPr>
          <p:cNvPr id="8" name="Holder 3">
            <a:extLst>
              <a:ext uri="{FF2B5EF4-FFF2-40B4-BE49-F238E27FC236}">
                <a16:creationId xmlns:a16="http://schemas.microsoft.com/office/drawing/2014/main" id="{9F7B7C5C-CA07-408D-8232-2D1C03290DF4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1264920" y="1787609"/>
            <a:ext cx="4800600" cy="1964999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+mn-lt"/>
              </a:defRPr>
            </a:lvl1pPr>
          </a:lstStyle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lang="en-US" sz="1400" spc="5" err="1">
                <a:latin typeface="Lexend Medium"/>
                <a:cs typeface="Lexend Medium"/>
              </a:rPr>
              <a:t>Togetherall</a:t>
            </a:r>
            <a:r>
              <a:rPr lang="en-US" sz="1400" spc="40">
                <a:latin typeface="Lexend Medium"/>
                <a:cs typeface="Lexend Medium"/>
              </a:rPr>
              <a:t> </a:t>
            </a:r>
            <a:r>
              <a:rPr lang="en-US" sz="1400" spc="10">
                <a:latin typeface="Lexend Medium"/>
                <a:cs typeface="Lexend Medium"/>
              </a:rPr>
              <a:t>played</a:t>
            </a:r>
            <a:r>
              <a:rPr lang="en-US" sz="1400" spc="45">
                <a:latin typeface="Lexend Medium"/>
                <a:cs typeface="Lexend Medium"/>
              </a:rPr>
              <a:t> </a:t>
            </a:r>
            <a:r>
              <a:rPr lang="en-US" sz="1400">
                <a:latin typeface="Lexend Medium"/>
                <a:cs typeface="Lexend Medium"/>
              </a:rPr>
              <a:t>a</a:t>
            </a:r>
            <a:r>
              <a:rPr lang="en-US" sz="1400" spc="45">
                <a:latin typeface="Lexend Medium"/>
                <a:cs typeface="Lexend Medium"/>
              </a:rPr>
              <a:t> </a:t>
            </a:r>
            <a:r>
              <a:rPr lang="en-US" sz="1400" spc="15">
                <a:latin typeface="Lexend Medium"/>
                <a:cs typeface="Lexend Medium"/>
              </a:rPr>
              <a:t>critical</a:t>
            </a:r>
            <a:r>
              <a:rPr lang="en-US" sz="1400" spc="45">
                <a:latin typeface="Lexend Medium"/>
                <a:cs typeface="Lexend Medium"/>
              </a:rPr>
              <a:t> </a:t>
            </a:r>
            <a:r>
              <a:rPr lang="en-US" sz="1400" spc="5">
                <a:latin typeface="Lexend Medium"/>
                <a:cs typeface="Lexend Medium"/>
              </a:rPr>
              <a:t>role</a:t>
            </a:r>
            <a:r>
              <a:rPr lang="en-US" sz="1400" spc="45">
                <a:latin typeface="Lexend Medium"/>
                <a:cs typeface="Lexend Medium"/>
              </a:rPr>
              <a:t> </a:t>
            </a:r>
            <a:r>
              <a:rPr lang="en-US" sz="1400" spc="10">
                <a:latin typeface="Lexend Medium"/>
                <a:cs typeface="Lexend Medium"/>
              </a:rPr>
              <a:t>in</a:t>
            </a:r>
            <a:r>
              <a:rPr lang="en-US" sz="1400" spc="45">
                <a:latin typeface="Lexend Medium"/>
                <a:cs typeface="Lexend Medium"/>
              </a:rPr>
              <a:t> </a:t>
            </a:r>
            <a:r>
              <a:rPr lang="en-US" sz="1400" spc="15">
                <a:latin typeface="Lexend Medium"/>
                <a:cs typeface="Lexend Medium"/>
              </a:rPr>
              <a:t>continuing</a:t>
            </a:r>
            <a:r>
              <a:rPr lang="en-US" sz="1400" spc="45">
                <a:latin typeface="Lexend Medium"/>
                <a:cs typeface="Lexend Medium"/>
              </a:rPr>
              <a:t> </a:t>
            </a:r>
            <a:r>
              <a:rPr lang="en-US" sz="1400" spc="5">
                <a:latin typeface="Lexend Medium"/>
                <a:cs typeface="Lexend Medium"/>
              </a:rPr>
              <a:t>to</a:t>
            </a:r>
            <a:r>
              <a:rPr lang="en-US" sz="1400" spc="45">
                <a:latin typeface="Lexend Medium"/>
                <a:cs typeface="Lexend Medium"/>
              </a:rPr>
              <a:t> </a:t>
            </a:r>
            <a:r>
              <a:rPr lang="en-US" sz="1400" spc="10">
                <a:latin typeface="Lexend Medium"/>
                <a:cs typeface="Lexend Medium"/>
              </a:rPr>
              <a:t>provide </a:t>
            </a:r>
            <a:r>
              <a:rPr lang="en-US" sz="1400" spc="15">
                <a:latin typeface="Lexend Medium"/>
                <a:cs typeface="Lexend Medium"/>
              </a:rPr>
              <a:t> </a:t>
            </a:r>
            <a:r>
              <a:rPr lang="en-US" sz="1400" spc="20">
                <a:latin typeface="Lexend Medium"/>
                <a:cs typeface="Lexend Medium"/>
              </a:rPr>
              <a:t>support</a:t>
            </a:r>
            <a:r>
              <a:rPr lang="en-US" sz="1400" spc="40">
                <a:latin typeface="Lexend Medium"/>
                <a:cs typeface="Lexend Medium"/>
              </a:rPr>
              <a:t> </a:t>
            </a:r>
            <a:r>
              <a:rPr lang="en-US" sz="1400" spc="10">
                <a:latin typeface="Lexend Medium"/>
                <a:cs typeface="Lexend Medium"/>
              </a:rPr>
              <a:t>while</a:t>
            </a:r>
            <a:r>
              <a:rPr lang="en-US" sz="1400" spc="45">
                <a:latin typeface="Lexend Medium"/>
                <a:cs typeface="Lexend Medium"/>
              </a:rPr>
              <a:t> </a:t>
            </a:r>
            <a:r>
              <a:rPr lang="en-US" sz="1400" spc="10">
                <a:latin typeface="Lexend Medium"/>
                <a:cs typeface="Lexend Medium"/>
              </a:rPr>
              <a:t>staff</a:t>
            </a:r>
            <a:r>
              <a:rPr lang="en-US" sz="1400" spc="35">
                <a:latin typeface="Lexend Medium"/>
                <a:cs typeface="Lexend Medium"/>
              </a:rPr>
              <a:t> </a:t>
            </a:r>
            <a:r>
              <a:rPr lang="en-US" sz="1400" spc="10">
                <a:latin typeface="Lexend Medium"/>
                <a:cs typeface="Lexend Medium"/>
              </a:rPr>
              <a:t>and</a:t>
            </a:r>
            <a:r>
              <a:rPr lang="en-US" sz="1400" spc="45">
                <a:latin typeface="Lexend Medium"/>
                <a:cs typeface="Lexend Medium"/>
              </a:rPr>
              <a:t> </a:t>
            </a:r>
            <a:r>
              <a:rPr lang="en-US" sz="1400" spc="20">
                <a:latin typeface="Lexend Medium"/>
                <a:cs typeface="Lexend Medium"/>
              </a:rPr>
              <a:t>students</a:t>
            </a:r>
            <a:r>
              <a:rPr lang="en-US" sz="1400" spc="45">
                <a:latin typeface="Lexend Medium"/>
                <a:cs typeface="Lexend Medium"/>
              </a:rPr>
              <a:t> </a:t>
            </a:r>
            <a:r>
              <a:rPr lang="en-US" sz="1400" spc="15">
                <a:latin typeface="Lexend Medium"/>
                <a:cs typeface="Lexend Medium"/>
              </a:rPr>
              <a:t>adapted</a:t>
            </a:r>
            <a:r>
              <a:rPr lang="en-US" sz="1400" spc="45">
                <a:latin typeface="Lexend Medium"/>
                <a:cs typeface="Lexend Medium"/>
              </a:rPr>
              <a:t> </a:t>
            </a:r>
            <a:r>
              <a:rPr lang="en-US" sz="1400" spc="5">
                <a:latin typeface="Lexend Medium"/>
                <a:cs typeface="Lexend Medium"/>
              </a:rPr>
              <a:t>to</a:t>
            </a:r>
            <a:r>
              <a:rPr lang="en-US" sz="1400" spc="40">
                <a:latin typeface="Lexend Medium"/>
                <a:cs typeface="Lexend Medium"/>
              </a:rPr>
              <a:t> </a:t>
            </a:r>
            <a:r>
              <a:rPr lang="en-US" sz="1400" spc="15">
                <a:latin typeface="Lexend Medium"/>
                <a:cs typeface="Lexend Medium"/>
              </a:rPr>
              <a:t>working </a:t>
            </a:r>
            <a:r>
              <a:rPr lang="en-US" sz="1400" spc="20">
                <a:latin typeface="Lexend Medium"/>
                <a:cs typeface="Lexend Medium"/>
              </a:rPr>
              <a:t> </a:t>
            </a:r>
            <a:r>
              <a:rPr lang="en-US" sz="1400" spc="10">
                <a:latin typeface="Lexend Medium"/>
                <a:cs typeface="Lexend Medium"/>
              </a:rPr>
              <a:t>remotely</a:t>
            </a:r>
            <a:r>
              <a:rPr lang="en-US" sz="1400" spc="40">
                <a:latin typeface="Lexend Medium"/>
                <a:cs typeface="Lexend Medium"/>
              </a:rPr>
              <a:t> </a:t>
            </a:r>
            <a:r>
              <a:rPr lang="en-US" sz="1400" spc="10">
                <a:latin typeface="Lexend Medium"/>
                <a:cs typeface="Lexend Medium"/>
              </a:rPr>
              <a:t>and</a:t>
            </a:r>
            <a:r>
              <a:rPr lang="en-US" sz="1400" spc="45">
                <a:latin typeface="Lexend Medium"/>
                <a:cs typeface="Lexend Medium"/>
              </a:rPr>
              <a:t> </a:t>
            </a:r>
            <a:r>
              <a:rPr lang="en-US" sz="1400" spc="10">
                <a:latin typeface="Lexend Medium"/>
                <a:cs typeface="Lexend Medium"/>
              </a:rPr>
              <a:t>new</a:t>
            </a:r>
            <a:r>
              <a:rPr lang="en-US" sz="1400" spc="40">
                <a:latin typeface="Lexend Medium"/>
                <a:cs typeface="Lexend Medium"/>
              </a:rPr>
              <a:t> </a:t>
            </a:r>
            <a:r>
              <a:rPr lang="en-US" sz="1400" spc="15">
                <a:latin typeface="Lexend Medium"/>
                <a:cs typeface="Lexend Medium"/>
              </a:rPr>
              <a:t>systems</a:t>
            </a:r>
            <a:r>
              <a:rPr lang="en-US" sz="1400" spc="45">
                <a:latin typeface="Lexend Medium"/>
                <a:cs typeface="Lexend Medium"/>
              </a:rPr>
              <a:t> </a:t>
            </a:r>
            <a:r>
              <a:rPr lang="en-US" sz="1400" spc="5">
                <a:latin typeface="Lexend Medium"/>
                <a:cs typeface="Lexend Medium"/>
              </a:rPr>
              <a:t>were</a:t>
            </a:r>
            <a:r>
              <a:rPr lang="en-US" sz="1400" spc="40">
                <a:latin typeface="Lexend Medium"/>
                <a:cs typeface="Lexend Medium"/>
              </a:rPr>
              <a:t> </a:t>
            </a:r>
            <a:r>
              <a:rPr lang="en-US" sz="1400" spc="10">
                <a:latin typeface="Lexend Medium"/>
                <a:cs typeface="Lexend Medium"/>
              </a:rPr>
              <a:t>set</a:t>
            </a:r>
            <a:r>
              <a:rPr lang="en-US" sz="1400" spc="45">
                <a:latin typeface="Lexend Medium"/>
                <a:cs typeface="Lexend Medium"/>
              </a:rPr>
              <a:t> </a:t>
            </a:r>
            <a:r>
              <a:rPr lang="en-US" sz="1400" spc="10">
                <a:latin typeface="Lexend Medium"/>
                <a:cs typeface="Lexend Medium"/>
              </a:rPr>
              <a:t>up</a:t>
            </a:r>
            <a:r>
              <a:rPr lang="en-US" sz="1400" spc="40">
                <a:latin typeface="Lexend Medium"/>
                <a:cs typeface="Lexend Medium"/>
              </a:rPr>
              <a:t> </a:t>
            </a:r>
            <a:r>
              <a:rPr lang="en-US" sz="1400" spc="15">
                <a:latin typeface="Lexend Medium"/>
                <a:cs typeface="Lexend Medium"/>
              </a:rPr>
              <a:t>online,”</a:t>
            </a:r>
            <a:r>
              <a:rPr lang="en-US" sz="1400" spc="45">
                <a:latin typeface="Lexend Medium"/>
                <a:cs typeface="Lexend Medium"/>
              </a:rPr>
              <a:t> </a:t>
            </a:r>
            <a:r>
              <a:rPr lang="en-US" sz="1400" spc="5">
                <a:latin typeface="Lexend Medium"/>
                <a:cs typeface="Lexend Medium"/>
              </a:rPr>
              <a:t>says</a:t>
            </a:r>
            <a:r>
              <a:rPr lang="en-US" sz="1400" spc="40">
                <a:latin typeface="Lexend Medium"/>
                <a:cs typeface="Lexend Medium"/>
              </a:rPr>
              <a:t> </a:t>
            </a:r>
            <a:r>
              <a:rPr lang="en-US" sz="1400" spc="20">
                <a:latin typeface="Lexend Medium"/>
                <a:cs typeface="Lexend Medium"/>
              </a:rPr>
              <a:t>Iris </a:t>
            </a:r>
            <a:r>
              <a:rPr lang="en-US" sz="1400" spc="25">
                <a:latin typeface="Lexend Medium"/>
                <a:cs typeface="Lexend Medium"/>
              </a:rPr>
              <a:t> </a:t>
            </a:r>
            <a:r>
              <a:rPr lang="en-US" sz="1400" spc="15">
                <a:latin typeface="Lexend Medium"/>
                <a:cs typeface="Lexend Medium"/>
              </a:rPr>
              <a:t>Sloan,</a:t>
            </a:r>
            <a:r>
              <a:rPr lang="en-US" sz="1400" spc="45">
                <a:latin typeface="Lexend Medium"/>
                <a:cs typeface="Lexend Medium"/>
              </a:rPr>
              <a:t> </a:t>
            </a:r>
            <a:r>
              <a:rPr lang="en-US" sz="1400" spc="15">
                <a:latin typeface="Lexend Medium"/>
                <a:cs typeface="Lexend Medium"/>
              </a:rPr>
              <a:t>Assistant</a:t>
            </a:r>
            <a:r>
              <a:rPr lang="en-US" sz="1400" spc="45">
                <a:latin typeface="Lexend Medium"/>
                <a:cs typeface="Lexend Medium"/>
              </a:rPr>
              <a:t> </a:t>
            </a:r>
            <a:r>
              <a:rPr lang="en-US" sz="1400" spc="10">
                <a:latin typeface="Lexend Medium"/>
                <a:cs typeface="Lexend Medium"/>
              </a:rPr>
              <a:t>Director</a:t>
            </a:r>
            <a:r>
              <a:rPr lang="en-US" sz="1400" spc="45">
                <a:latin typeface="Lexend Medium"/>
                <a:cs typeface="Lexend Medium"/>
              </a:rPr>
              <a:t> </a:t>
            </a:r>
            <a:r>
              <a:rPr lang="en-US" sz="1400">
                <a:latin typeface="Lexend Medium"/>
                <a:cs typeface="Lexend Medium"/>
              </a:rPr>
              <a:t>of</a:t>
            </a:r>
            <a:r>
              <a:rPr lang="en-US" sz="1400" spc="45">
                <a:latin typeface="Lexend Medium"/>
                <a:cs typeface="Lexend Medium"/>
              </a:rPr>
              <a:t> </a:t>
            </a:r>
            <a:r>
              <a:rPr lang="en-US" sz="1400" spc="10">
                <a:latin typeface="Lexend Medium"/>
                <a:cs typeface="Lexend Medium"/>
              </a:rPr>
              <a:t>the</a:t>
            </a:r>
            <a:r>
              <a:rPr lang="en-US" sz="1400" spc="45">
                <a:latin typeface="Lexend Medium"/>
                <a:cs typeface="Lexend Medium"/>
              </a:rPr>
              <a:t> </a:t>
            </a:r>
            <a:r>
              <a:rPr lang="en-US" sz="1400" spc="15">
                <a:latin typeface="Lexend Medium"/>
                <a:cs typeface="Lexend Medium"/>
              </a:rPr>
              <a:t>Counselling</a:t>
            </a:r>
            <a:r>
              <a:rPr lang="en-US" sz="1400" spc="45">
                <a:latin typeface="Lexend Medium"/>
                <a:cs typeface="Lexend Medium"/>
              </a:rPr>
              <a:t> </a:t>
            </a:r>
            <a:r>
              <a:rPr lang="en-US" sz="1400" spc="25">
                <a:latin typeface="Lexend Medium"/>
                <a:cs typeface="Lexend Medium"/>
              </a:rPr>
              <a:t>Service</a:t>
            </a:r>
            <a:r>
              <a:rPr lang="en-US" sz="1400" spc="45">
                <a:latin typeface="Lexend Medium"/>
                <a:cs typeface="Lexend Medium"/>
              </a:rPr>
              <a:t> </a:t>
            </a:r>
            <a:r>
              <a:rPr lang="en-US" sz="1400" spc="10">
                <a:latin typeface="Lexend Medium"/>
                <a:cs typeface="Lexend Medium"/>
              </a:rPr>
              <a:t>at</a:t>
            </a:r>
            <a:r>
              <a:rPr lang="en-US" sz="1400" spc="45">
                <a:latin typeface="Lexend Medium"/>
                <a:cs typeface="Lexend Medium"/>
              </a:rPr>
              <a:t> </a:t>
            </a:r>
            <a:r>
              <a:rPr lang="en-US" sz="1400" spc="20">
                <a:latin typeface="Lexend Medium"/>
                <a:cs typeface="Lexend Medium"/>
              </a:rPr>
              <a:t>The </a:t>
            </a:r>
            <a:r>
              <a:rPr lang="en-US" sz="1400" spc="-325">
                <a:latin typeface="Lexend Medium"/>
                <a:cs typeface="Lexend Medium"/>
              </a:rPr>
              <a:t> </a:t>
            </a:r>
            <a:r>
              <a:rPr lang="en-US" sz="1400" spc="15">
                <a:latin typeface="Lexend Medium"/>
                <a:cs typeface="Lexend Medium"/>
              </a:rPr>
              <a:t>University</a:t>
            </a:r>
            <a:r>
              <a:rPr lang="en-US" sz="1400" spc="40">
                <a:latin typeface="Lexend Medium"/>
                <a:cs typeface="Lexend Medium"/>
              </a:rPr>
              <a:t> </a:t>
            </a:r>
            <a:r>
              <a:rPr lang="en-US" sz="1400">
                <a:latin typeface="Lexend Medium"/>
                <a:cs typeface="Lexend Medium"/>
              </a:rPr>
              <a:t>of</a:t>
            </a:r>
            <a:r>
              <a:rPr lang="en-US" sz="1400" spc="40">
                <a:latin typeface="Lexend Medium"/>
                <a:cs typeface="Lexend Medium"/>
              </a:rPr>
              <a:t> </a:t>
            </a:r>
            <a:r>
              <a:rPr lang="en-US" sz="1400" spc="15">
                <a:latin typeface="Lexend Medium"/>
                <a:cs typeface="Lexend Medium"/>
              </a:rPr>
              <a:t>Edinburgh.</a:t>
            </a:r>
            <a:r>
              <a:rPr lang="en-US" sz="1400" spc="40">
                <a:latin typeface="Lexend Medium"/>
                <a:cs typeface="Lexend Medium"/>
              </a:rPr>
              <a:t> </a:t>
            </a:r>
            <a:r>
              <a:rPr lang="en-US" sz="1400" spc="15">
                <a:latin typeface="Lexend Medium"/>
                <a:cs typeface="Lexend Medium"/>
              </a:rPr>
              <a:t>“With</a:t>
            </a:r>
            <a:r>
              <a:rPr lang="en-US" sz="1400" spc="40">
                <a:latin typeface="Lexend Medium"/>
                <a:cs typeface="Lexend Medium"/>
              </a:rPr>
              <a:t> </a:t>
            </a:r>
            <a:r>
              <a:rPr lang="en-US" sz="1400" spc="10">
                <a:latin typeface="Lexend Medium"/>
                <a:cs typeface="Lexend Medium"/>
              </a:rPr>
              <a:t>the</a:t>
            </a:r>
            <a:r>
              <a:rPr lang="en-US" sz="1400" spc="45">
                <a:latin typeface="Lexend Medium"/>
                <a:cs typeface="Lexend Medium"/>
              </a:rPr>
              <a:t> </a:t>
            </a:r>
            <a:r>
              <a:rPr lang="en-US" sz="1400" spc="15">
                <a:latin typeface="Lexend Medium"/>
                <a:cs typeface="Lexend Medium"/>
              </a:rPr>
              <a:t>help</a:t>
            </a:r>
            <a:r>
              <a:rPr lang="en-US" sz="1400" spc="40">
                <a:latin typeface="Lexend Medium"/>
                <a:cs typeface="Lexend Medium"/>
              </a:rPr>
              <a:t> </a:t>
            </a:r>
            <a:r>
              <a:rPr lang="en-US" sz="1400">
                <a:latin typeface="Lexend Medium"/>
                <a:cs typeface="Lexend Medium"/>
              </a:rPr>
              <a:t>of</a:t>
            </a:r>
            <a:r>
              <a:rPr lang="en-US" sz="1400" spc="40">
                <a:latin typeface="Lexend Medium"/>
                <a:cs typeface="Lexend Medium"/>
              </a:rPr>
              <a:t> </a:t>
            </a:r>
            <a:r>
              <a:rPr lang="en-US" sz="1400" spc="5" err="1">
                <a:latin typeface="Lexend Medium"/>
                <a:cs typeface="Lexend Medium"/>
              </a:rPr>
              <a:t>Togetherall</a:t>
            </a:r>
            <a:r>
              <a:rPr lang="en-US" sz="1400" spc="5">
                <a:latin typeface="Lexend Medium"/>
                <a:cs typeface="Lexend Medium"/>
              </a:rPr>
              <a:t>,</a:t>
            </a:r>
            <a:r>
              <a:rPr lang="en-US" sz="1400" spc="40">
                <a:latin typeface="Lexend Medium"/>
                <a:cs typeface="Lexend Medium"/>
              </a:rPr>
              <a:t> </a:t>
            </a:r>
            <a:r>
              <a:rPr lang="en-US" sz="1400">
                <a:latin typeface="Lexend Medium"/>
                <a:cs typeface="Lexend Medium"/>
              </a:rPr>
              <a:t>we </a:t>
            </a:r>
            <a:r>
              <a:rPr lang="en-US" sz="1400" spc="5">
                <a:latin typeface="Lexend Medium"/>
                <a:cs typeface="Lexend Medium"/>
              </a:rPr>
              <a:t> were</a:t>
            </a:r>
            <a:r>
              <a:rPr lang="en-US" sz="1400" spc="40">
                <a:latin typeface="Lexend Medium"/>
                <a:cs typeface="Lexend Medium"/>
              </a:rPr>
              <a:t> </a:t>
            </a:r>
            <a:r>
              <a:rPr lang="en-US" sz="1400" spc="10">
                <a:latin typeface="Lexend Medium"/>
                <a:cs typeface="Lexend Medium"/>
              </a:rPr>
              <a:t>able</a:t>
            </a:r>
            <a:r>
              <a:rPr lang="en-US" sz="1400" spc="45">
                <a:latin typeface="Lexend Medium"/>
                <a:cs typeface="Lexend Medium"/>
              </a:rPr>
              <a:t> </a:t>
            </a:r>
            <a:r>
              <a:rPr lang="en-US" sz="1400" spc="5">
                <a:latin typeface="Lexend Medium"/>
                <a:cs typeface="Lexend Medium"/>
              </a:rPr>
              <a:t>to</a:t>
            </a:r>
            <a:r>
              <a:rPr lang="en-US" sz="1400" spc="40">
                <a:latin typeface="Lexend Medium"/>
                <a:cs typeface="Lexend Medium"/>
              </a:rPr>
              <a:t> </a:t>
            </a:r>
            <a:r>
              <a:rPr lang="en-US" sz="1400" spc="15">
                <a:latin typeface="Lexend Medium"/>
                <a:cs typeface="Lexend Medium"/>
              </a:rPr>
              <a:t>continue</a:t>
            </a:r>
            <a:r>
              <a:rPr lang="en-US" sz="1400" spc="45">
                <a:latin typeface="Lexend Medium"/>
                <a:cs typeface="Lexend Medium"/>
              </a:rPr>
              <a:t> </a:t>
            </a:r>
            <a:r>
              <a:rPr lang="en-US" sz="1400" spc="20">
                <a:latin typeface="Lexend Medium"/>
                <a:cs typeface="Lexend Medium"/>
              </a:rPr>
              <a:t>supporting</a:t>
            </a:r>
            <a:r>
              <a:rPr lang="en-US" sz="1400" spc="45">
                <a:latin typeface="Lexend Medium"/>
                <a:cs typeface="Lexend Medium"/>
              </a:rPr>
              <a:t> </a:t>
            </a:r>
            <a:r>
              <a:rPr lang="en-US" sz="1400" spc="10">
                <a:latin typeface="Lexend Medium"/>
                <a:cs typeface="Lexend Medium"/>
              </a:rPr>
              <a:t>our</a:t>
            </a:r>
            <a:r>
              <a:rPr lang="en-US" sz="1400" spc="40">
                <a:latin typeface="Lexend Medium"/>
                <a:cs typeface="Lexend Medium"/>
              </a:rPr>
              <a:t> </a:t>
            </a:r>
            <a:r>
              <a:rPr lang="en-US" sz="1400" spc="10">
                <a:latin typeface="Lexend Medium"/>
                <a:cs typeface="Lexend Medium"/>
              </a:rPr>
              <a:t>staff</a:t>
            </a:r>
            <a:r>
              <a:rPr lang="en-US" sz="1400" spc="35">
                <a:latin typeface="Lexend Medium"/>
                <a:cs typeface="Lexend Medium"/>
              </a:rPr>
              <a:t> </a:t>
            </a:r>
            <a:r>
              <a:rPr lang="en-US" sz="1400" spc="10">
                <a:latin typeface="Lexend Medium"/>
                <a:cs typeface="Lexend Medium"/>
              </a:rPr>
              <a:t>and</a:t>
            </a:r>
            <a:r>
              <a:rPr lang="en-US" sz="1400" spc="45">
                <a:latin typeface="Lexend Medium"/>
                <a:cs typeface="Lexend Medium"/>
              </a:rPr>
              <a:t> </a:t>
            </a:r>
            <a:r>
              <a:rPr lang="en-US" sz="1400" spc="20">
                <a:latin typeface="Lexend Medium"/>
                <a:cs typeface="Lexend Medium"/>
              </a:rPr>
              <a:t>students </a:t>
            </a:r>
            <a:r>
              <a:rPr lang="en-US" sz="1400" spc="25">
                <a:latin typeface="Lexend Medium"/>
                <a:cs typeface="Lexend Medium"/>
              </a:rPr>
              <a:t> </a:t>
            </a:r>
            <a:r>
              <a:rPr lang="en-US" sz="1400" spc="15">
                <a:latin typeface="Lexend Medium"/>
                <a:cs typeface="Lexend Medium"/>
              </a:rPr>
              <a:t>with</a:t>
            </a:r>
            <a:r>
              <a:rPr lang="en-US" sz="1400" spc="40">
                <a:latin typeface="Lexend Medium"/>
                <a:cs typeface="Lexend Medium"/>
              </a:rPr>
              <a:t> </a:t>
            </a:r>
            <a:r>
              <a:rPr lang="en-US" sz="1400">
                <a:latin typeface="Lexend Medium"/>
                <a:cs typeface="Lexend Medium"/>
              </a:rPr>
              <a:t>a</a:t>
            </a:r>
            <a:r>
              <a:rPr lang="en-US" sz="1400" spc="45">
                <a:latin typeface="Lexend Medium"/>
                <a:cs typeface="Lexend Medium"/>
              </a:rPr>
              <a:t> </a:t>
            </a:r>
            <a:r>
              <a:rPr lang="en-US" sz="1400" spc="25">
                <a:latin typeface="Lexend Medium"/>
                <a:cs typeface="Lexend Medium"/>
              </a:rPr>
              <a:t>service</a:t>
            </a:r>
            <a:r>
              <a:rPr lang="en-US" sz="1400" spc="40">
                <a:latin typeface="Lexend Medium"/>
                <a:cs typeface="Lexend Medium"/>
              </a:rPr>
              <a:t> </a:t>
            </a:r>
            <a:r>
              <a:rPr lang="en-US" sz="1400" spc="15">
                <a:latin typeface="Lexend Medium"/>
                <a:cs typeface="Lexend Medium"/>
              </a:rPr>
              <a:t>that</a:t>
            </a:r>
            <a:r>
              <a:rPr lang="en-US" sz="1400" spc="45">
                <a:latin typeface="Lexend Medium"/>
                <a:cs typeface="Lexend Medium"/>
              </a:rPr>
              <a:t> </a:t>
            </a:r>
            <a:r>
              <a:rPr lang="en-US" sz="1400" spc="5">
                <a:latin typeface="Lexend Medium"/>
                <a:cs typeface="Lexend Medium"/>
              </a:rPr>
              <a:t>was</a:t>
            </a:r>
            <a:r>
              <a:rPr lang="en-US" sz="1400" spc="45">
                <a:latin typeface="Lexend Medium"/>
                <a:cs typeface="Lexend Medium"/>
              </a:rPr>
              <a:t> </a:t>
            </a:r>
            <a:r>
              <a:rPr lang="en-US" sz="1400" spc="10">
                <a:latin typeface="Lexend Medium"/>
                <a:cs typeface="Lexend Medium"/>
              </a:rPr>
              <a:t>available</a:t>
            </a:r>
            <a:r>
              <a:rPr lang="en-US" sz="1400" spc="40">
                <a:latin typeface="Lexend Medium"/>
                <a:cs typeface="Lexend Medium"/>
              </a:rPr>
              <a:t> </a:t>
            </a:r>
            <a:r>
              <a:rPr lang="en-US" sz="1400" spc="15">
                <a:latin typeface="Lexend Medium"/>
                <a:cs typeface="Lexend Medium"/>
              </a:rPr>
              <a:t>instantly</a:t>
            </a:r>
            <a:r>
              <a:rPr lang="en-US" sz="1400" spc="0">
                <a:latin typeface="Lexend Medium"/>
                <a:cs typeface="Lexend Medium"/>
              </a:rPr>
              <a:t> </a:t>
            </a:r>
            <a:r>
              <a:rPr lang="en-US" sz="1400" spc="10">
                <a:latin typeface="Lexend Medium"/>
                <a:cs typeface="Lexend Medium"/>
              </a:rPr>
              <a:t>and</a:t>
            </a:r>
            <a:r>
              <a:rPr lang="en-US" sz="1400" spc="30">
                <a:latin typeface="Lexend Medium"/>
                <a:cs typeface="Lexend Medium"/>
              </a:rPr>
              <a:t> </a:t>
            </a:r>
            <a:r>
              <a:rPr lang="en-US" sz="1400" spc="10">
                <a:latin typeface="Lexend Medium"/>
                <a:cs typeface="Lexend Medium"/>
              </a:rPr>
              <a:t>anonymously.</a:t>
            </a:r>
            <a:endParaRPr lang="en-US" sz="1400">
              <a:latin typeface="Lexend Medium"/>
              <a:cs typeface="Lexend Medium"/>
            </a:endParaRPr>
          </a:p>
          <a:p>
            <a:endParaRPr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F943E232-71FD-4403-8644-7A711B767B24}"/>
              </a:ext>
            </a:extLst>
          </p:cNvPr>
          <p:cNvSpPr/>
          <p:nvPr userDrawn="1"/>
        </p:nvSpPr>
        <p:spPr>
          <a:xfrm>
            <a:off x="1264920" y="1066800"/>
            <a:ext cx="834400" cy="611970"/>
          </a:xfrm>
          <a:custGeom>
            <a:avLst/>
            <a:gdLst/>
            <a:ahLst/>
            <a:cxnLst/>
            <a:rect l="l" t="t" r="r" b="b"/>
            <a:pathLst>
              <a:path w="459739" h="337185">
                <a:moveTo>
                  <a:pt x="171894" y="0"/>
                </a:moveTo>
                <a:lnTo>
                  <a:pt x="124529" y="18713"/>
                </a:lnTo>
                <a:lnTo>
                  <a:pt x="82842" y="46075"/>
                </a:lnTo>
                <a:lnTo>
                  <a:pt x="48164" y="80354"/>
                </a:lnTo>
                <a:lnTo>
                  <a:pt x="21945" y="119748"/>
                </a:lnTo>
                <a:lnTo>
                  <a:pt x="5486" y="162201"/>
                </a:lnTo>
                <a:lnTo>
                  <a:pt x="0" y="205625"/>
                </a:lnTo>
                <a:lnTo>
                  <a:pt x="1978" y="233416"/>
                </a:lnTo>
                <a:lnTo>
                  <a:pt x="17841" y="280740"/>
                </a:lnTo>
                <a:lnTo>
                  <a:pt x="48536" y="316171"/>
                </a:lnTo>
                <a:lnTo>
                  <a:pt x="87923" y="334332"/>
                </a:lnTo>
                <a:lnTo>
                  <a:pt x="110502" y="336600"/>
                </a:lnTo>
                <a:lnTo>
                  <a:pt x="128567" y="335380"/>
                </a:lnTo>
                <a:lnTo>
                  <a:pt x="172885" y="317131"/>
                </a:lnTo>
                <a:lnTo>
                  <a:pt x="195911" y="280518"/>
                </a:lnTo>
                <a:lnTo>
                  <a:pt x="197446" y="264972"/>
                </a:lnTo>
                <a:lnTo>
                  <a:pt x="196842" y="254965"/>
                </a:lnTo>
                <a:lnTo>
                  <a:pt x="181928" y="219225"/>
                </a:lnTo>
                <a:lnTo>
                  <a:pt x="153416" y="194411"/>
                </a:lnTo>
                <a:lnTo>
                  <a:pt x="140463" y="184491"/>
                </a:lnTo>
                <a:lnTo>
                  <a:pt x="131198" y="174185"/>
                </a:lnTo>
                <a:lnTo>
                  <a:pt x="125632" y="163495"/>
                </a:lnTo>
                <a:lnTo>
                  <a:pt x="123774" y="152425"/>
                </a:lnTo>
                <a:lnTo>
                  <a:pt x="125426" y="141813"/>
                </a:lnTo>
                <a:lnTo>
                  <a:pt x="150317" y="104863"/>
                </a:lnTo>
                <a:lnTo>
                  <a:pt x="181006" y="79943"/>
                </a:lnTo>
                <a:lnTo>
                  <a:pt x="219887" y="59347"/>
                </a:lnTo>
                <a:lnTo>
                  <a:pt x="171894" y="0"/>
                </a:lnTo>
                <a:close/>
              </a:path>
              <a:path w="459739" h="337185">
                <a:moveTo>
                  <a:pt x="411264" y="0"/>
                </a:moveTo>
                <a:lnTo>
                  <a:pt x="363899" y="18713"/>
                </a:lnTo>
                <a:lnTo>
                  <a:pt x="322211" y="46075"/>
                </a:lnTo>
                <a:lnTo>
                  <a:pt x="287577" y="80354"/>
                </a:lnTo>
                <a:lnTo>
                  <a:pt x="261315" y="119748"/>
                </a:lnTo>
                <a:lnTo>
                  <a:pt x="244849" y="162201"/>
                </a:lnTo>
                <a:lnTo>
                  <a:pt x="239356" y="205625"/>
                </a:lnTo>
                <a:lnTo>
                  <a:pt x="241337" y="233416"/>
                </a:lnTo>
                <a:lnTo>
                  <a:pt x="257203" y="280740"/>
                </a:lnTo>
                <a:lnTo>
                  <a:pt x="287900" y="316171"/>
                </a:lnTo>
                <a:lnTo>
                  <a:pt x="327292" y="334332"/>
                </a:lnTo>
                <a:lnTo>
                  <a:pt x="349872" y="336600"/>
                </a:lnTo>
                <a:lnTo>
                  <a:pt x="367936" y="335380"/>
                </a:lnTo>
                <a:lnTo>
                  <a:pt x="412254" y="317131"/>
                </a:lnTo>
                <a:lnTo>
                  <a:pt x="435270" y="280518"/>
                </a:lnTo>
                <a:lnTo>
                  <a:pt x="436803" y="264972"/>
                </a:lnTo>
                <a:lnTo>
                  <a:pt x="436199" y="254965"/>
                </a:lnTo>
                <a:lnTo>
                  <a:pt x="421298" y="219225"/>
                </a:lnTo>
                <a:lnTo>
                  <a:pt x="392785" y="194411"/>
                </a:lnTo>
                <a:lnTo>
                  <a:pt x="379833" y="184491"/>
                </a:lnTo>
                <a:lnTo>
                  <a:pt x="370568" y="174185"/>
                </a:lnTo>
                <a:lnTo>
                  <a:pt x="365001" y="163495"/>
                </a:lnTo>
                <a:lnTo>
                  <a:pt x="363143" y="152425"/>
                </a:lnTo>
                <a:lnTo>
                  <a:pt x="364815" y="141813"/>
                </a:lnTo>
                <a:lnTo>
                  <a:pt x="389801" y="104863"/>
                </a:lnTo>
                <a:lnTo>
                  <a:pt x="420438" y="79943"/>
                </a:lnTo>
                <a:lnTo>
                  <a:pt x="459257" y="59347"/>
                </a:lnTo>
                <a:lnTo>
                  <a:pt x="411264" y="0"/>
                </a:lnTo>
                <a:close/>
              </a:path>
            </a:pathLst>
          </a:custGeom>
          <a:solidFill>
            <a:srgbClr val="FFC7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5">
            <a:extLst>
              <a:ext uri="{FF2B5EF4-FFF2-40B4-BE49-F238E27FC236}">
                <a16:creationId xmlns:a16="http://schemas.microsoft.com/office/drawing/2014/main" id="{42DED8CF-4A35-4858-B9B6-F9CE73779D78}"/>
              </a:ext>
            </a:extLst>
          </p:cNvPr>
          <p:cNvSpPr/>
          <p:nvPr userDrawn="1"/>
        </p:nvSpPr>
        <p:spPr>
          <a:xfrm>
            <a:off x="5255172" y="4105335"/>
            <a:ext cx="810920" cy="594749"/>
          </a:xfrm>
          <a:custGeom>
            <a:avLst/>
            <a:gdLst/>
            <a:ahLst/>
            <a:cxnLst/>
            <a:rect l="l" t="t" r="r" b="b"/>
            <a:pathLst>
              <a:path w="459740" h="337185">
                <a:moveTo>
                  <a:pt x="348754" y="0"/>
                </a:moveTo>
                <a:lnTo>
                  <a:pt x="299486" y="10962"/>
                </a:lnTo>
                <a:lnTo>
                  <a:pt x="267952" y="42200"/>
                </a:lnTo>
                <a:lnTo>
                  <a:pt x="261810" y="71628"/>
                </a:lnTo>
                <a:lnTo>
                  <a:pt x="262415" y="81635"/>
                </a:lnTo>
                <a:lnTo>
                  <a:pt x="277328" y="117375"/>
                </a:lnTo>
                <a:lnTo>
                  <a:pt x="305841" y="142189"/>
                </a:lnTo>
                <a:lnTo>
                  <a:pt x="318793" y="152108"/>
                </a:lnTo>
                <a:lnTo>
                  <a:pt x="328058" y="162415"/>
                </a:lnTo>
                <a:lnTo>
                  <a:pt x="333625" y="173105"/>
                </a:lnTo>
                <a:lnTo>
                  <a:pt x="335483" y="184175"/>
                </a:lnTo>
                <a:lnTo>
                  <a:pt x="333830" y="194787"/>
                </a:lnTo>
                <a:lnTo>
                  <a:pt x="308940" y="231736"/>
                </a:lnTo>
                <a:lnTo>
                  <a:pt x="278250" y="256657"/>
                </a:lnTo>
                <a:lnTo>
                  <a:pt x="239369" y="277253"/>
                </a:lnTo>
                <a:lnTo>
                  <a:pt x="287362" y="336600"/>
                </a:lnTo>
                <a:lnTo>
                  <a:pt x="334727" y="317887"/>
                </a:lnTo>
                <a:lnTo>
                  <a:pt x="376415" y="290525"/>
                </a:lnTo>
                <a:lnTo>
                  <a:pt x="411092" y="256246"/>
                </a:lnTo>
                <a:lnTo>
                  <a:pt x="437311" y="216852"/>
                </a:lnTo>
                <a:lnTo>
                  <a:pt x="453771" y="174399"/>
                </a:lnTo>
                <a:lnTo>
                  <a:pt x="459257" y="130975"/>
                </a:lnTo>
                <a:lnTo>
                  <a:pt x="457278" y="103184"/>
                </a:lnTo>
                <a:lnTo>
                  <a:pt x="441415" y="55860"/>
                </a:lnTo>
                <a:lnTo>
                  <a:pt x="410721" y="20429"/>
                </a:lnTo>
                <a:lnTo>
                  <a:pt x="371334" y="2267"/>
                </a:lnTo>
                <a:lnTo>
                  <a:pt x="348754" y="0"/>
                </a:lnTo>
                <a:close/>
              </a:path>
              <a:path w="459740" h="337185">
                <a:moveTo>
                  <a:pt x="109385" y="0"/>
                </a:moveTo>
                <a:lnTo>
                  <a:pt x="60116" y="10962"/>
                </a:lnTo>
                <a:lnTo>
                  <a:pt x="28589" y="42200"/>
                </a:lnTo>
                <a:lnTo>
                  <a:pt x="22453" y="71628"/>
                </a:lnTo>
                <a:lnTo>
                  <a:pt x="23056" y="81635"/>
                </a:lnTo>
                <a:lnTo>
                  <a:pt x="37959" y="117375"/>
                </a:lnTo>
                <a:lnTo>
                  <a:pt x="66471" y="142189"/>
                </a:lnTo>
                <a:lnTo>
                  <a:pt x="79424" y="152108"/>
                </a:lnTo>
                <a:lnTo>
                  <a:pt x="88688" y="162415"/>
                </a:lnTo>
                <a:lnTo>
                  <a:pt x="94255" y="173105"/>
                </a:lnTo>
                <a:lnTo>
                  <a:pt x="96113" y="184175"/>
                </a:lnTo>
                <a:lnTo>
                  <a:pt x="94441" y="194787"/>
                </a:lnTo>
                <a:lnTo>
                  <a:pt x="69456" y="231736"/>
                </a:lnTo>
                <a:lnTo>
                  <a:pt x="38819" y="256657"/>
                </a:lnTo>
                <a:lnTo>
                  <a:pt x="0" y="277253"/>
                </a:lnTo>
                <a:lnTo>
                  <a:pt x="47993" y="336600"/>
                </a:lnTo>
                <a:lnTo>
                  <a:pt x="95357" y="317887"/>
                </a:lnTo>
                <a:lnTo>
                  <a:pt x="137045" y="290525"/>
                </a:lnTo>
                <a:lnTo>
                  <a:pt x="171680" y="256246"/>
                </a:lnTo>
                <a:lnTo>
                  <a:pt x="197942" y="216852"/>
                </a:lnTo>
                <a:lnTo>
                  <a:pt x="214401" y="174399"/>
                </a:lnTo>
                <a:lnTo>
                  <a:pt x="219887" y="130975"/>
                </a:lnTo>
                <a:lnTo>
                  <a:pt x="217909" y="103184"/>
                </a:lnTo>
                <a:lnTo>
                  <a:pt x="202046" y="55860"/>
                </a:lnTo>
                <a:lnTo>
                  <a:pt x="171351" y="20429"/>
                </a:lnTo>
                <a:lnTo>
                  <a:pt x="131964" y="2267"/>
                </a:lnTo>
                <a:lnTo>
                  <a:pt x="109385" y="0"/>
                </a:lnTo>
                <a:close/>
              </a:path>
            </a:pathLst>
          </a:custGeom>
          <a:solidFill>
            <a:srgbClr val="FFC7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Holder 3">
            <a:extLst>
              <a:ext uri="{FF2B5EF4-FFF2-40B4-BE49-F238E27FC236}">
                <a16:creationId xmlns:a16="http://schemas.microsoft.com/office/drawing/2014/main" id="{D3E7FB85-EED0-4CD8-A53B-D3FC7A53A3D5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1295400" y="4114800"/>
            <a:ext cx="4800600" cy="222497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i="0">
                <a:solidFill>
                  <a:schemeClr val="tx1"/>
                </a:solidFill>
                <a:latin typeface="+mj-lt"/>
              </a:defRPr>
            </a:lvl1pPr>
          </a:lstStyle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lang="en-US" sz="1400" spc="5">
                <a:latin typeface="Lexend Medium"/>
                <a:cs typeface="Lexend Medium"/>
              </a:rPr>
              <a:t>Jane Smith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CA83D7CC-8F58-497A-8129-6005DA0E1A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95411" y="4381508"/>
            <a:ext cx="2012950" cy="1538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200" b="0" i="0">
                <a:latin typeface="+mn-lt"/>
              </a:defRPr>
            </a:lvl1pPr>
            <a:lvl2pPr>
              <a:defRPr sz="1000" b="0" i="0">
                <a:latin typeface="Lexend Light" pitchFamily="2" charset="77"/>
              </a:defRPr>
            </a:lvl2pPr>
            <a:lvl3pPr>
              <a:defRPr sz="1000" b="0" i="0">
                <a:latin typeface="Lexend Light" pitchFamily="2" charset="77"/>
              </a:defRPr>
            </a:lvl3pPr>
            <a:lvl4pPr>
              <a:defRPr sz="1000" b="0" i="0">
                <a:latin typeface="Lexend Light" pitchFamily="2" charset="77"/>
              </a:defRPr>
            </a:lvl4pPr>
            <a:lvl5pPr>
              <a:defRPr sz="1000" b="0" i="0">
                <a:latin typeface="Lexend Light" pitchFamily="2" charset="77"/>
              </a:defRPr>
            </a:lvl5pPr>
          </a:lstStyle>
          <a:p>
            <a:pPr lvl="0"/>
            <a:r>
              <a:rPr lang="en-US"/>
              <a:t>Position</a:t>
            </a:r>
          </a:p>
        </p:txBody>
      </p:sp>
    </p:spTree>
    <p:extLst>
      <p:ext uri="{BB962C8B-B14F-4D97-AF65-F5344CB8AC3E}">
        <p14:creationId xmlns:p14="http://schemas.microsoft.com/office/powerpoint/2010/main" val="38515708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Page Teal">
    <p:bg>
      <p:bgPr>
        <a:gradFill flip="none" rotWithShape="1">
          <a:gsLst>
            <a:gs pos="100000">
              <a:schemeClr val="accent1"/>
            </a:gs>
            <a:gs pos="0">
              <a:schemeClr val="accent4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0FE1F6F5-AC0D-4E74-BD50-AC018A3136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" t="-3" r="30493" b="48041"/>
          <a:stretch/>
        </p:blipFill>
        <p:spPr>
          <a:xfrm>
            <a:off x="6096001" y="2209801"/>
            <a:ext cx="6096000" cy="46482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F7E382-4E28-4937-9BD1-7D33F414C76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220200" y="6067749"/>
            <a:ext cx="1534795" cy="153888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GB"/>
              <a:t>Presentation title </a:t>
            </a:r>
            <a:r>
              <a:rPr lang="en-GB" spc="-5"/>
              <a:t>here</a:t>
            </a: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E4FCD7EE-3D75-48D4-834B-3351E1335B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61" b="34014"/>
          <a:stretch/>
        </p:blipFill>
        <p:spPr>
          <a:xfrm flipH="1">
            <a:off x="-838200" y="0"/>
            <a:ext cx="112014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58733A36-4D17-4C7A-A178-5FCC20F4E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192462"/>
            <a:ext cx="8458200" cy="4730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10" name="Picture 9" descr="A picture containing icon&#10;&#10;Description automatically generated">
            <a:extLst>
              <a:ext uri="{FF2B5EF4-FFF2-40B4-BE49-F238E27FC236}">
                <a16:creationId xmlns:a16="http://schemas.microsoft.com/office/drawing/2014/main" id="{F491685A-17A5-4A6B-A648-1B9D15F96BF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343"/>
          <a:stretch/>
        </p:blipFill>
        <p:spPr>
          <a:xfrm>
            <a:off x="10993318" y="5975438"/>
            <a:ext cx="425549" cy="313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498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Page Yellow">
    <p:bg>
      <p:bgPr>
        <a:gradFill flip="none" rotWithShape="1">
          <a:gsLst>
            <a:gs pos="76000">
              <a:schemeClr val="bg2"/>
            </a:gs>
            <a:gs pos="6000">
              <a:schemeClr val="accent5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5C1FAE30-FD5D-4722-BF45-8CA6C7122B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" t="-3" r="30493" b="48041"/>
          <a:stretch/>
        </p:blipFill>
        <p:spPr>
          <a:xfrm>
            <a:off x="6096001" y="2209801"/>
            <a:ext cx="6096000" cy="46482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F7E382-4E28-4937-9BD1-7D33F414C76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220200" y="6067749"/>
            <a:ext cx="1534795" cy="153888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GB"/>
              <a:t>Presentation title </a:t>
            </a:r>
            <a:r>
              <a:rPr lang="en-GB" spc="-5"/>
              <a:t>here</a:t>
            </a: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E4FCD7EE-3D75-48D4-834B-3351E1335B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61" b="34014"/>
          <a:stretch/>
        </p:blipFill>
        <p:spPr>
          <a:xfrm flipH="1">
            <a:off x="-838200" y="0"/>
            <a:ext cx="11201400" cy="6858000"/>
          </a:xfrm>
          <a:prstGeom prst="rect">
            <a:avLst/>
          </a:prstGeom>
        </p:spPr>
      </p:pic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E4491262-2F16-4422-9FF5-3625755BD6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343"/>
          <a:stretch/>
        </p:blipFill>
        <p:spPr>
          <a:xfrm>
            <a:off x="10993318" y="5975438"/>
            <a:ext cx="425549" cy="313852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901FAE1-96D4-4CE7-A73E-B80D8D34D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192462"/>
            <a:ext cx="8458200" cy="4730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91127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&#10;&#10;Description automatically generated with medium confidence">
            <a:extLst>
              <a:ext uri="{FF2B5EF4-FFF2-40B4-BE49-F238E27FC236}">
                <a16:creationId xmlns:a16="http://schemas.microsoft.com/office/drawing/2014/main" id="{56946A23-B219-AD4C-8180-93062C837C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242"/>
          <a:stretch/>
        </p:blipFill>
        <p:spPr>
          <a:xfrm>
            <a:off x="0" y="0"/>
            <a:ext cx="12192000" cy="2863762"/>
          </a:xfrm>
          <a:prstGeom prst="rect">
            <a:avLst/>
          </a:prstGeom>
        </p:spPr>
      </p:pic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813A7641-1D9C-7345-A238-F5D9C5C9CCA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448800" y="1905000"/>
            <a:ext cx="1280160" cy="1295400"/>
          </a:xfrm>
          <a:prstGeom prst="roundRect">
            <a:avLst>
              <a:gd name="adj" fmla="val 6982"/>
            </a:avLst>
          </a:prstGeom>
        </p:spPr>
        <p:txBody>
          <a:bodyPr/>
          <a:lstStyle>
            <a:lvl1pPr marL="0" indent="0">
              <a:buNone/>
              <a:defRPr sz="2000" baseline="0">
                <a:latin typeface="Lexend Medium" pitchFamily="2" charset="77"/>
              </a:defRPr>
            </a:lvl1pPr>
          </a:lstStyle>
          <a:p>
            <a:endParaRPr lang="en-US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C8824A44-0F8F-1143-8D8D-48ABDAE801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6450" y="3429000"/>
            <a:ext cx="1631950" cy="2462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 i="0">
                <a:solidFill>
                  <a:schemeClr val="accent1"/>
                </a:solidFill>
                <a:latin typeface="Lexend SemiBold" pitchFamily="2" charset="77"/>
              </a:defRPr>
            </a:lvl1pPr>
            <a:lvl2pPr>
              <a:defRPr b="1" i="0">
                <a:solidFill>
                  <a:srgbClr val="008780"/>
                </a:solidFill>
                <a:latin typeface="Lexend SemiBold" pitchFamily="2" charset="77"/>
              </a:defRPr>
            </a:lvl2pPr>
            <a:lvl3pPr>
              <a:defRPr b="1" i="0">
                <a:solidFill>
                  <a:srgbClr val="008780"/>
                </a:solidFill>
                <a:latin typeface="Lexend SemiBold" pitchFamily="2" charset="77"/>
              </a:defRPr>
            </a:lvl3pPr>
            <a:lvl4pPr>
              <a:defRPr b="1" i="0">
                <a:solidFill>
                  <a:srgbClr val="008780"/>
                </a:solidFill>
                <a:latin typeface="Lexend SemiBold" pitchFamily="2" charset="77"/>
              </a:defRPr>
            </a:lvl4pPr>
            <a:lvl5pPr>
              <a:defRPr b="1" i="0">
                <a:solidFill>
                  <a:srgbClr val="008780"/>
                </a:solidFill>
                <a:latin typeface="Lexend SemiBold" pitchFamily="2" charset="77"/>
              </a:defRPr>
            </a:lvl5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DB0DC1F7-C2F1-A040-AB55-7C45CFF5909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06450" y="3738966"/>
            <a:ext cx="1631950" cy="1846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1" i="0">
                <a:solidFill>
                  <a:schemeClr val="tx1"/>
                </a:solidFill>
                <a:latin typeface="+mn-lt"/>
              </a:defRPr>
            </a:lvl1pPr>
            <a:lvl2pPr>
              <a:defRPr b="1" i="0">
                <a:solidFill>
                  <a:srgbClr val="008780"/>
                </a:solidFill>
                <a:latin typeface="Lexend SemiBold" pitchFamily="2" charset="77"/>
              </a:defRPr>
            </a:lvl2pPr>
            <a:lvl3pPr>
              <a:defRPr b="1" i="0">
                <a:solidFill>
                  <a:srgbClr val="008780"/>
                </a:solidFill>
                <a:latin typeface="Lexend SemiBold" pitchFamily="2" charset="77"/>
              </a:defRPr>
            </a:lvl3pPr>
            <a:lvl4pPr>
              <a:defRPr b="1" i="0">
                <a:solidFill>
                  <a:srgbClr val="008780"/>
                </a:solidFill>
                <a:latin typeface="Lexend SemiBold" pitchFamily="2" charset="77"/>
              </a:defRPr>
            </a:lvl4pPr>
            <a:lvl5pPr>
              <a:defRPr b="1" i="0">
                <a:solidFill>
                  <a:srgbClr val="008780"/>
                </a:solidFill>
                <a:latin typeface="Lexend SemiBold" pitchFamily="2" charset="77"/>
              </a:defRPr>
            </a:lvl5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08E59A49-D5EC-E040-AF39-AF0CA3770D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6450" y="4114800"/>
            <a:ext cx="1631950" cy="16764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10000"/>
              </a:lnSpc>
              <a:buNone/>
              <a:defRPr sz="1000" b="0" i="0">
                <a:solidFill>
                  <a:schemeClr val="tx1"/>
                </a:solidFill>
                <a:latin typeface="+mn-lt"/>
              </a:defRPr>
            </a:lvl1pPr>
            <a:lvl2pPr>
              <a:defRPr b="1" i="0">
                <a:solidFill>
                  <a:srgbClr val="008780"/>
                </a:solidFill>
                <a:latin typeface="Lexend SemiBold" pitchFamily="2" charset="77"/>
              </a:defRPr>
            </a:lvl2pPr>
            <a:lvl3pPr>
              <a:defRPr b="1" i="0">
                <a:solidFill>
                  <a:srgbClr val="008780"/>
                </a:solidFill>
                <a:latin typeface="Lexend SemiBold" pitchFamily="2" charset="77"/>
              </a:defRPr>
            </a:lvl3pPr>
            <a:lvl4pPr>
              <a:defRPr b="1" i="0">
                <a:solidFill>
                  <a:srgbClr val="008780"/>
                </a:solidFill>
                <a:latin typeface="Lexend SemiBold" pitchFamily="2" charset="77"/>
              </a:defRPr>
            </a:lvl4pPr>
            <a:lvl5pPr>
              <a:defRPr b="1" i="0">
                <a:solidFill>
                  <a:srgbClr val="008780"/>
                </a:solidFill>
                <a:latin typeface="Lexend SemiBold" pitchFamily="2" charset="77"/>
              </a:defRPr>
            </a:lvl5pPr>
          </a:lstStyle>
          <a:p>
            <a:pPr lvl="0"/>
            <a:r>
              <a:rPr lang="en-US"/>
              <a:t>Description/Bio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FD8A041E-D2A8-DC48-A271-660E28C42B8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966552" y="3429000"/>
            <a:ext cx="1631950" cy="2462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 i="0">
                <a:solidFill>
                  <a:schemeClr val="accent1"/>
                </a:solidFill>
                <a:latin typeface="Lexend SemiBold" pitchFamily="2" charset="77"/>
              </a:defRPr>
            </a:lvl1pPr>
            <a:lvl2pPr>
              <a:defRPr b="1" i="0">
                <a:solidFill>
                  <a:srgbClr val="008780"/>
                </a:solidFill>
                <a:latin typeface="Lexend SemiBold" pitchFamily="2" charset="77"/>
              </a:defRPr>
            </a:lvl2pPr>
            <a:lvl3pPr>
              <a:defRPr b="1" i="0">
                <a:solidFill>
                  <a:srgbClr val="008780"/>
                </a:solidFill>
                <a:latin typeface="Lexend SemiBold" pitchFamily="2" charset="77"/>
              </a:defRPr>
            </a:lvl3pPr>
            <a:lvl4pPr>
              <a:defRPr b="1" i="0">
                <a:solidFill>
                  <a:srgbClr val="008780"/>
                </a:solidFill>
                <a:latin typeface="Lexend SemiBold" pitchFamily="2" charset="77"/>
              </a:defRPr>
            </a:lvl4pPr>
            <a:lvl5pPr>
              <a:defRPr b="1" i="0">
                <a:solidFill>
                  <a:srgbClr val="008780"/>
                </a:solidFill>
                <a:latin typeface="Lexend SemiBold" pitchFamily="2" charset="77"/>
              </a:defRPr>
            </a:lvl5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AF29C5F0-86BC-2F47-B009-5D531004600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966552" y="3738966"/>
            <a:ext cx="1631950" cy="1846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1" i="0">
                <a:solidFill>
                  <a:schemeClr val="tx1"/>
                </a:solidFill>
                <a:latin typeface="+mn-lt"/>
              </a:defRPr>
            </a:lvl1pPr>
            <a:lvl2pPr>
              <a:defRPr b="1" i="0">
                <a:solidFill>
                  <a:srgbClr val="008780"/>
                </a:solidFill>
                <a:latin typeface="Lexend SemiBold" pitchFamily="2" charset="77"/>
              </a:defRPr>
            </a:lvl2pPr>
            <a:lvl3pPr>
              <a:defRPr b="1" i="0">
                <a:solidFill>
                  <a:srgbClr val="008780"/>
                </a:solidFill>
                <a:latin typeface="Lexend SemiBold" pitchFamily="2" charset="77"/>
              </a:defRPr>
            </a:lvl3pPr>
            <a:lvl4pPr>
              <a:defRPr b="1" i="0">
                <a:solidFill>
                  <a:srgbClr val="008780"/>
                </a:solidFill>
                <a:latin typeface="Lexend SemiBold" pitchFamily="2" charset="77"/>
              </a:defRPr>
            </a:lvl4pPr>
            <a:lvl5pPr>
              <a:defRPr b="1" i="0">
                <a:solidFill>
                  <a:srgbClr val="008780"/>
                </a:solidFill>
                <a:latin typeface="Lexend SemiBold" pitchFamily="2" charset="77"/>
              </a:defRPr>
            </a:lvl5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3F70EA8F-888B-954E-BA0D-9E6ABBF5E17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966552" y="4114800"/>
            <a:ext cx="1631950" cy="16764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10000"/>
              </a:lnSpc>
              <a:buNone/>
              <a:defRPr sz="1000" b="0" i="0">
                <a:solidFill>
                  <a:schemeClr val="tx1"/>
                </a:solidFill>
                <a:latin typeface="+mn-lt"/>
              </a:defRPr>
            </a:lvl1pPr>
            <a:lvl2pPr>
              <a:defRPr b="1" i="0">
                <a:solidFill>
                  <a:srgbClr val="008780"/>
                </a:solidFill>
                <a:latin typeface="Lexend SemiBold" pitchFamily="2" charset="77"/>
              </a:defRPr>
            </a:lvl2pPr>
            <a:lvl3pPr>
              <a:defRPr b="1" i="0">
                <a:solidFill>
                  <a:srgbClr val="008780"/>
                </a:solidFill>
                <a:latin typeface="Lexend SemiBold" pitchFamily="2" charset="77"/>
              </a:defRPr>
            </a:lvl3pPr>
            <a:lvl4pPr>
              <a:defRPr b="1" i="0">
                <a:solidFill>
                  <a:srgbClr val="008780"/>
                </a:solidFill>
                <a:latin typeface="Lexend SemiBold" pitchFamily="2" charset="77"/>
              </a:defRPr>
            </a:lvl4pPr>
            <a:lvl5pPr>
              <a:defRPr b="1" i="0">
                <a:solidFill>
                  <a:srgbClr val="008780"/>
                </a:solidFill>
                <a:latin typeface="Lexend SemiBold" pitchFamily="2" charset="77"/>
              </a:defRPr>
            </a:lvl5pPr>
          </a:lstStyle>
          <a:p>
            <a:pPr lvl="0"/>
            <a:r>
              <a:rPr lang="en-US"/>
              <a:t>Description/Bio</a:t>
            </a:r>
          </a:p>
        </p:txBody>
      </p:sp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930ECEA1-83D1-3546-A6E1-69A4D5D7D8D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126654" y="3429000"/>
            <a:ext cx="1631950" cy="2462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 i="0">
                <a:solidFill>
                  <a:schemeClr val="accent1"/>
                </a:solidFill>
                <a:latin typeface="Lexend SemiBold" pitchFamily="2" charset="77"/>
              </a:defRPr>
            </a:lvl1pPr>
            <a:lvl2pPr>
              <a:defRPr b="1" i="0">
                <a:solidFill>
                  <a:srgbClr val="008780"/>
                </a:solidFill>
                <a:latin typeface="Lexend SemiBold" pitchFamily="2" charset="77"/>
              </a:defRPr>
            </a:lvl2pPr>
            <a:lvl3pPr>
              <a:defRPr b="1" i="0">
                <a:solidFill>
                  <a:srgbClr val="008780"/>
                </a:solidFill>
                <a:latin typeface="Lexend SemiBold" pitchFamily="2" charset="77"/>
              </a:defRPr>
            </a:lvl3pPr>
            <a:lvl4pPr>
              <a:defRPr b="1" i="0">
                <a:solidFill>
                  <a:srgbClr val="008780"/>
                </a:solidFill>
                <a:latin typeface="Lexend SemiBold" pitchFamily="2" charset="77"/>
              </a:defRPr>
            </a:lvl4pPr>
            <a:lvl5pPr>
              <a:defRPr b="1" i="0">
                <a:solidFill>
                  <a:srgbClr val="008780"/>
                </a:solidFill>
                <a:latin typeface="Lexend SemiBold" pitchFamily="2" charset="77"/>
              </a:defRPr>
            </a:lvl5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D048F8CC-AD67-DC48-8B4E-6804555C2AF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126654" y="3738966"/>
            <a:ext cx="1631950" cy="1846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1" i="0">
                <a:solidFill>
                  <a:schemeClr val="tx1"/>
                </a:solidFill>
                <a:latin typeface="+mn-lt"/>
              </a:defRPr>
            </a:lvl1pPr>
            <a:lvl2pPr>
              <a:defRPr b="1" i="0">
                <a:solidFill>
                  <a:srgbClr val="008780"/>
                </a:solidFill>
                <a:latin typeface="Lexend SemiBold" pitchFamily="2" charset="77"/>
              </a:defRPr>
            </a:lvl2pPr>
            <a:lvl3pPr>
              <a:defRPr b="1" i="0">
                <a:solidFill>
                  <a:srgbClr val="008780"/>
                </a:solidFill>
                <a:latin typeface="Lexend SemiBold" pitchFamily="2" charset="77"/>
              </a:defRPr>
            </a:lvl3pPr>
            <a:lvl4pPr>
              <a:defRPr b="1" i="0">
                <a:solidFill>
                  <a:srgbClr val="008780"/>
                </a:solidFill>
                <a:latin typeface="Lexend SemiBold" pitchFamily="2" charset="77"/>
              </a:defRPr>
            </a:lvl4pPr>
            <a:lvl5pPr>
              <a:defRPr b="1" i="0">
                <a:solidFill>
                  <a:srgbClr val="008780"/>
                </a:solidFill>
                <a:latin typeface="Lexend SemiBold" pitchFamily="2" charset="77"/>
              </a:defRPr>
            </a:lvl5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FD5B6353-8D34-8D4F-AEC5-AEE65FB63DC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126654" y="4114800"/>
            <a:ext cx="1631950" cy="16764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10000"/>
              </a:lnSpc>
              <a:buNone/>
              <a:defRPr sz="1000" b="0" i="0">
                <a:solidFill>
                  <a:schemeClr val="tx1"/>
                </a:solidFill>
                <a:latin typeface="+mn-lt"/>
              </a:defRPr>
            </a:lvl1pPr>
            <a:lvl2pPr>
              <a:defRPr b="1" i="0">
                <a:solidFill>
                  <a:srgbClr val="008780"/>
                </a:solidFill>
                <a:latin typeface="Lexend SemiBold" pitchFamily="2" charset="77"/>
              </a:defRPr>
            </a:lvl2pPr>
            <a:lvl3pPr>
              <a:defRPr b="1" i="0">
                <a:solidFill>
                  <a:srgbClr val="008780"/>
                </a:solidFill>
                <a:latin typeface="Lexend SemiBold" pitchFamily="2" charset="77"/>
              </a:defRPr>
            </a:lvl3pPr>
            <a:lvl4pPr>
              <a:defRPr b="1" i="0">
                <a:solidFill>
                  <a:srgbClr val="008780"/>
                </a:solidFill>
                <a:latin typeface="Lexend SemiBold" pitchFamily="2" charset="77"/>
              </a:defRPr>
            </a:lvl4pPr>
            <a:lvl5pPr>
              <a:defRPr b="1" i="0">
                <a:solidFill>
                  <a:srgbClr val="008780"/>
                </a:solidFill>
                <a:latin typeface="Lexend SemiBold" pitchFamily="2" charset="77"/>
              </a:defRPr>
            </a:lvl5pPr>
          </a:lstStyle>
          <a:p>
            <a:pPr lvl="0"/>
            <a:r>
              <a:rPr lang="en-US"/>
              <a:t>Description/Bio</a:t>
            </a:r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57194EB5-630D-3441-9861-0F6E0A03D50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86756" y="3429000"/>
            <a:ext cx="1631950" cy="2462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 i="0">
                <a:solidFill>
                  <a:schemeClr val="accent1"/>
                </a:solidFill>
                <a:latin typeface="Lexend SemiBold" pitchFamily="2" charset="77"/>
              </a:defRPr>
            </a:lvl1pPr>
            <a:lvl2pPr>
              <a:defRPr b="1" i="0">
                <a:solidFill>
                  <a:srgbClr val="008780"/>
                </a:solidFill>
                <a:latin typeface="Lexend SemiBold" pitchFamily="2" charset="77"/>
              </a:defRPr>
            </a:lvl2pPr>
            <a:lvl3pPr>
              <a:defRPr b="1" i="0">
                <a:solidFill>
                  <a:srgbClr val="008780"/>
                </a:solidFill>
                <a:latin typeface="Lexend SemiBold" pitchFamily="2" charset="77"/>
              </a:defRPr>
            </a:lvl3pPr>
            <a:lvl4pPr>
              <a:defRPr b="1" i="0">
                <a:solidFill>
                  <a:srgbClr val="008780"/>
                </a:solidFill>
                <a:latin typeface="Lexend SemiBold" pitchFamily="2" charset="77"/>
              </a:defRPr>
            </a:lvl4pPr>
            <a:lvl5pPr>
              <a:defRPr b="1" i="0">
                <a:solidFill>
                  <a:srgbClr val="008780"/>
                </a:solidFill>
                <a:latin typeface="Lexend SemiBold" pitchFamily="2" charset="77"/>
              </a:defRPr>
            </a:lvl5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24" name="Text Placeholder 9">
            <a:extLst>
              <a:ext uri="{FF2B5EF4-FFF2-40B4-BE49-F238E27FC236}">
                <a16:creationId xmlns:a16="http://schemas.microsoft.com/office/drawing/2014/main" id="{EF0D1BDC-DCEA-964E-855F-59751AB762A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286756" y="3738966"/>
            <a:ext cx="1631950" cy="1846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1" i="0">
                <a:solidFill>
                  <a:schemeClr val="tx1"/>
                </a:solidFill>
                <a:latin typeface="+mn-lt"/>
              </a:defRPr>
            </a:lvl1pPr>
            <a:lvl2pPr>
              <a:defRPr b="1" i="0">
                <a:solidFill>
                  <a:srgbClr val="008780"/>
                </a:solidFill>
                <a:latin typeface="Lexend SemiBold" pitchFamily="2" charset="77"/>
              </a:defRPr>
            </a:lvl2pPr>
            <a:lvl3pPr>
              <a:defRPr b="1" i="0">
                <a:solidFill>
                  <a:srgbClr val="008780"/>
                </a:solidFill>
                <a:latin typeface="Lexend SemiBold" pitchFamily="2" charset="77"/>
              </a:defRPr>
            </a:lvl3pPr>
            <a:lvl4pPr>
              <a:defRPr b="1" i="0">
                <a:solidFill>
                  <a:srgbClr val="008780"/>
                </a:solidFill>
                <a:latin typeface="Lexend SemiBold" pitchFamily="2" charset="77"/>
              </a:defRPr>
            </a:lvl4pPr>
            <a:lvl5pPr>
              <a:defRPr b="1" i="0">
                <a:solidFill>
                  <a:srgbClr val="008780"/>
                </a:solidFill>
                <a:latin typeface="Lexend SemiBold" pitchFamily="2" charset="77"/>
              </a:defRPr>
            </a:lvl5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A3F36C8E-8862-F44F-B66C-C369DB12769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86756" y="4114800"/>
            <a:ext cx="1631950" cy="16764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10000"/>
              </a:lnSpc>
              <a:buNone/>
              <a:defRPr sz="1000" b="0" i="0">
                <a:solidFill>
                  <a:schemeClr val="tx1"/>
                </a:solidFill>
                <a:latin typeface="+mn-lt"/>
              </a:defRPr>
            </a:lvl1pPr>
            <a:lvl2pPr>
              <a:defRPr b="1" i="0">
                <a:solidFill>
                  <a:srgbClr val="008780"/>
                </a:solidFill>
                <a:latin typeface="Lexend SemiBold" pitchFamily="2" charset="77"/>
              </a:defRPr>
            </a:lvl2pPr>
            <a:lvl3pPr>
              <a:defRPr b="1" i="0">
                <a:solidFill>
                  <a:srgbClr val="008780"/>
                </a:solidFill>
                <a:latin typeface="Lexend SemiBold" pitchFamily="2" charset="77"/>
              </a:defRPr>
            </a:lvl3pPr>
            <a:lvl4pPr>
              <a:defRPr b="1" i="0">
                <a:solidFill>
                  <a:srgbClr val="008780"/>
                </a:solidFill>
                <a:latin typeface="Lexend SemiBold" pitchFamily="2" charset="77"/>
              </a:defRPr>
            </a:lvl4pPr>
            <a:lvl5pPr>
              <a:defRPr b="1" i="0">
                <a:solidFill>
                  <a:srgbClr val="008780"/>
                </a:solidFill>
                <a:latin typeface="Lexend SemiBold" pitchFamily="2" charset="77"/>
              </a:defRPr>
            </a:lvl5pPr>
          </a:lstStyle>
          <a:p>
            <a:pPr lvl="0"/>
            <a:r>
              <a:rPr lang="en-US"/>
              <a:t>Description/Bio</a:t>
            </a:r>
          </a:p>
        </p:txBody>
      </p: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C0419085-BEA8-1E4E-88E3-42AFE10A1A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446858" y="3429000"/>
            <a:ext cx="1631950" cy="2462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 i="0">
                <a:solidFill>
                  <a:schemeClr val="accent1"/>
                </a:solidFill>
                <a:latin typeface="Lexend SemiBold" pitchFamily="2" charset="77"/>
              </a:defRPr>
            </a:lvl1pPr>
            <a:lvl2pPr>
              <a:defRPr b="1" i="0">
                <a:solidFill>
                  <a:srgbClr val="008780"/>
                </a:solidFill>
                <a:latin typeface="Lexend SemiBold" pitchFamily="2" charset="77"/>
              </a:defRPr>
            </a:lvl2pPr>
            <a:lvl3pPr>
              <a:defRPr b="1" i="0">
                <a:solidFill>
                  <a:srgbClr val="008780"/>
                </a:solidFill>
                <a:latin typeface="Lexend SemiBold" pitchFamily="2" charset="77"/>
              </a:defRPr>
            </a:lvl3pPr>
            <a:lvl4pPr>
              <a:defRPr b="1" i="0">
                <a:solidFill>
                  <a:srgbClr val="008780"/>
                </a:solidFill>
                <a:latin typeface="Lexend SemiBold" pitchFamily="2" charset="77"/>
              </a:defRPr>
            </a:lvl4pPr>
            <a:lvl5pPr>
              <a:defRPr b="1" i="0">
                <a:solidFill>
                  <a:srgbClr val="008780"/>
                </a:solidFill>
                <a:latin typeface="Lexend SemiBold" pitchFamily="2" charset="77"/>
              </a:defRPr>
            </a:lvl5pPr>
          </a:lstStyle>
          <a:p>
            <a:pPr lvl="0"/>
            <a:r>
              <a:rPr lang="en-US"/>
              <a:t>Full name</a:t>
            </a:r>
          </a:p>
        </p:txBody>
      </p:sp>
      <p:sp>
        <p:nvSpPr>
          <p:cNvPr id="27" name="Text Placeholder 9">
            <a:extLst>
              <a:ext uri="{FF2B5EF4-FFF2-40B4-BE49-F238E27FC236}">
                <a16:creationId xmlns:a16="http://schemas.microsoft.com/office/drawing/2014/main" id="{E5C7FE2D-9C07-7247-AB6C-AFB43E71C9B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446858" y="3738966"/>
            <a:ext cx="1631950" cy="1846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1" i="0">
                <a:solidFill>
                  <a:schemeClr val="tx1"/>
                </a:solidFill>
                <a:latin typeface="+mn-lt"/>
              </a:defRPr>
            </a:lvl1pPr>
            <a:lvl2pPr>
              <a:defRPr b="1" i="0">
                <a:solidFill>
                  <a:srgbClr val="008780"/>
                </a:solidFill>
                <a:latin typeface="Lexend SemiBold" pitchFamily="2" charset="77"/>
              </a:defRPr>
            </a:lvl2pPr>
            <a:lvl3pPr>
              <a:defRPr b="1" i="0">
                <a:solidFill>
                  <a:srgbClr val="008780"/>
                </a:solidFill>
                <a:latin typeface="Lexend SemiBold" pitchFamily="2" charset="77"/>
              </a:defRPr>
            </a:lvl3pPr>
            <a:lvl4pPr>
              <a:defRPr b="1" i="0">
                <a:solidFill>
                  <a:srgbClr val="008780"/>
                </a:solidFill>
                <a:latin typeface="Lexend SemiBold" pitchFamily="2" charset="77"/>
              </a:defRPr>
            </a:lvl4pPr>
            <a:lvl5pPr>
              <a:defRPr b="1" i="0">
                <a:solidFill>
                  <a:srgbClr val="008780"/>
                </a:solidFill>
                <a:latin typeface="Lexend SemiBold" pitchFamily="2" charset="77"/>
              </a:defRPr>
            </a:lvl5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0145A0FF-738F-724C-B3EC-10F8C72DEC6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446858" y="4114800"/>
            <a:ext cx="1631950" cy="16764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10000"/>
              </a:lnSpc>
              <a:buNone/>
              <a:defRPr sz="1000" b="0" i="0">
                <a:solidFill>
                  <a:schemeClr val="tx1"/>
                </a:solidFill>
                <a:latin typeface="+mn-lt"/>
              </a:defRPr>
            </a:lvl1pPr>
            <a:lvl2pPr>
              <a:defRPr b="1" i="0">
                <a:solidFill>
                  <a:srgbClr val="008780"/>
                </a:solidFill>
                <a:latin typeface="Lexend SemiBold" pitchFamily="2" charset="77"/>
              </a:defRPr>
            </a:lvl2pPr>
            <a:lvl3pPr>
              <a:defRPr b="1" i="0">
                <a:solidFill>
                  <a:srgbClr val="008780"/>
                </a:solidFill>
                <a:latin typeface="Lexend SemiBold" pitchFamily="2" charset="77"/>
              </a:defRPr>
            </a:lvl3pPr>
            <a:lvl4pPr>
              <a:defRPr b="1" i="0">
                <a:solidFill>
                  <a:srgbClr val="008780"/>
                </a:solidFill>
                <a:latin typeface="Lexend SemiBold" pitchFamily="2" charset="77"/>
              </a:defRPr>
            </a:lvl4pPr>
            <a:lvl5pPr>
              <a:defRPr b="1" i="0">
                <a:solidFill>
                  <a:srgbClr val="008780"/>
                </a:solidFill>
                <a:latin typeface="Lexend SemiBold" pitchFamily="2" charset="77"/>
              </a:defRPr>
            </a:lvl5pPr>
          </a:lstStyle>
          <a:p>
            <a:pPr lvl="0"/>
            <a:r>
              <a:rPr lang="en-US"/>
              <a:t>Description/Bio</a:t>
            </a:r>
          </a:p>
        </p:txBody>
      </p:sp>
      <p:sp>
        <p:nvSpPr>
          <p:cNvPr id="30" name="Picture Placeholder 6">
            <a:extLst>
              <a:ext uri="{FF2B5EF4-FFF2-40B4-BE49-F238E27FC236}">
                <a16:creationId xmlns:a16="http://schemas.microsoft.com/office/drawing/2014/main" id="{A9373CB7-43CD-A743-956E-5A9DD28E25E8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7271657" y="1905000"/>
            <a:ext cx="1280160" cy="1295400"/>
          </a:xfrm>
          <a:prstGeom prst="roundRect">
            <a:avLst>
              <a:gd name="adj" fmla="val 6982"/>
            </a:avLst>
          </a:prstGeom>
        </p:spPr>
        <p:txBody>
          <a:bodyPr/>
          <a:lstStyle>
            <a:lvl1pPr marL="0" indent="0">
              <a:buNone/>
              <a:defRPr sz="2000" baseline="0">
                <a:latin typeface="Lexend Medium" pitchFamily="2" charset="77"/>
              </a:defRPr>
            </a:lvl1pPr>
          </a:lstStyle>
          <a:p>
            <a:endParaRPr lang="en-US"/>
          </a:p>
        </p:txBody>
      </p:sp>
      <p:sp>
        <p:nvSpPr>
          <p:cNvPr id="32" name="Picture Placeholder 6">
            <a:extLst>
              <a:ext uri="{FF2B5EF4-FFF2-40B4-BE49-F238E27FC236}">
                <a16:creationId xmlns:a16="http://schemas.microsoft.com/office/drawing/2014/main" id="{A1187B15-A207-DC49-A22F-522DFF23AFAE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5111931" y="1905000"/>
            <a:ext cx="1280160" cy="1295400"/>
          </a:xfrm>
          <a:prstGeom prst="roundRect">
            <a:avLst>
              <a:gd name="adj" fmla="val 6982"/>
            </a:avLst>
          </a:prstGeom>
        </p:spPr>
        <p:txBody>
          <a:bodyPr/>
          <a:lstStyle>
            <a:lvl1pPr marL="0" indent="0">
              <a:buNone/>
              <a:defRPr sz="2000" baseline="0">
                <a:latin typeface="Lexend Medium" pitchFamily="2" charset="77"/>
              </a:defRPr>
            </a:lvl1pPr>
          </a:lstStyle>
          <a:p>
            <a:endParaRPr lang="en-US"/>
          </a:p>
        </p:txBody>
      </p:sp>
      <p:sp>
        <p:nvSpPr>
          <p:cNvPr id="34" name="Picture Placeholder 6">
            <a:extLst>
              <a:ext uri="{FF2B5EF4-FFF2-40B4-BE49-F238E27FC236}">
                <a16:creationId xmlns:a16="http://schemas.microsoft.com/office/drawing/2014/main" id="{523E9C52-1D64-0F4D-810E-5E7616EAC8DD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2960914" y="1905000"/>
            <a:ext cx="1280160" cy="1295400"/>
          </a:xfrm>
          <a:prstGeom prst="roundRect">
            <a:avLst>
              <a:gd name="adj" fmla="val 6982"/>
            </a:avLst>
          </a:prstGeom>
        </p:spPr>
        <p:txBody>
          <a:bodyPr/>
          <a:lstStyle>
            <a:lvl1pPr marL="0" indent="0">
              <a:buNone/>
              <a:defRPr sz="2000" baseline="0">
                <a:latin typeface="Lexend Medium" pitchFamily="2" charset="77"/>
              </a:defRPr>
            </a:lvl1pPr>
          </a:lstStyle>
          <a:p>
            <a:endParaRPr lang="en-US"/>
          </a:p>
        </p:txBody>
      </p:sp>
      <p:sp>
        <p:nvSpPr>
          <p:cNvPr id="36" name="Picture Placeholder 6">
            <a:extLst>
              <a:ext uri="{FF2B5EF4-FFF2-40B4-BE49-F238E27FC236}">
                <a16:creationId xmlns:a16="http://schemas.microsoft.com/office/drawing/2014/main" id="{44EF9E9E-F6F3-8549-A27C-58580D555829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801188" y="1905000"/>
            <a:ext cx="1280160" cy="1295400"/>
          </a:xfrm>
          <a:prstGeom prst="roundRect">
            <a:avLst>
              <a:gd name="adj" fmla="val 6982"/>
            </a:avLst>
          </a:prstGeom>
        </p:spPr>
        <p:txBody>
          <a:bodyPr/>
          <a:lstStyle>
            <a:lvl1pPr marL="0" indent="0">
              <a:buNone/>
              <a:defRPr sz="2000" baseline="0">
                <a:latin typeface="Lexend Medium" pitchFamily="2" charset="77"/>
              </a:defRPr>
            </a:lvl1pPr>
          </a:lstStyle>
          <a:p>
            <a:endParaRPr lang="en-US"/>
          </a:p>
        </p:txBody>
      </p:sp>
      <p:sp>
        <p:nvSpPr>
          <p:cNvPr id="31" name="Holder 6">
            <a:extLst>
              <a:ext uri="{FF2B5EF4-FFF2-40B4-BE49-F238E27FC236}">
                <a16:creationId xmlns:a16="http://schemas.microsoft.com/office/drawing/2014/main" id="{2BAF8676-4D2A-404E-85A1-E801C3ED14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71899" y="6136999"/>
            <a:ext cx="222250" cy="168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1" i="0">
                <a:solidFill>
                  <a:schemeClr val="tx1"/>
                </a:solidFill>
                <a:latin typeface="Lexend-SemiBold"/>
                <a:cs typeface="Lexend-SemiBold"/>
              </a:defRPr>
            </a:lvl1pPr>
          </a:lstStyle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n-GB" smtClean="0"/>
              <a:t>‹#›</a:t>
            </a:fld>
            <a:endParaRPr lang="en-GB"/>
          </a:p>
        </p:txBody>
      </p:sp>
      <p:pic>
        <p:nvPicPr>
          <p:cNvPr id="33" name="Picture 32" descr="A picture containing icon&#10;&#10;Description automatically generated">
            <a:extLst>
              <a:ext uri="{FF2B5EF4-FFF2-40B4-BE49-F238E27FC236}">
                <a16:creationId xmlns:a16="http://schemas.microsoft.com/office/drawing/2014/main" id="{8E7D7959-262E-497F-B7F4-7D5BBD2D57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343"/>
          <a:stretch/>
        </p:blipFill>
        <p:spPr>
          <a:xfrm>
            <a:off x="10993318" y="5975438"/>
            <a:ext cx="425549" cy="313852"/>
          </a:xfrm>
          <a:prstGeom prst="rect">
            <a:avLst/>
          </a:prstGeom>
        </p:spPr>
      </p:pic>
      <p:sp>
        <p:nvSpPr>
          <p:cNvPr id="37" name="Holder 4">
            <a:extLst>
              <a:ext uri="{FF2B5EF4-FFF2-40B4-BE49-F238E27FC236}">
                <a16:creationId xmlns:a16="http://schemas.microsoft.com/office/drawing/2014/main" id="{1CD6B3E2-3B6D-43CA-89CD-1AC95977E678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1524000" y="6151386"/>
            <a:ext cx="4800600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tx1"/>
                </a:solidFill>
                <a:latin typeface="Lexend Medium"/>
                <a:cs typeface="Lexend Medium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GB"/>
              <a:t>Internal Disclaimer or presentation title</a:t>
            </a:r>
            <a:endParaRPr lang="en-GB" spc="-5"/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46773842-4B88-43AC-8ADD-CF2A430CA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838200"/>
            <a:ext cx="10630274" cy="4730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39573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ig Bubbles Stat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B66290A-0825-434F-8DBD-78EE579972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71" r="1707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78FAD4B-A623-4E6A-97EF-A9C2A62D26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90599" y="2663589"/>
            <a:ext cx="6912843" cy="7654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</a:t>
            </a:r>
            <a:endParaRPr lang="en-GB"/>
          </a:p>
        </p:txBody>
      </p:sp>
      <p:grpSp>
        <p:nvGrpSpPr>
          <p:cNvPr id="8" name="object 7">
            <a:extLst>
              <a:ext uri="{FF2B5EF4-FFF2-40B4-BE49-F238E27FC236}">
                <a16:creationId xmlns:a16="http://schemas.microsoft.com/office/drawing/2014/main" id="{ACB32BAD-CF38-4A93-83E3-B47F6555FFA6}"/>
              </a:ext>
            </a:extLst>
          </p:cNvPr>
          <p:cNvGrpSpPr/>
          <p:nvPr userDrawn="1"/>
        </p:nvGrpSpPr>
        <p:grpSpPr>
          <a:xfrm>
            <a:off x="9677400" y="533400"/>
            <a:ext cx="2048278" cy="776450"/>
            <a:chOff x="719998" y="720003"/>
            <a:chExt cx="2048278" cy="776450"/>
          </a:xfrm>
        </p:grpSpPr>
        <p:sp>
          <p:nvSpPr>
            <p:cNvPr id="9" name="object 8">
              <a:extLst>
                <a:ext uri="{FF2B5EF4-FFF2-40B4-BE49-F238E27FC236}">
                  <a16:creationId xmlns:a16="http://schemas.microsoft.com/office/drawing/2014/main" id="{B80D16A9-1FCD-481A-B7E3-FC318C42C1CB}"/>
                </a:ext>
              </a:extLst>
            </p:cNvPr>
            <p:cNvSpPr/>
            <p:nvPr/>
          </p:nvSpPr>
          <p:spPr>
            <a:xfrm>
              <a:off x="719998" y="1149097"/>
              <a:ext cx="137160" cy="262255"/>
            </a:xfrm>
            <a:custGeom>
              <a:avLst/>
              <a:gdLst/>
              <a:ahLst/>
              <a:cxnLst/>
              <a:rect l="l" t="t" r="r" b="b"/>
              <a:pathLst>
                <a:path w="137159" h="262255">
                  <a:moveTo>
                    <a:pt x="70116" y="0"/>
                  </a:moveTo>
                  <a:lnTo>
                    <a:pt x="33655" y="0"/>
                  </a:lnTo>
                  <a:lnTo>
                    <a:pt x="28841" y="4813"/>
                  </a:lnTo>
                  <a:lnTo>
                    <a:pt x="28841" y="59296"/>
                  </a:lnTo>
                  <a:lnTo>
                    <a:pt x="26847" y="61290"/>
                  </a:lnTo>
                  <a:lnTo>
                    <a:pt x="4813" y="61290"/>
                  </a:lnTo>
                  <a:lnTo>
                    <a:pt x="0" y="66103"/>
                  </a:lnTo>
                  <a:lnTo>
                    <a:pt x="0" y="102565"/>
                  </a:lnTo>
                  <a:lnTo>
                    <a:pt x="4813" y="107378"/>
                  </a:lnTo>
                  <a:lnTo>
                    <a:pt x="26847" y="107378"/>
                  </a:lnTo>
                  <a:lnTo>
                    <a:pt x="28841" y="109372"/>
                  </a:lnTo>
                  <a:lnTo>
                    <a:pt x="28841" y="185889"/>
                  </a:lnTo>
                  <a:lnTo>
                    <a:pt x="34821" y="215534"/>
                  </a:lnTo>
                  <a:lnTo>
                    <a:pt x="51131" y="239729"/>
                  </a:lnTo>
                  <a:lnTo>
                    <a:pt x="75331" y="256036"/>
                  </a:lnTo>
                  <a:lnTo>
                    <a:pt x="104978" y="262013"/>
                  </a:lnTo>
                  <a:lnTo>
                    <a:pt x="112585" y="262013"/>
                  </a:lnTo>
                  <a:lnTo>
                    <a:pt x="120192" y="260819"/>
                  </a:lnTo>
                  <a:lnTo>
                    <a:pt x="133819" y="256400"/>
                  </a:lnTo>
                  <a:lnTo>
                    <a:pt x="136613" y="248793"/>
                  </a:lnTo>
                  <a:lnTo>
                    <a:pt x="133413" y="242785"/>
                  </a:lnTo>
                  <a:lnTo>
                    <a:pt x="122199" y="220357"/>
                  </a:lnTo>
                  <a:lnTo>
                    <a:pt x="120192" y="215938"/>
                  </a:lnTo>
                  <a:lnTo>
                    <a:pt x="115379" y="213537"/>
                  </a:lnTo>
                  <a:lnTo>
                    <a:pt x="110578" y="214337"/>
                  </a:lnTo>
                  <a:lnTo>
                    <a:pt x="107454" y="215214"/>
                  </a:lnTo>
                  <a:lnTo>
                    <a:pt x="105143" y="215544"/>
                  </a:lnTo>
                  <a:lnTo>
                    <a:pt x="93283" y="213155"/>
                  </a:lnTo>
                  <a:lnTo>
                    <a:pt x="83718" y="206459"/>
                  </a:lnTo>
                  <a:lnTo>
                    <a:pt x="77277" y="196593"/>
                  </a:lnTo>
                  <a:lnTo>
                    <a:pt x="74917" y="184696"/>
                  </a:lnTo>
                  <a:lnTo>
                    <a:pt x="74917" y="109372"/>
                  </a:lnTo>
                  <a:lnTo>
                    <a:pt x="76923" y="107378"/>
                  </a:lnTo>
                  <a:lnTo>
                    <a:pt x="100965" y="107378"/>
                  </a:lnTo>
                  <a:lnTo>
                    <a:pt x="105778" y="102565"/>
                  </a:lnTo>
                  <a:lnTo>
                    <a:pt x="105778" y="66103"/>
                  </a:lnTo>
                  <a:lnTo>
                    <a:pt x="100965" y="61290"/>
                  </a:lnTo>
                  <a:lnTo>
                    <a:pt x="76923" y="61290"/>
                  </a:lnTo>
                  <a:lnTo>
                    <a:pt x="74917" y="59296"/>
                  </a:lnTo>
                  <a:lnTo>
                    <a:pt x="74917" y="4813"/>
                  </a:lnTo>
                  <a:lnTo>
                    <a:pt x="701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9">
              <a:extLst>
                <a:ext uri="{FF2B5EF4-FFF2-40B4-BE49-F238E27FC236}">
                  <a16:creationId xmlns:a16="http://schemas.microsoft.com/office/drawing/2014/main" id="{AFB159E4-9492-4806-B940-4F69B7D6AE63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8231" y="1210393"/>
              <a:ext cx="173075" cy="200317"/>
            </a:xfrm>
            <a:prstGeom prst="rect">
              <a:avLst/>
            </a:prstGeom>
          </p:spPr>
        </p:pic>
        <p:sp>
          <p:nvSpPr>
            <p:cNvPr id="11" name="object 10">
              <a:extLst>
                <a:ext uri="{FF2B5EF4-FFF2-40B4-BE49-F238E27FC236}">
                  <a16:creationId xmlns:a16="http://schemas.microsoft.com/office/drawing/2014/main" id="{E7440F82-8AB1-4080-8B3C-6662D72B9645}"/>
                </a:ext>
              </a:extLst>
            </p:cNvPr>
            <p:cNvSpPr/>
            <p:nvPr/>
          </p:nvSpPr>
          <p:spPr>
            <a:xfrm>
              <a:off x="1072134" y="1149108"/>
              <a:ext cx="537210" cy="347345"/>
            </a:xfrm>
            <a:custGeom>
              <a:avLst/>
              <a:gdLst/>
              <a:ahLst/>
              <a:cxnLst/>
              <a:rect l="l" t="t" r="r" b="b"/>
              <a:pathLst>
                <a:path w="537210" h="347344">
                  <a:moveTo>
                    <a:pt x="174282" y="64706"/>
                  </a:moveTo>
                  <a:lnTo>
                    <a:pt x="169468" y="59905"/>
                  </a:lnTo>
                  <a:lnTo>
                    <a:pt x="132207" y="59905"/>
                  </a:lnTo>
                  <a:lnTo>
                    <a:pt x="127406" y="64706"/>
                  </a:lnTo>
                  <a:lnTo>
                    <a:pt x="127406" y="70726"/>
                  </a:lnTo>
                  <a:lnTo>
                    <a:pt x="127000" y="71132"/>
                  </a:lnTo>
                  <a:lnTo>
                    <a:pt x="126606" y="70967"/>
                  </a:lnTo>
                  <a:lnTo>
                    <a:pt x="126606" y="148043"/>
                  </a:lnTo>
                  <a:lnTo>
                    <a:pt x="126606" y="175628"/>
                  </a:lnTo>
                  <a:lnTo>
                    <a:pt x="123444" y="191198"/>
                  </a:lnTo>
                  <a:lnTo>
                    <a:pt x="114846" y="203936"/>
                  </a:lnTo>
                  <a:lnTo>
                    <a:pt x="102095" y="212547"/>
                  </a:lnTo>
                  <a:lnTo>
                    <a:pt x="86537" y="215696"/>
                  </a:lnTo>
                  <a:lnTo>
                    <a:pt x="70980" y="212547"/>
                  </a:lnTo>
                  <a:lnTo>
                    <a:pt x="58242" y="203936"/>
                  </a:lnTo>
                  <a:lnTo>
                    <a:pt x="49644" y="191198"/>
                  </a:lnTo>
                  <a:lnTo>
                    <a:pt x="46482" y="175628"/>
                  </a:lnTo>
                  <a:lnTo>
                    <a:pt x="46482" y="148043"/>
                  </a:lnTo>
                  <a:lnTo>
                    <a:pt x="49644" y="132499"/>
                  </a:lnTo>
                  <a:lnTo>
                    <a:pt x="58242" y="119761"/>
                  </a:lnTo>
                  <a:lnTo>
                    <a:pt x="70980" y="111150"/>
                  </a:lnTo>
                  <a:lnTo>
                    <a:pt x="86537" y="107988"/>
                  </a:lnTo>
                  <a:lnTo>
                    <a:pt x="102095" y="111150"/>
                  </a:lnTo>
                  <a:lnTo>
                    <a:pt x="114846" y="119761"/>
                  </a:lnTo>
                  <a:lnTo>
                    <a:pt x="123444" y="132499"/>
                  </a:lnTo>
                  <a:lnTo>
                    <a:pt x="126606" y="148043"/>
                  </a:lnTo>
                  <a:lnTo>
                    <a:pt x="126606" y="70967"/>
                  </a:lnTo>
                  <a:lnTo>
                    <a:pt x="116128" y="66421"/>
                  </a:lnTo>
                  <a:lnTo>
                    <a:pt x="104622" y="63169"/>
                  </a:lnTo>
                  <a:lnTo>
                    <a:pt x="92583" y="61493"/>
                  </a:lnTo>
                  <a:lnTo>
                    <a:pt x="80137" y="61506"/>
                  </a:lnTo>
                  <a:lnTo>
                    <a:pt x="48348" y="70205"/>
                  </a:lnTo>
                  <a:lnTo>
                    <a:pt x="22948" y="89649"/>
                  </a:lnTo>
                  <a:lnTo>
                    <a:pt x="6096" y="117055"/>
                  </a:lnTo>
                  <a:lnTo>
                    <a:pt x="0" y="149644"/>
                  </a:lnTo>
                  <a:lnTo>
                    <a:pt x="0" y="173228"/>
                  </a:lnTo>
                  <a:lnTo>
                    <a:pt x="22948" y="233235"/>
                  </a:lnTo>
                  <a:lnTo>
                    <a:pt x="80137" y="261378"/>
                  </a:lnTo>
                  <a:lnTo>
                    <a:pt x="92583" y="261404"/>
                  </a:lnTo>
                  <a:lnTo>
                    <a:pt x="104622" y="259727"/>
                  </a:lnTo>
                  <a:lnTo>
                    <a:pt x="116128" y="256476"/>
                  </a:lnTo>
                  <a:lnTo>
                    <a:pt x="127000" y="251752"/>
                  </a:lnTo>
                  <a:lnTo>
                    <a:pt x="126923" y="262801"/>
                  </a:lnTo>
                  <a:lnTo>
                    <a:pt x="124040" y="277088"/>
                  </a:lnTo>
                  <a:lnTo>
                    <a:pt x="115989" y="289052"/>
                  </a:lnTo>
                  <a:lnTo>
                    <a:pt x="104025" y="297116"/>
                  </a:lnTo>
                  <a:lnTo>
                    <a:pt x="89344" y="300062"/>
                  </a:lnTo>
                  <a:lnTo>
                    <a:pt x="84543" y="300062"/>
                  </a:lnTo>
                  <a:lnTo>
                    <a:pt x="55295" y="286435"/>
                  </a:lnTo>
                  <a:lnTo>
                    <a:pt x="49682" y="286042"/>
                  </a:lnTo>
                  <a:lnTo>
                    <a:pt x="45681" y="288848"/>
                  </a:lnTo>
                  <a:lnTo>
                    <a:pt x="24447" y="303263"/>
                  </a:lnTo>
                  <a:lnTo>
                    <a:pt x="19240" y="306870"/>
                  </a:lnTo>
                  <a:lnTo>
                    <a:pt x="51092" y="339725"/>
                  </a:lnTo>
                  <a:lnTo>
                    <a:pt x="85344" y="346938"/>
                  </a:lnTo>
                  <a:lnTo>
                    <a:pt x="90144" y="346938"/>
                  </a:lnTo>
                  <a:lnTo>
                    <a:pt x="122897" y="340334"/>
                  </a:lnTo>
                  <a:lnTo>
                    <a:pt x="149644" y="322300"/>
                  </a:lnTo>
                  <a:lnTo>
                    <a:pt x="164630" y="300062"/>
                  </a:lnTo>
                  <a:lnTo>
                    <a:pt x="167678" y="295554"/>
                  </a:lnTo>
                  <a:lnTo>
                    <a:pt x="174282" y="262801"/>
                  </a:lnTo>
                  <a:lnTo>
                    <a:pt x="174282" y="251752"/>
                  </a:lnTo>
                  <a:lnTo>
                    <a:pt x="174282" y="215696"/>
                  </a:lnTo>
                  <a:lnTo>
                    <a:pt x="174282" y="107988"/>
                  </a:lnTo>
                  <a:lnTo>
                    <a:pt x="174282" y="71132"/>
                  </a:lnTo>
                  <a:lnTo>
                    <a:pt x="174282" y="64706"/>
                  </a:lnTo>
                  <a:close/>
                </a:path>
                <a:path w="537210" h="347344">
                  <a:moveTo>
                    <a:pt x="537108" y="248793"/>
                  </a:moveTo>
                  <a:lnTo>
                    <a:pt x="533908" y="242785"/>
                  </a:lnTo>
                  <a:lnTo>
                    <a:pt x="522693" y="220357"/>
                  </a:lnTo>
                  <a:lnTo>
                    <a:pt x="520687" y="215938"/>
                  </a:lnTo>
                  <a:lnTo>
                    <a:pt x="515874" y="213537"/>
                  </a:lnTo>
                  <a:lnTo>
                    <a:pt x="511073" y="214337"/>
                  </a:lnTo>
                  <a:lnTo>
                    <a:pt x="507949" y="215214"/>
                  </a:lnTo>
                  <a:lnTo>
                    <a:pt x="505510" y="215544"/>
                  </a:lnTo>
                  <a:lnTo>
                    <a:pt x="493776" y="213144"/>
                  </a:lnTo>
                  <a:lnTo>
                    <a:pt x="484212" y="206451"/>
                  </a:lnTo>
                  <a:lnTo>
                    <a:pt x="477774" y="196583"/>
                  </a:lnTo>
                  <a:lnTo>
                    <a:pt x="475411" y="184696"/>
                  </a:lnTo>
                  <a:lnTo>
                    <a:pt x="475411" y="109372"/>
                  </a:lnTo>
                  <a:lnTo>
                    <a:pt x="477418" y="107378"/>
                  </a:lnTo>
                  <a:lnTo>
                    <a:pt x="501459" y="107378"/>
                  </a:lnTo>
                  <a:lnTo>
                    <a:pt x="506260" y="102565"/>
                  </a:lnTo>
                  <a:lnTo>
                    <a:pt x="506260" y="66103"/>
                  </a:lnTo>
                  <a:lnTo>
                    <a:pt x="501459" y="61290"/>
                  </a:lnTo>
                  <a:lnTo>
                    <a:pt x="477418" y="61290"/>
                  </a:lnTo>
                  <a:lnTo>
                    <a:pt x="475411" y="59296"/>
                  </a:lnTo>
                  <a:lnTo>
                    <a:pt x="475411" y="4813"/>
                  </a:lnTo>
                  <a:lnTo>
                    <a:pt x="470611" y="0"/>
                  </a:lnTo>
                  <a:lnTo>
                    <a:pt x="434149" y="0"/>
                  </a:lnTo>
                  <a:lnTo>
                    <a:pt x="429336" y="4813"/>
                  </a:lnTo>
                  <a:lnTo>
                    <a:pt x="429336" y="59296"/>
                  </a:lnTo>
                  <a:lnTo>
                    <a:pt x="427342" y="61290"/>
                  </a:lnTo>
                  <a:lnTo>
                    <a:pt x="405307" y="61290"/>
                  </a:lnTo>
                  <a:lnTo>
                    <a:pt x="400494" y="66103"/>
                  </a:lnTo>
                  <a:lnTo>
                    <a:pt x="400494" y="102565"/>
                  </a:lnTo>
                  <a:lnTo>
                    <a:pt x="405307" y="107378"/>
                  </a:lnTo>
                  <a:lnTo>
                    <a:pt x="427342" y="107378"/>
                  </a:lnTo>
                  <a:lnTo>
                    <a:pt x="429336" y="109372"/>
                  </a:lnTo>
                  <a:lnTo>
                    <a:pt x="429336" y="185889"/>
                  </a:lnTo>
                  <a:lnTo>
                    <a:pt x="435317" y="215531"/>
                  </a:lnTo>
                  <a:lnTo>
                    <a:pt x="451624" y="239725"/>
                  </a:lnTo>
                  <a:lnTo>
                    <a:pt x="475818" y="256032"/>
                  </a:lnTo>
                  <a:lnTo>
                    <a:pt x="505460" y="262013"/>
                  </a:lnTo>
                  <a:lnTo>
                    <a:pt x="513080" y="262013"/>
                  </a:lnTo>
                  <a:lnTo>
                    <a:pt x="520687" y="260819"/>
                  </a:lnTo>
                  <a:lnTo>
                    <a:pt x="534314" y="256400"/>
                  </a:lnTo>
                  <a:lnTo>
                    <a:pt x="537108" y="24879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1">
              <a:extLst>
                <a:ext uri="{FF2B5EF4-FFF2-40B4-BE49-F238E27FC236}">
                  <a16:creationId xmlns:a16="http://schemas.microsoft.com/office/drawing/2014/main" id="{C5C3BA2C-4F0D-4E8A-8DAD-2BA21120D31E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80988" y="1210382"/>
              <a:ext cx="173862" cy="200329"/>
            </a:xfrm>
            <a:prstGeom prst="rect">
              <a:avLst/>
            </a:prstGeom>
          </p:spPr>
        </p:pic>
        <p:pic>
          <p:nvPicPr>
            <p:cNvPr id="13" name="object 12">
              <a:extLst>
                <a:ext uri="{FF2B5EF4-FFF2-40B4-BE49-F238E27FC236}">
                  <a16:creationId xmlns:a16="http://schemas.microsoft.com/office/drawing/2014/main" id="{5756D44F-1584-4134-B812-11D2BCC2981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45746" y="1210382"/>
              <a:ext cx="173862" cy="200329"/>
            </a:xfrm>
            <a:prstGeom prst="rect">
              <a:avLst/>
            </a:prstGeom>
          </p:spPr>
        </p:pic>
        <p:sp>
          <p:nvSpPr>
            <p:cNvPr id="14" name="object 13">
              <a:extLst>
                <a:ext uri="{FF2B5EF4-FFF2-40B4-BE49-F238E27FC236}">
                  <a16:creationId xmlns:a16="http://schemas.microsoft.com/office/drawing/2014/main" id="{E5DFC46B-8BE8-47E9-A817-182A3A1C4419}"/>
                </a:ext>
              </a:extLst>
            </p:cNvPr>
            <p:cNvSpPr/>
            <p:nvPr/>
          </p:nvSpPr>
          <p:spPr>
            <a:xfrm>
              <a:off x="1638108" y="1149090"/>
              <a:ext cx="172720" cy="261620"/>
            </a:xfrm>
            <a:custGeom>
              <a:avLst/>
              <a:gdLst/>
              <a:ahLst/>
              <a:cxnLst/>
              <a:rect l="l" t="t" r="r" b="b"/>
              <a:pathLst>
                <a:path w="172719" h="261619">
                  <a:moveTo>
                    <a:pt x="41262" y="0"/>
                  </a:moveTo>
                  <a:lnTo>
                    <a:pt x="4800" y="0"/>
                  </a:lnTo>
                  <a:lnTo>
                    <a:pt x="0" y="4813"/>
                  </a:lnTo>
                  <a:lnTo>
                    <a:pt x="0" y="256806"/>
                  </a:lnTo>
                  <a:lnTo>
                    <a:pt x="4800" y="261607"/>
                  </a:lnTo>
                  <a:lnTo>
                    <a:pt x="41262" y="261607"/>
                  </a:lnTo>
                  <a:lnTo>
                    <a:pt x="46075" y="256806"/>
                  </a:lnTo>
                  <a:lnTo>
                    <a:pt x="46075" y="148247"/>
                  </a:lnTo>
                  <a:lnTo>
                    <a:pt x="48841" y="133288"/>
                  </a:lnTo>
                  <a:lnTo>
                    <a:pt x="56489" y="120548"/>
                  </a:lnTo>
                  <a:lnTo>
                    <a:pt x="68042" y="111342"/>
                  </a:lnTo>
                  <a:lnTo>
                    <a:pt x="82524" y="106984"/>
                  </a:lnTo>
                  <a:lnTo>
                    <a:pt x="160690" y="106984"/>
                  </a:lnTo>
                  <a:lnTo>
                    <a:pt x="149737" y="89244"/>
                  </a:lnTo>
                  <a:lnTo>
                    <a:pt x="124336" y="69939"/>
                  </a:lnTo>
                  <a:lnTo>
                    <a:pt x="120595" y="68922"/>
                  </a:lnTo>
                  <a:lnTo>
                    <a:pt x="49276" y="68922"/>
                  </a:lnTo>
                  <a:lnTo>
                    <a:pt x="46075" y="66916"/>
                  </a:lnTo>
                  <a:lnTo>
                    <a:pt x="46075" y="4813"/>
                  </a:lnTo>
                  <a:lnTo>
                    <a:pt x="41262" y="0"/>
                  </a:lnTo>
                  <a:close/>
                </a:path>
                <a:path w="172719" h="261619">
                  <a:moveTo>
                    <a:pt x="160690" y="106984"/>
                  </a:moveTo>
                  <a:lnTo>
                    <a:pt x="82524" y="106984"/>
                  </a:lnTo>
                  <a:lnTo>
                    <a:pt x="99554" y="108901"/>
                  </a:lnTo>
                  <a:lnTo>
                    <a:pt x="113580" y="117244"/>
                  </a:lnTo>
                  <a:lnTo>
                    <a:pt x="123099" y="130471"/>
                  </a:lnTo>
                  <a:lnTo>
                    <a:pt x="126606" y="147040"/>
                  </a:lnTo>
                  <a:lnTo>
                    <a:pt x="126606" y="256806"/>
                  </a:lnTo>
                  <a:lnTo>
                    <a:pt x="131406" y="261607"/>
                  </a:lnTo>
                  <a:lnTo>
                    <a:pt x="167868" y="261607"/>
                  </a:lnTo>
                  <a:lnTo>
                    <a:pt x="172669" y="256806"/>
                  </a:lnTo>
                  <a:lnTo>
                    <a:pt x="172669" y="149047"/>
                  </a:lnTo>
                  <a:lnTo>
                    <a:pt x="166573" y="116515"/>
                  </a:lnTo>
                  <a:lnTo>
                    <a:pt x="160690" y="106984"/>
                  </a:lnTo>
                  <a:close/>
                </a:path>
                <a:path w="172719" h="261619">
                  <a:moveTo>
                    <a:pt x="87299" y="61213"/>
                  </a:moveTo>
                  <a:lnTo>
                    <a:pt x="49276" y="68922"/>
                  </a:lnTo>
                  <a:lnTo>
                    <a:pt x="120595" y="68922"/>
                  </a:lnTo>
                  <a:lnTo>
                    <a:pt x="92544" y="61302"/>
                  </a:lnTo>
                  <a:lnTo>
                    <a:pt x="87299" y="6121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4">
              <a:extLst>
                <a:ext uri="{FF2B5EF4-FFF2-40B4-BE49-F238E27FC236}">
                  <a16:creationId xmlns:a16="http://schemas.microsoft.com/office/drawing/2014/main" id="{A4D8C0DC-99E2-4AC4-A3B4-C65CC4AED839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54579" y="1209022"/>
              <a:ext cx="347101" cy="201691"/>
            </a:xfrm>
            <a:prstGeom prst="rect">
              <a:avLst/>
            </a:prstGeom>
          </p:spPr>
        </p:pic>
        <p:sp>
          <p:nvSpPr>
            <p:cNvPr id="16" name="object 15">
              <a:extLst>
                <a:ext uri="{FF2B5EF4-FFF2-40B4-BE49-F238E27FC236}">
                  <a16:creationId xmlns:a16="http://schemas.microsoft.com/office/drawing/2014/main" id="{140B8D7F-D311-48FC-9453-94638D702FE9}"/>
                </a:ext>
              </a:extLst>
            </p:cNvPr>
            <p:cNvSpPr/>
            <p:nvPr/>
          </p:nvSpPr>
          <p:spPr>
            <a:xfrm>
              <a:off x="2446947" y="1149095"/>
              <a:ext cx="133985" cy="261620"/>
            </a:xfrm>
            <a:custGeom>
              <a:avLst/>
              <a:gdLst/>
              <a:ahLst/>
              <a:cxnLst/>
              <a:rect l="l" t="t" r="r" b="b"/>
              <a:pathLst>
                <a:path w="133985" h="261619">
                  <a:moveTo>
                    <a:pt x="46875" y="4813"/>
                  </a:moveTo>
                  <a:lnTo>
                    <a:pt x="42062" y="0"/>
                  </a:lnTo>
                  <a:lnTo>
                    <a:pt x="4800" y="0"/>
                  </a:lnTo>
                  <a:lnTo>
                    <a:pt x="0" y="4813"/>
                  </a:lnTo>
                  <a:lnTo>
                    <a:pt x="0" y="250799"/>
                  </a:lnTo>
                  <a:lnTo>
                    <a:pt x="0" y="256819"/>
                  </a:lnTo>
                  <a:lnTo>
                    <a:pt x="4800" y="261620"/>
                  </a:lnTo>
                  <a:lnTo>
                    <a:pt x="42062" y="261620"/>
                  </a:lnTo>
                  <a:lnTo>
                    <a:pt x="46875" y="256819"/>
                  </a:lnTo>
                  <a:lnTo>
                    <a:pt x="46875" y="4813"/>
                  </a:lnTo>
                  <a:close/>
                </a:path>
                <a:path w="133985" h="261619">
                  <a:moveTo>
                    <a:pt x="133413" y="4813"/>
                  </a:moveTo>
                  <a:lnTo>
                    <a:pt x="128600" y="0"/>
                  </a:lnTo>
                  <a:lnTo>
                    <a:pt x="91338" y="0"/>
                  </a:lnTo>
                  <a:lnTo>
                    <a:pt x="86537" y="4813"/>
                  </a:lnTo>
                  <a:lnTo>
                    <a:pt x="86537" y="250799"/>
                  </a:lnTo>
                  <a:lnTo>
                    <a:pt x="86537" y="256819"/>
                  </a:lnTo>
                  <a:lnTo>
                    <a:pt x="91338" y="261620"/>
                  </a:lnTo>
                  <a:lnTo>
                    <a:pt x="128600" y="261620"/>
                  </a:lnTo>
                  <a:lnTo>
                    <a:pt x="133413" y="256819"/>
                  </a:lnTo>
                  <a:lnTo>
                    <a:pt x="133413" y="481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6">
              <a:extLst>
                <a:ext uri="{FF2B5EF4-FFF2-40B4-BE49-F238E27FC236}">
                  <a16:creationId xmlns:a16="http://schemas.microsoft.com/office/drawing/2014/main" id="{6B59115A-EB88-4614-90AF-2537D3D206E3}"/>
                </a:ext>
              </a:extLst>
            </p:cNvPr>
            <p:cNvSpPr/>
            <p:nvPr/>
          </p:nvSpPr>
          <p:spPr>
            <a:xfrm>
              <a:off x="2277276" y="780567"/>
              <a:ext cx="236854" cy="361950"/>
            </a:xfrm>
            <a:custGeom>
              <a:avLst/>
              <a:gdLst/>
              <a:ahLst/>
              <a:cxnLst/>
              <a:rect l="l" t="t" r="r" b="b"/>
              <a:pathLst>
                <a:path w="236855" h="361950">
                  <a:moveTo>
                    <a:pt x="168414" y="0"/>
                  </a:moveTo>
                  <a:lnTo>
                    <a:pt x="115211" y="6689"/>
                  </a:lnTo>
                  <a:lnTo>
                    <a:pt x="47663" y="42202"/>
                  </a:lnTo>
                  <a:lnTo>
                    <a:pt x="11968" y="95199"/>
                  </a:lnTo>
                  <a:lnTo>
                    <a:pt x="0" y="166522"/>
                  </a:lnTo>
                  <a:lnTo>
                    <a:pt x="5151" y="215947"/>
                  </a:lnTo>
                  <a:lnTo>
                    <a:pt x="18397" y="257055"/>
                  </a:lnTo>
                  <a:lnTo>
                    <a:pt x="55930" y="315175"/>
                  </a:lnTo>
                  <a:lnTo>
                    <a:pt x="94222" y="349032"/>
                  </a:lnTo>
                  <a:lnTo>
                    <a:pt x="117348" y="361937"/>
                  </a:lnTo>
                  <a:lnTo>
                    <a:pt x="122796" y="361937"/>
                  </a:lnTo>
                  <a:lnTo>
                    <a:pt x="125793" y="361111"/>
                  </a:lnTo>
                  <a:lnTo>
                    <a:pt x="133197" y="356489"/>
                  </a:lnTo>
                  <a:lnTo>
                    <a:pt x="136093" y="351256"/>
                  </a:lnTo>
                  <a:lnTo>
                    <a:pt x="136093" y="285191"/>
                  </a:lnTo>
                  <a:lnTo>
                    <a:pt x="168780" y="269933"/>
                  </a:lnTo>
                  <a:lnTo>
                    <a:pt x="191038" y="258881"/>
                  </a:lnTo>
                  <a:lnTo>
                    <a:pt x="213941" y="246246"/>
                  </a:lnTo>
                  <a:lnTo>
                    <a:pt x="236372" y="231902"/>
                  </a:lnTo>
                  <a:lnTo>
                    <a:pt x="224918" y="223546"/>
                  </a:lnTo>
                  <a:lnTo>
                    <a:pt x="213779" y="214515"/>
                  </a:lnTo>
                  <a:lnTo>
                    <a:pt x="185566" y="185596"/>
                  </a:lnTo>
                  <a:lnTo>
                    <a:pt x="164898" y="153760"/>
                  </a:lnTo>
                  <a:lnTo>
                    <a:pt x="151833" y="119126"/>
                  </a:lnTo>
                  <a:lnTo>
                    <a:pt x="146431" y="81813"/>
                  </a:lnTo>
                  <a:lnTo>
                    <a:pt x="147094" y="58639"/>
                  </a:lnTo>
                  <a:lnTo>
                    <a:pt x="150993" y="37249"/>
                  </a:lnTo>
                  <a:lnTo>
                    <a:pt x="158107" y="17687"/>
                  </a:lnTo>
                  <a:lnTo>
                    <a:pt x="168414" y="0"/>
                  </a:lnTo>
                  <a:close/>
                </a:path>
              </a:pathLst>
            </a:custGeom>
            <a:solidFill>
              <a:srgbClr val="FFC7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7">
              <a:extLst>
                <a:ext uri="{FF2B5EF4-FFF2-40B4-BE49-F238E27FC236}">
                  <a16:creationId xmlns:a16="http://schemas.microsoft.com/office/drawing/2014/main" id="{B5321637-FFC0-40A3-A928-7D2A4955282C}"/>
                </a:ext>
              </a:extLst>
            </p:cNvPr>
            <p:cNvSpPr/>
            <p:nvPr/>
          </p:nvSpPr>
          <p:spPr>
            <a:xfrm>
              <a:off x="2445696" y="720003"/>
              <a:ext cx="322580" cy="422909"/>
            </a:xfrm>
            <a:custGeom>
              <a:avLst/>
              <a:gdLst/>
              <a:ahLst/>
              <a:cxnLst/>
              <a:rect l="l" t="t" r="r" b="b"/>
              <a:pathLst>
                <a:path w="322580" h="422909">
                  <a:moveTo>
                    <a:pt x="134543" y="0"/>
                  </a:moveTo>
                  <a:lnTo>
                    <a:pt x="86031" y="6600"/>
                  </a:lnTo>
                  <a:lnTo>
                    <a:pt x="47406" y="20788"/>
                  </a:lnTo>
                  <a:lnTo>
                    <a:pt x="10706" y="47548"/>
                  </a:lnTo>
                  <a:lnTo>
                    <a:pt x="0" y="60553"/>
                  </a:lnTo>
                  <a:lnTo>
                    <a:pt x="5702" y="60591"/>
                  </a:lnTo>
                  <a:lnTo>
                    <a:pt x="9944" y="60909"/>
                  </a:lnTo>
                  <a:lnTo>
                    <a:pt x="49081" y="70765"/>
                  </a:lnTo>
                  <a:lnTo>
                    <a:pt x="92940" y="96508"/>
                  </a:lnTo>
                  <a:lnTo>
                    <a:pt x="128095" y="150187"/>
                  </a:lnTo>
                  <a:lnTo>
                    <a:pt x="133972" y="190880"/>
                  </a:lnTo>
                  <a:lnTo>
                    <a:pt x="128820" y="221412"/>
                  </a:lnTo>
                  <a:lnTo>
                    <a:pt x="114647" y="248361"/>
                  </a:lnTo>
                  <a:lnTo>
                    <a:pt x="93633" y="271966"/>
                  </a:lnTo>
                  <a:lnTo>
                    <a:pt x="67957" y="292468"/>
                  </a:lnTo>
                  <a:lnTo>
                    <a:pt x="90193" y="306702"/>
                  </a:lnTo>
                  <a:lnTo>
                    <a:pt x="112312" y="318943"/>
                  </a:lnTo>
                  <a:lnTo>
                    <a:pt x="133469" y="329442"/>
                  </a:lnTo>
                  <a:lnTo>
                    <a:pt x="168236" y="345643"/>
                  </a:lnTo>
                  <a:lnTo>
                    <a:pt x="168236" y="412038"/>
                  </a:lnTo>
                  <a:lnTo>
                    <a:pt x="171348" y="417423"/>
                  </a:lnTo>
                  <a:lnTo>
                    <a:pt x="178930" y="421779"/>
                  </a:lnTo>
                  <a:lnTo>
                    <a:pt x="181737" y="422503"/>
                  </a:lnTo>
                  <a:lnTo>
                    <a:pt x="187375" y="422503"/>
                  </a:lnTo>
                  <a:lnTo>
                    <a:pt x="234437" y="387412"/>
                  </a:lnTo>
                  <a:lnTo>
                    <a:pt x="280399" y="331149"/>
                  </a:lnTo>
                  <a:lnTo>
                    <a:pt x="301234" y="291049"/>
                  </a:lnTo>
                  <a:lnTo>
                    <a:pt x="316559" y="242066"/>
                  </a:lnTo>
                  <a:lnTo>
                    <a:pt x="322554" y="184302"/>
                  </a:lnTo>
                  <a:lnTo>
                    <a:pt x="319553" y="144240"/>
                  </a:lnTo>
                  <a:lnTo>
                    <a:pt x="295383" y="77619"/>
                  </a:lnTo>
                  <a:lnTo>
                    <a:pt x="236968" y="23863"/>
                  </a:lnTo>
                  <a:lnTo>
                    <a:pt x="197932" y="8388"/>
                  </a:lnTo>
                  <a:lnTo>
                    <a:pt x="162473" y="1542"/>
                  </a:lnTo>
                  <a:lnTo>
                    <a:pt x="134543" y="0"/>
                  </a:lnTo>
                  <a:close/>
                </a:path>
              </a:pathLst>
            </a:custGeom>
            <a:solidFill>
              <a:srgbClr val="00B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8">
              <a:extLst>
                <a:ext uri="{FF2B5EF4-FFF2-40B4-BE49-F238E27FC236}">
                  <a16:creationId xmlns:a16="http://schemas.microsoft.com/office/drawing/2014/main" id="{8B002F68-4B46-40CD-8B5A-B4498466BD4C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3708" y="780559"/>
              <a:ext cx="155956" cy="231914"/>
            </a:xfrm>
            <a:prstGeom prst="rect">
              <a:avLst/>
            </a:prstGeom>
          </p:spPr>
        </p:pic>
      </p:grpSp>
      <p:sp>
        <p:nvSpPr>
          <p:cNvPr id="22" name="Title 1">
            <a:extLst>
              <a:ext uri="{FF2B5EF4-FFF2-40B4-BE49-F238E27FC236}">
                <a16:creationId xmlns:a16="http://schemas.microsoft.com/office/drawing/2014/main" id="{783E5E9B-5903-4F1C-94DF-852228FCEF54}"/>
              </a:ext>
            </a:extLst>
          </p:cNvPr>
          <p:cNvSpPr txBox="1">
            <a:spLocks/>
          </p:cNvSpPr>
          <p:nvPr userDrawn="1"/>
        </p:nvSpPr>
        <p:spPr>
          <a:xfrm>
            <a:off x="977899" y="3657600"/>
            <a:ext cx="6912843" cy="381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eaLnBrk="1" hangingPunct="1">
              <a:defRPr sz="4200" b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kern="0">
                <a:latin typeface="+mn-lt"/>
              </a:rPr>
              <a:t>info@togetherall.com</a:t>
            </a:r>
            <a:endParaRPr lang="en-GB" sz="2400" ker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46691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5AC69-81FD-3CF4-3070-FF934F9C5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048418-8ED2-5870-A69B-502315EB57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9123A0-1CEA-D5DC-66AF-161910350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EB0AE-70B5-3947-910D-F9F5761A5E1F}" type="datetimeFigureOut">
              <a:rPr lang="en-US" smtClean="0"/>
              <a:t>5/29/25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2CF146-BC71-858A-F6DA-40EEE3277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10EAC1-1F1E-2E81-EE0D-E44AB56D0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E464F-8231-AE4C-901E-0EC7F934E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073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ight Bottom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CD54EB63-8BF6-934E-A697-58D2B172403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63899" y="4685108"/>
            <a:ext cx="5937695" cy="2170020"/>
          </a:xfrm>
          <a:custGeom>
            <a:avLst/>
            <a:gdLst>
              <a:gd name="connsiteX0" fmla="*/ 2962507 w 5937695"/>
              <a:gd name="connsiteY0" fmla="*/ 129 h 2170020"/>
              <a:gd name="connsiteX1" fmla="*/ 3005921 w 5937695"/>
              <a:gd name="connsiteY1" fmla="*/ 142 h 2170020"/>
              <a:gd name="connsiteX2" fmla="*/ 3031814 w 5937695"/>
              <a:gd name="connsiteY2" fmla="*/ 142 h 2170020"/>
              <a:gd name="connsiteX3" fmla="*/ 5663466 w 5937695"/>
              <a:gd name="connsiteY3" fmla="*/ 1017053 h 2170020"/>
              <a:gd name="connsiteX4" fmla="*/ 5937695 w 5937695"/>
              <a:gd name="connsiteY4" fmla="*/ 1343121 h 2170020"/>
              <a:gd name="connsiteX5" fmla="*/ 5937695 w 5937695"/>
              <a:gd name="connsiteY5" fmla="*/ 2170020 h 2170020"/>
              <a:gd name="connsiteX6" fmla="*/ 2935304 w 5937695"/>
              <a:gd name="connsiteY6" fmla="*/ 2170020 h 2170020"/>
              <a:gd name="connsiteX7" fmla="*/ 0 w 5937695"/>
              <a:gd name="connsiteY7" fmla="*/ 2170020 h 2170020"/>
              <a:gd name="connsiteX8" fmla="*/ 0 w 5937695"/>
              <a:gd name="connsiteY8" fmla="*/ 2170015 h 2170020"/>
              <a:gd name="connsiteX9" fmla="*/ 57321 w 5937695"/>
              <a:gd name="connsiteY9" fmla="*/ 1878425 h 2170020"/>
              <a:gd name="connsiteX10" fmla="*/ 416638 w 5937695"/>
              <a:gd name="connsiteY10" fmla="*/ 1115577 h 2170020"/>
              <a:gd name="connsiteX11" fmla="*/ 624958 w 5937695"/>
              <a:gd name="connsiteY11" fmla="*/ 870439 h 2170020"/>
              <a:gd name="connsiteX12" fmla="*/ 2058479 w 5937695"/>
              <a:gd name="connsiteY12" fmla="*/ 116260 h 2170020"/>
              <a:gd name="connsiteX13" fmla="*/ 2962507 w 5937695"/>
              <a:gd name="connsiteY13" fmla="*/ 129 h 217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937695" h="2170020">
                <a:moveTo>
                  <a:pt x="2962507" y="129"/>
                </a:moveTo>
                <a:cubicBezTo>
                  <a:pt x="2981591" y="-78"/>
                  <a:pt x="2996211" y="-5"/>
                  <a:pt x="3005921" y="142"/>
                </a:cubicBezTo>
                <a:cubicBezTo>
                  <a:pt x="3014160" y="142"/>
                  <a:pt x="3023575" y="142"/>
                  <a:pt x="3031814" y="142"/>
                </a:cubicBezTo>
                <a:cubicBezTo>
                  <a:pt x="3552024" y="8352"/>
                  <a:pt x="4791349" y="126816"/>
                  <a:pt x="5663466" y="1017053"/>
                </a:cubicBezTo>
                <a:cubicBezTo>
                  <a:pt x="5763507" y="1119096"/>
                  <a:pt x="5854132" y="1228176"/>
                  <a:pt x="5937695" y="1343121"/>
                </a:cubicBezTo>
                <a:lnTo>
                  <a:pt x="5937695" y="2170020"/>
                </a:lnTo>
                <a:lnTo>
                  <a:pt x="2935304" y="2170020"/>
                </a:lnTo>
                <a:lnTo>
                  <a:pt x="0" y="2170020"/>
                </a:lnTo>
                <a:lnTo>
                  <a:pt x="0" y="2170015"/>
                </a:lnTo>
                <a:lnTo>
                  <a:pt x="57321" y="1878425"/>
                </a:lnTo>
                <a:cubicBezTo>
                  <a:pt x="130420" y="1596102"/>
                  <a:pt x="250690" y="1341655"/>
                  <a:pt x="416638" y="1115577"/>
                </a:cubicBezTo>
                <a:cubicBezTo>
                  <a:pt x="479017" y="1029955"/>
                  <a:pt x="548457" y="947851"/>
                  <a:pt x="624958" y="870439"/>
                </a:cubicBezTo>
                <a:cubicBezTo>
                  <a:pt x="1045128" y="445847"/>
                  <a:pt x="1592408" y="227686"/>
                  <a:pt x="2058479" y="116260"/>
                </a:cubicBezTo>
                <a:cubicBezTo>
                  <a:pt x="2476589" y="16710"/>
                  <a:pt x="2828920" y="1572"/>
                  <a:pt x="2962507" y="129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>
                <a:latin typeface="Lexend Medium" pitchFamily="2" charset="77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D65C2356-C089-3847-AD61-3A4929DCBDE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07467" y="911168"/>
            <a:ext cx="3894058" cy="5946832"/>
          </a:xfrm>
          <a:custGeom>
            <a:avLst/>
            <a:gdLst>
              <a:gd name="connsiteX0" fmla="*/ 3527213 w 3894058"/>
              <a:gd name="connsiteY0" fmla="*/ 4 h 5946832"/>
              <a:gd name="connsiteX1" fmla="*/ 3894058 w 3894058"/>
              <a:gd name="connsiteY1" fmla="*/ 12762 h 5946832"/>
              <a:gd name="connsiteX2" fmla="*/ 3894058 w 3894058"/>
              <a:gd name="connsiteY2" fmla="*/ 5946832 h 5946832"/>
              <a:gd name="connsiteX3" fmla="*/ 892781 w 3894058"/>
              <a:gd name="connsiteY3" fmla="*/ 5946832 h 5946832"/>
              <a:gd name="connsiteX4" fmla="*/ 776683 w 3894058"/>
              <a:gd name="connsiteY4" fmla="*/ 5825106 h 5946832"/>
              <a:gd name="connsiteX5" fmla="*/ 16493 w 3894058"/>
              <a:gd name="connsiteY5" fmla="*/ 3887459 h 5946832"/>
              <a:gd name="connsiteX6" fmla="*/ 0 w 3894058"/>
              <a:gd name="connsiteY6" fmla="*/ 3595576 h 5946832"/>
              <a:gd name="connsiteX7" fmla="*/ 0 w 3894058"/>
              <a:gd name="connsiteY7" fmla="*/ 3569683 h 5946832"/>
              <a:gd name="connsiteX8" fmla="*/ 981351 w 3894058"/>
              <a:gd name="connsiteY8" fmla="*/ 922730 h 5946832"/>
              <a:gd name="connsiteX9" fmla="*/ 3527213 w 3894058"/>
              <a:gd name="connsiteY9" fmla="*/ 4 h 594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94058" h="5946832">
                <a:moveTo>
                  <a:pt x="3527213" y="4"/>
                </a:moveTo>
                <a:lnTo>
                  <a:pt x="3894058" y="12762"/>
                </a:lnTo>
                <a:lnTo>
                  <a:pt x="3894058" y="5946832"/>
                </a:lnTo>
                <a:lnTo>
                  <a:pt x="892781" y="5946832"/>
                </a:lnTo>
                <a:lnTo>
                  <a:pt x="776683" y="5825106"/>
                </a:lnTo>
                <a:cubicBezTo>
                  <a:pt x="216539" y="5193317"/>
                  <a:pt x="59567" y="4337641"/>
                  <a:pt x="16493" y="3887459"/>
                </a:cubicBezTo>
                <a:cubicBezTo>
                  <a:pt x="2356" y="3736810"/>
                  <a:pt x="0" y="3632062"/>
                  <a:pt x="0" y="3595576"/>
                </a:cubicBezTo>
                <a:cubicBezTo>
                  <a:pt x="0" y="3587337"/>
                  <a:pt x="0" y="3577922"/>
                  <a:pt x="0" y="3569683"/>
                </a:cubicBezTo>
                <a:cubicBezTo>
                  <a:pt x="0" y="3049473"/>
                  <a:pt x="100137" y="1807794"/>
                  <a:pt x="981351" y="922730"/>
                </a:cubicBezTo>
                <a:cubicBezTo>
                  <a:pt x="1592783" y="309541"/>
                  <a:pt x="2449257" y="-1173"/>
                  <a:pt x="3527213" y="4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>
                <a:latin typeface="Lexend Medium" pitchFamily="2" charset="77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9459E843-159B-EB43-BC7C-4984B5A41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474" y="838200"/>
            <a:ext cx="10515600" cy="4730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4" name="Footer Placeholder 2">
            <a:extLst>
              <a:ext uri="{FF2B5EF4-FFF2-40B4-BE49-F238E27FC236}">
                <a16:creationId xmlns:a16="http://schemas.microsoft.com/office/drawing/2014/main" id="{EAC4301C-D1E6-9047-A49B-36C2273E4B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396700" y="6136999"/>
            <a:ext cx="1229995" cy="168275"/>
          </a:xfrm>
          <a:prstGeom prst="rect">
            <a:avLst/>
          </a:prstGeom>
        </p:spPr>
        <p:txBody>
          <a:bodyPr/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/>
              <a:t>Presentation title </a:t>
            </a:r>
            <a:r>
              <a:rPr lang="en-GB" spc="-5"/>
              <a:t>here</a:t>
            </a:r>
          </a:p>
        </p:txBody>
      </p:sp>
      <p:sp>
        <p:nvSpPr>
          <p:cNvPr id="25" name="Slide Number Placeholder 3">
            <a:extLst>
              <a:ext uri="{FF2B5EF4-FFF2-40B4-BE49-F238E27FC236}">
                <a16:creationId xmlns:a16="http://schemas.microsoft.com/office/drawing/2014/main" id="{FCFE7C43-BEEA-F841-9BFD-A9B7EDB604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71899" y="6136999"/>
            <a:ext cx="222250" cy="168275"/>
          </a:xfrm>
          <a:prstGeom prst="rect">
            <a:avLst/>
          </a:prstGeom>
        </p:spPr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62137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06DC276-BA0D-4B2F-BA73-D8639DA5D7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75" b="17778"/>
          <a:stretch/>
        </p:blipFill>
        <p:spPr>
          <a:xfrm>
            <a:off x="5410200" y="0"/>
            <a:ext cx="6781800" cy="5638800"/>
          </a:xfrm>
          <a:prstGeom prst="rect">
            <a:avLst/>
          </a:prstGeom>
        </p:spPr>
      </p:pic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7652DD63-7642-43EC-B53D-96E14DAC45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39200" y="6035933"/>
            <a:ext cx="2673350" cy="153888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lang="en-US" sz="1000" b="1"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b="1" err="1">
                <a:effectLst/>
                <a:latin typeface="Lexend Black" pitchFamily="2" charset="77"/>
              </a:rPr>
              <a:t>togetherall.com</a:t>
            </a:r>
            <a:endParaRPr lang="en-US">
              <a:effectLst/>
              <a:latin typeface="Lexend SemiBold" pitchFamily="2" charset="77"/>
            </a:endParaRPr>
          </a:p>
        </p:txBody>
      </p:sp>
      <p:grpSp>
        <p:nvGrpSpPr>
          <p:cNvPr id="8" name="object 7">
            <a:extLst>
              <a:ext uri="{FF2B5EF4-FFF2-40B4-BE49-F238E27FC236}">
                <a16:creationId xmlns:a16="http://schemas.microsoft.com/office/drawing/2014/main" id="{7F693CE3-F9CF-46F6-A05B-322AECFDA98B}"/>
              </a:ext>
            </a:extLst>
          </p:cNvPr>
          <p:cNvGrpSpPr/>
          <p:nvPr userDrawn="1"/>
        </p:nvGrpSpPr>
        <p:grpSpPr>
          <a:xfrm>
            <a:off x="762000" y="720003"/>
            <a:ext cx="2048278" cy="776450"/>
            <a:chOff x="719998" y="720003"/>
            <a:chExt cx="2048278" cy="776450"/>
          </a:xfrm>
        </p:grpSpPr>
        <p:sp>
          <p:nvSpPr>
            <p:cNvPr id="9" name="object 8">
              <a:extLst>
                <a:ext uri="{FF2B5EF4-FFF2-40B4-BE49-F238E27FC236}">
                  <a16:creationId xmlns:a16="http://schemas.microsoft.com/office/drawing/2014/main" id="{EE3D565C-743D-4613-9D9E-8790163246A9}"/>
                </a:ext>
              </a:extLst>
            </p:cNvPr>
            <p:cNvSpPr/>
            <p:nvPr/>
          </p:nvSpPr>
          <p:spPr>
            <a:xfrm>
              <a:off x="719998" y="1149097"/>
              <a:ext cx="137160" cy="262255"/>
            </a:xfrm>
            <a:custGeom>
              <a:avLst/>
              <a:gdLst/>
              <a:ahLst/>
              <a:cxnLst/>
              <a:rect l="l" t="t" r="r" b="b"/>
              <a:pathLst>
                <a:path w="137159" h="262255">
                  <a:moveTo>
                    <a:pt x="70116" y="0"/>
                  </a:moveTo>
                  <a:lnTo>
                    <a:pt x="33655" y="0"/>
                  </a:lnTo>
                  <a:lnTo>
                    <a:pt x="28841" y="4813"/>
                  </a:lnTo>
                  <a:lnTo>
                    <a:pt x="28841" y="59296"/>
                  </a:lnTo>
                  <a:lnTo>
                    <a:pt x="26847" y="61290"/>
                  </a:lnTo>
                  <a:lnTo>
                    <a:pt x="4813" y="61290"/>
                  </a:lnTo>
                  <a:lnTo>
                    <a:pt x="0" y="66103"/>
                  </a:lnTo>
                  <a:lnTo>
                    <a:pt x="0" y="102565"/>
                  </a:lnTo>
                  <a:lnTo>
                    <a:pt x="4813" y="107378"/>
                  </a:lnTo>
                  <a:lnTo>
                    <a:pt x="26847" y="107378"/>
                  </a:lnTo>
                  <a:lnTo>
                    <a:pt x="28841" y="109372"/>
                  </a:lnTo>
                  <a:lnTo>
                    <a:pt x="28841" y="185889"/>
                  </a:lnTo>
                  <a:lnTo>
                    <a:pt x="34821" y="215534"/>
                  </a:lnTo>
                  <a:lnTo>
                    <a:pt x="51131" y="239729"/>
                  </a:lnTo>
                  <a:lnTo>
                    <a:pt x="75331" y="256036"/>
                  </a:lnTo>
                  <a:lnTo>
                    <a:pt x="104978" y="262013"/>
                  </a:lnTo>
                  <a:lnTo>
                    <a:pt x="112585" y="262013"/>
                  </a:lnTo>
                  <a:lnTo>
                    <a:pt x="120192" y="260819"/>
                  </a:lnTo>
                  <a:lnTo>
                    <a:pt x="133819" y="256400"/>
                  </a:lnTo>
                  <a:lnTo>
                    <a:pt x="136613" y="248793"/>
                  </a:lnTo>
                  <a:lnTo>
                    <a:pt x="133413" y="242785"/>
                  </a:lnTo>
                  <a:lnTo>
                    <a:pt x="122199" y="220357"/>
                  </a:lnTo>
                  <a:lnTo>
                    <a:pt x="120192" y="215938"/>
                  </a:lnTo>
                  <a:lnTo>
                    <a:pt x="115379" y="213537"/>
                  </a:lnTo>
                  <a:lnTo>
                    <a:pt x="110578" y="214337"/>
                  </a:lnTo>
                  <a:lnTo>
                    <a:pt x="107454" y="215214"/>
                  </a:lnTo>
                  <a:lnTo>
                    <a:pt x="105143" y="215544"/>
                  </a:lnTo>
                  <a:lnTo>
                    <a:pt x="93283" y="213155"/>
                  </a:lnTo>
                  <a:lnTo>
                    <a:pt x="83718" y="206459"/>
                  </a:lnTo>
                  <a:lnTo>
                    <a:pt x="77277" y="196593"/>
                  </a:lnTo>
                  <a:lnTo>
                    <a:pt x="74917" y="184696"/>
                  </a:lnTo>
                  <a:lnTo>
                    <a:pt x="74917" y="109372"/>
                  </a:lnTo>
                  <a:lnTo>
                    <a:pt x="76923" y="107378"/>
                  </a:lnTo>
                  <a:lnTo>
                    <a:pt x="100965" y="107378"/>
                  </a:lnTo>
                  <a:lnTo>
                    <a:pt x="105778" y="102565"/>
                  </a:lnTo>
                  <a:lnTo>
                    <a:pt x="105778" y="66103"/>
                  </a:lnTo>
                  <a:lnTo>
                    <a:pt x="100965" y="61290"/>
                  </a:lnTo>
                  <a:lnTo>
                    <a:pt x="76923" y="61290"/>
                  </a:lnTo>
                  <a:lnTo>
                    <a:pt x="74917" y="59296"/>
                  </a:lnTo>
                  <a:lnTo>
                    <a:pt x="74917" y="4813"/>
                  </a:lnTo>
                  <a:lnTo>
                    <a:pt x="701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9">
              <a:extLst>
                <a:ext uri="{FF2B5EF4-FFF2-40B4-BE49-F238E27FC236}">
                  <a16:creationId xmlns:a16="http://schemas.microsoft.com/office/drawing/2014/main" id="{379328DA-4D23-491D-80C4-7C9D05BC38F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8231" y="1210393"/>
              <a:ext cx="173075" cy="200317"/>
            </a:xfrm>
            <a:prstGeom prst="rect">
              <a:avLst/>
            </a:prstGeom>
          </p:spPr>
        </p:pic>
        <p:sp>
          <p:nvSpPr>
            <p:cNvPr id="11" name="object 10">
              <a:extLst>
                <a:ext uri="{FF2B5EF4-FFF2-40B4-BE49-F238E27FC236}">
                  <a16:creationId xmlns:a16="http://schemas.microsoft.com/office/drawing/2014/main" id="{A296AC13-C702-4145-8966-B5B77AD6E36E}"/>
                </a:ext>
              </a:extLst>
            </p:cNvPr>
            <p:cNvSpPr/>
            <p:nvPr/>
          </p:nvSpPr>
          <p:spPr>
            <a:xfrm>
              <a:off x="1072134" y="1149108"/>
              <a:ext cx="537210" cy="347345"/>
            </a:xfrm>
            <a:custGeom>
              <a:avLst/>
              <a:gdLst/>
              <a:ahLst/>
              <a:cxnLst/>
              <a:rect l="l" t="t" r="r" b="b"/>
              <a:pathLst>
                <a:path w="537210" h="347344">
                  <a:moveTo>
                    <a:pt x="174282" y="64706"/>
                  </a:moveTo>
                  <a:lnTo>
                    <a:pt x="169468" y="59905"/>
                  </a:lnTo>
                  <a:lnTo>
                    <a:pt x="132207" y="59905"/>
                  </a:lnTo>
                  <a:lnTo>
                    <a:pt x="127406" y="64706"/>
                  </a:lnTo>
                  <a:lnTo>
                    <a:pt x="127406" y="70726"/>
                  </a:lnTo>
                  <a:lnTo>
                    <a:pt x="127000" y="71132"/>
                  </a:lnTo>
                  <a:lnTo>
                    <a:pt x="126606" y="70967"/>
                  </a:lnTo>
                  <a:lnTo>
                    <a:pt x="126606" y="148043"/>
                  </a:lnTo>
                  <a:lnTo>
                    <a:pt x="126606" y="175628"/>
                  </a:lnTo>
                  <a:lnTo>
                    <a:pt x="123444" y="191198"/>
                  </a:lnTo>
                  <a:lnTo>
                    <a:pt x="114846" y="203936"/>
                  </a:lnTo>
                  <a:lnTo>
                    <a:pt x="102095" y="212547"/>
                  </a:lnTo>
                  <a:lnTo>
                    <a:pt x="86537" y="215696"/>
                  </a:lnTo>
                  <a:lnTo>
                    <a:pt x="70980" y="212547"/>
                  </a:lnTo>
                  <a:lnTo>
                    <a:pt x="58242" y="203936"/>
                  </a:lnTo>
                  <a:lnTo>
                    <a:pt x="49644" y="191198"/>
                  </a:lnTo>
                  <a:lnTo>
                    <a:pt x="46482" y="175628"/>
                  </a:lnTo>
                  <a:lnTo>
                    <a:pt x="46482" y="148043"/>
                  </a:lnTo>
                  <a:lnTo>
                    <a:pt x="49644" y="132499"/>
                  </a:lnTo>
                  <a:lnTo>
                    <a:pt x="58242" y="119761"/>
                  </a:lnTo>
                  <a:lnTo>
                    <a:pt x="70980" y="111150"/>
                  </a:lnTo>
                  <a:lnTo>
                    <a:pt x="86537" y="107988"/>
                  </a:lnTo>
                  <a:lnTo>
                    <a:pt x="102095" y="111150"/>
                  </a:lnTo>
                  <a:lnTo>
                    <a:pt x="114846" y="119761"/>
                  </a:lnTo>
                  <a:lnTo>
                    <a:pt x="123444" y="132499"/>
                  </a:lnTo>
                  <a:lnTo>
                    <a:pt x="126606" y="148043"/>
                  </a:lnTo>
                  <a:lnTo>
                    <a:pt x="126606" y="70967"/>
                  </a:lnTo>
                  <a:lnTo>
                    <a:pt x="116128" y="66421"/>
                  </a:lnTo>
                  <a:lnTo>
                    <a:pt x="104622" y="63169"/>
                  </a:lnTo>
                  <a:lnTo>
                    <a:pt x="92583" y="61493"/>
                  </a:lnTo>
                  <a:lnTo>
                    <a:pt x="80137" y="61506"/>
                  </a:lnTo>
                  <a:lnTo>
                    <a:pt x="48348" y="70205"/>
                  </a:lnTo>
                  <a:lnTo>
                    <a:pt x="22948" y="89649"/>
                  </a:lnTo>
                  <a:lnTo>
                    <a:pt x="6096" y="117055"/>
                  </a:lnTo>
                  <a:lnTo>
                    <a:pt x="0" y="149644"/>
                  </a:lnTo>
                  <a:lnTo>
                    <a:pt x="0" y="173228"/>
                  </a:lnTo>
                  <a:lnTo>
                    <a:pt x="22948" y="233235"/>
                  </a:lnTo>
                  <a:lnTo>
                    <a:pt x="80137" y="261378"/>
                  </a:lnTo>
                  <a:lnTo>
                    <a:pt x="92583" y="261404"/>
                  </a:lnTo>
                  <a:lnTo>
                    <a:pt x="104622" y="259727"/>
                  </a:lnTo>
                  <a:lnTo>
                    <a:pt x="116128" y="256476"/>
                  </a:lnTo>
                  <a:lnTo>
                    <a:pt x="127000" y="251752"/>
                  </a:lnTo>
                  <a:lnTo>
                    <a:pt x="126923" y="262801"/>
                  </a:lnTo>
                  <a:lnTo>
                    <a:pt x="124040" y="277088"/>
                  </a:lnTo>
                  <a:lnTo>
                    <a:pt x="115989" y="289052"/>
                  </a:lnTo>
                  <a:lnTo>
                    <a:pt x="104025" y="297116"/>
                  </a:lnTo>
                  <a:lnTo>
                    <a:pt x="89344" y="300062"/>
                  </a:lnTo>
                  <a:lnTo>
                    <a:pt x="84543" y="300062"/>
                  </a:lnTo>
                  <a:lnTo>
                    <a:pt x="55295" y="286435"/>
                  </a:lnTo>
                  <a:lnTo>
                    <a:pt x="49682" y="286042"/>
                  </a:lnTo>
                  <a:lnTo>
                    <a:pt x="45681" y="288848"/>
                  </a:lnTo>
                  <a:lnTo>
                    <a:pt x="24447" y="303263"/>
                  </a:lnTo>
                  <a:lnTo>
                    <a:pt x="19240" y="306870"/>
                  </a:lnTo>
                  <a:lnTo>
                    <a:pt x="51092" y="339725"/>
                  </a:lnTo>
                  <a:lnTo>
                    <a:pt x="85344" y="346938"/>
                  </a:lnTo>
                  <a:lnTo>
                    <a:pt x="90144" y="346938"/>
                  </a:lnTo>
                  <a:lnTo>
                    <a:pt x="122897" y="340334"/>
                  </a:lnTo>
                  <a:lnTo>
                    <a:pt x="149644" y="322300"/>
                  </a:lnTo>
                  <a:lnTo>
                    <a:pt x="164630" y="300062"/>
                  </a:lnTo>
                  <a:lnTo>
                    <a:pt x="167678" y="295554"/>
                  </a:lnTo>
                  <a:lnTo>
                    <a:pt x="174282" y="262801"/>
                  </a:lnTo>
                  <a:lnTo>
                    <a:pt x="174282" y="251752"/>
                  </a:lnTo>
                  <a:lnTo>
                    <a:pt x="174282" y="215696"/>
                  </a:lnTo>
                  <a:lnTo>
                    <a:pt x="174282" y="107988"/>
                  </a:lnTo>
                  <a:lnTo>
                    <a:pt x="174282" y="71132"/>
                  </a:lnTo>
                  <a:lnTo>
                    <a:pt x="174282" y="64706"/>
                  </a:lnTo>
                  <a:close/>
                </a:path>
                <a:path w="537210" h="347344">
                  <a:moveTo>
                    <a:pt x="537108" y="248793"/>
                  </a:moveTo>
                  <a:lnTo>
                    <a:pt x="533908" y="242785"/>
                  </a:lnTo>
                  <a:lnTo>
                    <a:pt x="522693" y="220357"/>
                  </a:lnTo>
                  <a:lnTo>
                    <a:pt x="520687" y="215938"/>
                  </a:lnTo>
                  <a:lnTo>
                    <a:pt x="515874" y="213537"/>
                  </a:lnTo>
                  <a:lnTo>
                    <a:pt x="511073" y="214337"/>
                  </a:lnTo>
                  <a:lnTo>
                    <a:pt x="507949" y="215214"/>
                  </a:lnTo>
                  <a:lnTo>
                    <a:pt x="505510" y="215544"/>
                  </a:lnTo>
                  <a:lnTo>
                    <a:pt x="493776" y="213144"/>
                  </a:lnTo>
                  <a:lnTo>
                    <a:pt x="484212" y="206451"/>
                  </a:lnTo>
                  <a:lnTo>
                    <a:pt x="477774" y="196583"/>
                  </a:lnTo>
                  <a:lnTo>
                    <a:pt x="475411" y="184696"/>
                  </a:lnTo>
                  <a:lnTo>
                    <a:pt x="475411" y="109372"/>
                  </a:lnTo>
                  <a:lnTo>
                    <a:pt x="477418" y="107378"/>
                  </a:lnTo>
                  <a:lnTo>
                    <a:pt x="501459" y="107378"/>
                  </a:lnTo>
                  <a:lnTo>
                    <a:pt x="506260" y="102565"/>
                  </a:lnTo>
                  <a:lnTo>
                    <a:pt x="506260" y="66103"/>
                  </a:lnTo>
                  <a:lnTo>
                    <a:pt x="501459" y="61290"/>
                  </a:lnTo>
                  <a:lnTo>
                    <a:pt x="477418" y="61290"/>
                  </a:lnTo>
                  <a:lnTo>
                    <a:pt x="475411" y="59296"/>
                  </a:lnTo>
                  <a:lnTo>
                    <a:pt x="475411" y="4813"/>
                  </a:lnTo>
                  <a:lnTo>
                    <a:pt x="470611" y="0"/>
                  </a:lnTo>
                  <a:lnTo>
                    <a:pt x="434149" y="0"/>
                  </a:lnTo>
                  <a:lnTo>
                    <a:pt x="429336" y="4813"/>
                  </a:lnTo>
                  <a:lnTo>
                    <a:pt x="429336" y="59296"/>
                  </a:lnTo>
                  <a:lnTo>
                    <a:pt x="427342" y="61290"/>
                  </a:lnTo>
                  <a:lnTo>
                    <a:pt x="405307" y="61290"/>
                  </a:lnTo>
                  <a:lnTo>
                    <a:pt x="400494" y="66103"/>
                  </a:lnTo>
                  <a:lnTo>
                    <a:pt x="400494" y="102565"/>
                  </a:lnTo>
                  <a:lnTo>
                    <a:pt x="405307" y="107378"/>
                  </a:lnTo>
                  <a:lnTo>
                    <a:pt x="427342" y="107378"/>
                  </a:lnTo>
                  <a:lnTo>
                    <a:pt x="429336" y="109372"/>
                  </a:lnTo>
                  <a:lnTo>
                    <a:pt x="429336" y="185889"/>
                  </a:lnTo>
                  <a:lnTo>
                    <a:pt x="435317" y="215531"/>
                  </a:lnTo>
                  <a:lnTo>
                    <a:pt x="451624" y="239725"/>
                  </a:lnTo>
                  <a:lnTo>
                    <a:pt x="475818" y="256032"/>
                  </a:lnTo>
                  <a:lnTo>
                    <a:pt x="505460" y="262013"/>
                  </a:lnTo>
                  <a:lnTo>
                    <a:pt x="513080" y="262013"/>
                  </a:lnTo>
                  <a:lnTo>
                    <a:pt x="520687" y="260819"/>
                  </a:lnTo>
                  <a:lnTo>
                    <a:pt x="534314" y="256400"/>
                  </a:lnTo>
                  <a:lnTo>
                    <a:pt x="537108" y="24879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1">
              <a:extLst>
                <a:ext uri="{FF2B5EF4-FFF2-40B4-BE49-F238E27FC236}">
                  <a16:creationId xmlns:a16="http://schemas.microsoft.com/office/drawing/2014/main" id="{17E1F354-A683-49B0-9190-4B2B2A7E958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80988" y="1210382"/>
              <a:ext cx="173862" cy="200329"/>
            </a:xfrm>
            <a:prstGeom prst="rect">
              <a:avLst/>
            </a:prstGeom>
          </p:spPr>
        </p:pic>
        <p:pic>
          <p:nvPicPr>
            <p:cNvPr id="13" name="object 12">
              <a:extLst>
                <a:ext uri="{FF2B5EF4-FFF2-40B4-BE49-F238E27FC236}">
                  <a16:creationId xmlns:a16="http://schemas.microsoft.com/office/drawing/2014/main" id="{5550D307-F4D4-40AE-9F62-F1D98562C31E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45746" y="1210382"/>
              <a:ext cx="173862" cy="200329"/>
            </a:xfrm>
            <a:prstGeom prst="rect">
              <a:avLst/>
            </a:prstGeom>
          </p:spPr>
        </p:pic>
        <p:sp>
          <p:nvSpPr>
            <p:cNvPr id="14" name="object 13">
              <a:extLst>
                <a:ext uri="{FF2B5EF4-FFF2-40B4-BE49-F238E27FC236}">
                  <a16:creationId xmlns:a16="http://schemas.microsoft.com/office/drawing/2014/main" id="{AE77ED34-C9FB-4480-AAC3-BA5F51B0436C}"/>
                </a:ext>
              </a:extLst>
            </p:cNvPr>
            <p:cNvSpPr/>
            <p:nvPr/>
          </p:nvSpPr>
          <p:spPr>
            <a:xfrm>
              <a:off x="1638108" y="1149090"/>
              <a:ext cx="172720" cy="261620"/>
            </a:xfrm>
            <a:custGeom>
              <a:avLst/>
              <a:gdLst/>
              <a:ahLst/>
              <a:cxnLst/>
              <a:rect l="l" t="t" r="r" b="b"/>
              <a:pathLst>
                <a:path w="172719" h="261619">
                  <a:moveTo>
                    <a:pt x="41262" y="0"/>
                  </a:moveTo>
                  <a:lnTo>
                    <a:pt x="4800" y="0"/>
                  </a:lnTo>
                  <a:lnTo>
                    <a:pt x="0" y="4813"/>
                  </a:lnTo>
                  <a:lnTo>
                    <a:pt x="0" y="256806"/>
                  </a:lnTo>
                  <a:lnTo>
                    <a:pt x="4800" y="261607"/>
                  </a:lnTo>
                  <a:lnTo>
                    <a:pt x="41262" y="261607"/>
                  </a:lnTo>
                  <a:lnTo>
                    <a:pt x="46075" y="256806"/>
                  </a:lnTo>
                  <a:lnTo>
                    <a:pt x="46075" y="148247"/>
                  </a:lnTo>
                  <a:lnTo>
                    <a:pt x="48841" y="133288"/>
                  </a:lnTo>
                  <a:lnTo>
                    <a:pt x="56489" y="120548"/>
                  </a:lnTo>
                  <a:lnTo>
                    <a:pt x="68042" y="111342"/>
                  </a:lnTo>
                  <a:lnTo>
                    <a:pt x="82524" y="106984"/>
                  </a:lnTo>
                  <a:lnTo>
                    <a:pt x="160690" y="106984"/>
                  </a:lnTo>
                  <a:lnTo>
                    <a:pt x="149737" y="89244"/>
                  </a:lnTo>
                  <a:lnTo>
                    <a:pt x="124336" y="69939"/>
                  </a:lnTo>
                  <a:lnTo>
                    <a:pt x="120595" y="68922"/>
                  </a:lnTo>
                  <a:lnTo>
                    <a:pt x="49276" y="68922"/>
                  </a:lnTo>
                  <a:lnTo>
                    <a:pt x="46075" y="66916"/>
                  </a:lnTo>
                  <a:lnTo>
                    <a:pt x="46075" y="4813"/>
                  </a:lnTo>
                  <a:lnTo>
                    <a:pt x="41262" y="0"/>
                  </a:lnTo>
                  <a:close/>
                </a:path>
                <a:path w="172719" h="261619">
                  <a:moveTo>
                    <a:pt x="160690" y="106984"/>
                  </a:moveTo>
                  <a:lnTo>
                    <a:pt x="82524" y="106984"/>
                  </a:lnTo>
                  <a:lnTo>
                    <a:pt x="99554" y="108901"/>
                  </a:lnTo>
                  <a:lnTo>
                    <a:pt x="113580" y="117244"/>
                  </a:lnTo>
                  <a:lnTo>
                    <a:pt x="123099" y="130471"/>
                  </a:lnTo>
                  <a:lnTo>
                    <a:pt x="126606" y="147040"/>
                  </a:lnTo>
                  <a:lnTo>
                    <a:pt x="126606" y="256806"/>
                  </a:lnTo>
                  <a:lnTo>
                    <a:pt x="131406" y="261607"/>
                  </a:lnTo>
                  <a:lnTo>
                    <a:pt x="167868" y="261607"/>
                  </a:lnTo>
                  <a:lnTo>
                    <a:pt x="172669" y="256806"/>
                  </a:lnTo>
                  <a:lnTo>
                    <a:pt x="172669" y="149047"/>
                  </a:lnTo>
                  <a:lnTo>
                    <a:pt x="166573" y="116515"/>
                  </a:lnTo>
                  <a:lnTo>
                    <a:pt x="160690" y="106984"/>
                  </a:lnTo>
                  <a:close/>
                </a:path>
                <a:path w="172719" h="261619">
                  <a:moveTo>
                    <a:pt x="87299" y="61213"/>
                  </a:moveTo>
                  <a:lnTo>
                    <a:pt x="49276" y="68922"/>
                  </a:lnTo>
                  <a:lnTo>
                    <a:pt x="120595" y="68922"/>
                  </a:lnTo>
                  <a:lnTo>
                    <a:pt x="92544" y="61302"/>
                  </a:lnTo>
                  <a:lnTo>
                    <a:pt x="87299" y="6121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4">
              <a:extLst>
                <a:ext uri="{FF2B5EF4-FFF2-40B4-BE49-F238E27FC236}">
                  <a16:creationId xmlns:a16="http://schemas.microsoft.com/office/drawing/2014/main" id="{6FF61B03-D0D9-487F-9910-F30C545D12D3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54579" y="1209022"/>
              <a:ext cx="347101" cy="201691"/>
            </a:xfrm>
            <a:prstGeom prst="rect">
              <a:avLst/>
            </a:prstGeom>
          </p:spPr>
        </p:pic>
        <p:sp>
          <p:nvSpPr>
            <p:cNvPr id="16" name="object 15">
              <a:extLst>
                <a:ext uri="{FF2B5EF4-FFF2-40B4-BE49-F238E27FC236}">
                  <a16:creationId xmlns:a16="http://schemas.microsoft.com/office/drawing/2014/main" id="{C313B11E-45A7-4E67-AB86-D1C1AED5A0A2}"/>
                </a:ext>
              </a:extLst>
            </p:cNvPr>
            <p:cNvSpPr/>
            <p:nvPr/>
          </p:nvSpPr>
          <p:spPr>
            <a:xfrm>
              <a:off x="2446947" y="1149095"/>
              <a:ext cx="133985" cy="261620"/>
            </a:xfrm>
            <a:custGeom>
              <a:avLst/>
              <a:gdLst/>
              <a:ahLst/>
              <a:cxnLst/>
              <a:rect l="l" t="t" r="r" b="b"/>
              <a:pathLst>
                <a:path w="133985" h="261619">
                  <a:moveTo>
                    <a:pt x="46875" y="4813"/>
                  </a:moveTo>
                  <a:lnTo>
                    <a:pt x="42062" y="0"/>
                  </a:lnTo>
                  <a:lnTo>
                    <a:pt x="4800" y="0"/>
                  </a:lnTo>
                  <a:lnTo>
                    <a:pt x="0" y="4813"/>
                  </a:lnTo>
                  <a:lnTo>
                    <a:pt x="0" y="250799"/>
                  </a:lnTo>
                  <a:lnTo>
                    <a:pt x="0" y="256819"/>
                  </a:lnTo>
                  <a:lnTo>
                    <a:pt x="4800" y="261620"/>
                  </a:lnTo>
                  <a:lnTo>
                    <a:pt x="42062" y="261620"/>
                  </a:lnTo>
                  <a:lnTo>
                    <a:pt x="46875" y="256819"/>
                  </a:lnTo>
                  <a:lnTo>
                    <a:pt x="46875" y="4813"/>
                  </a:lnTo>
                  <a:close/>
                </a:path>
                <a:path w="133985" h="261619">
                  <a:moveTo>
                    <a:pt x="133413" y="4813"/>
                  </a:moveTo>
                  <a:lnTo>
                    <a:pt x="128600" y="0"/>
                  </a:lnTo>
                  <a:lnTo>
                    <a:pt x="91338" y="0"/>
                  </a:lnTo>
                  <a:lnTo>
                    <a:pt x="86537" y="4813"/>
                  </a:lnTo>
                  <a:lnTo>
                    <a:pt x="86537" y="250799"/>
                  </a:lnTo>
                  <a:lnTo>
                    <a:pt x="86537" y="256819"/>
                  </a:lnTo>
                  <a:lnTo>
                    <a:pt x="91338" y="261620"/>
                  </a:lnTo>
                  <a:lnTo>
                    <a:pt x="128600" y="261620"/>
                  </a:lnTo>
                  <a:lnTo>
                    <a:pt x="133413" y="256819"/>
                  </a:lnTo>
                  <a:lnTo>
                    <a:pt x="133413" y="481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6">
              <a:extLst>
                <a:ext uri="{FF2B5EF4-FFF2-40B4-BE49-F238E27FC236}">
                  <a16:creationId xmlns:a16="http://schemas.microsoft.com/office/drawing/2014/main" id="{825C4776-DBE8-4866-BAA8-8CBCA5569F65}"/>
                </a:ext>
              </a:extLst>
            </p:cNvPr>
            <p:cNvSpPr/>
            <p:nvPr/>
          </p:nvSpPr>
          <p:spPr>
            <a:xfrm>
              <a:off x="2277276" y="780567"/>
              <a:ext cx="236854" cy="361950"/>
            </a:xfrm>
            <a:custGeom>
              <a:avLst/>
              <a:gdLst/>
              <a:ahLst/>
              <a:cxnLst/>
              <a:rect l="l" t="t" r="r" b="b"/>
              <a:pathLst>
                <a:path w="236855" h="361950">
                  <a:moveTo>
                    <a:pt x="168414" y="0"/>
                  </a:moveTo>
                  <a:lnTo>
                    <a:pt x="115211" y="6689"/>
                  </a:lnTo>
                  <a:lnTo>
                    <a:pt x="47663" y="42202"/>
                  </a:lnTo>
                  <a:lnTo>
                    <a:pt x="11968" y="95199"/>
                  </a:lnTo>
                  <a:lnTo>
                    <a:pt x="0" y="166522"/>
                  </a:lnTo>
                  <a:lnTo>
                    <a:pt x="5151" y="215947"/>
                  </a:lnTo>
                  <a:lnTo>
                    <a:pt x="18397" y="257055"/>
                  </a:lnTo>
                  <a:lnTo>
                    <a:pt x="55930" y="315175"/>
                  </a:lnTo>
                  <a:lnTo>
                    <a:pt x="94222" y="349032"/>
                  </a:lnTo>
                  <a:lnTo>
                    <a:pt x="117348" y="361937"/>
                  </a:lnTo>
                  <a:lnTo>
                    <a:pt x="122796" y="361937"/>
                  </a:lnTo>
                  <a:lnTo>
                    <a:pt x="125793" y="361111"/>
                  </a:lnTo>
                  <a:lnTo>
                    <a:pt x="133197" y="356489"/>
                  </a:lnTo>
                  <a:lnTo>
                    <a:pt x="136093" y="351256"/>
                  </a:lnTo>
                  <a:lnTo>
                    <a:pt x="136093" y="285191"/>
                  </a:lnTo>
                  <a:lnTo>
                    <a:pt x="168780" y="269933"/>
                  </a:lnTo>
                  <a:lnTo>
                    <a:pt x="191038" y="258881"/>
                  </a:lnTo>
                  <a:lnTo>
                    <a:pt x="213941" y="246246"/>
                  </a:lnTo>
                  <a:lnTo>
                    <a:pt x="236372" y="231902"/>
                  </a:lnTo>
                  <a:lnTo>
                    <a:pt x="224918" y="223546"/>
                  </a:lnTo>
                  <a:lnTo>
                    <a:pt x="213779" y="214515"/>
                  </a:lnTo>
                  <a:lnTo>
                    <a:pt x="185566" y="185596"/>
                  </a:lnTo>
                  <a:lnTo>
                    <a:pt x="164898" y="153760"/>
                  </a:lnTo>
                  <a:lnTo>
                    <a:pt x="151833" y="119126"/>
                  </a:lnTo>
                  <a:lnTo>
                    <a:pt x="146431" y="81813"/>
                  </a:lnTo>
                  <a:lnTo>
                    <a:pt x="147094" y="58639"/>
                  </a:lnTo>
                  <a:lnTo>
                    <a:pt x="150993" y="37249"/>
                  </a:lnTo>
                  <a:lnTo>
                    <a:pt x="158107" y="17687"/>
                  </a:lnTo>
                  <a:lnTo>
                    <a:pt x="168414" y="0"/>
                  </a:lnTo>
                  <a:close/>
                </a:path>
              </a:pathLst>
            </a:custGeom>
            <a:solidFill>
              <a:srgbClr val="FFC7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7">
              <a:extLst>
                <a:ext uri="{FF2B5EF4-FFF2-40B4-BE49-F238E27FC236}">
                  <a16:creationId xmlns:a16="http://schemas.microsoft.com/office/drawing/2014/main" id="{A6E80B55-A06E-4B6C-804B-3E2AC552D8E1}"/>
                </a:ext>
              </a:extLst>
            </p:cNvPr>
            <p:cNvSpPr/>
            <p:nvPr/>
          </p:nvSpPr>
          <p:spPr>
            <a:xfrm>
              <a:off x="2445696" y="720003"/>
              <a:ext cx="322580" cy="422909"/>
            </a:xfrm>
            <a:custGeom>
              <a:avLst/>
              <a:gdLst/>
              <a:ahLst/>
              <a:cxnLst/>
              <a:rect l="l" t="t" r="r" b="b"/>
              <a:pathLst>
                <a:path w="322580" h="422909">
                  <a:moveTo>
                    <a:pt x="134543" y="0"/>
                  </a:moveTo>
                  <a:lnTo>
                    <a:pt x="86031" y="6600"/>
                  </a:lnTo>
                  <a:lnTo>
                    <a:pt x="47406" y="20788"/>
                  </a:lnTo>
                  <a:lnTo>
                    <a:pt x="10706" y="47548"/>
                  </a:lnTo>
                  <a:lnTo>
                    <a:pt x="0" y="60553"/>
                  </a:lnTo>
                  <a:lnTo>
                    <a:pt x="5702" y="60591"/>
                  </a:lnTo>
                  <a:lnTo>
                    <a:pt x="9944" y="60909"/>
                  </a:lnTo>
                  <a:lnTo>
                    <a:pt x="49081" y="70765"/>
                  </a:lnTo>
                  <a:lnTo>
                    <a:pt x="92940" y="96508"/>
                  </a:lnTo>
                  <a:lnTo>
                    <a:pt x="128095" y="150187"/>
                  </a:lnTo>
                  <a:lnTo>
                    <a:pt x="133972" y="190880"/>
                  </a:lnTo>
                  <a:lnTo>
                    <a:pt x="128820" y="221412"/>
                  </a:lnTo>
                  <a:lnTo>
                    <a:pt x="114647" y="248361"/>
                  </a:lnTo>
                  <a:lnTo>
                    <a:pt x="93633" y="271966"/>
                  </a:lnTo>
                  <a:lnTo>
                    <a:pt x="67957" y="292468"/>
                  </a:lnTo>
                  <a:lnTo>
                    <a:pt x="90193" y="306702"/>
                  </a:lnTo>
                  <a:lnTo>
                    <a:pt x="112312" y="318943"/>
                  </a:lnTo>
                  <a:lnTo>
                    <a:pt x="133469" y="329442"/>
                  </a:lnTo>
                  <a:lnTo>
                    <a:pt x="168236" y="345643"/>
                  </a:lnTo>
                  <a:lnTo>
                    <a:pt x="168236" y="412038"/>
                  </a:lnTo>
                  <a:lnTo>
                    <a:pt x="171348" y="417423"/>
                  </a:lnTo>
                  <a:lnTo>
                    <a:pt x="178930" y="421779"/>
                  </a:lnTo>
                  <a:lnTo>
                    <a:pt x="181737" y="422503"/>
                  </a:lnTo>
                  <a:lnTo>
                    <a:pt x="187375" y="422503"/>
                  </a:lnTo>
                  <a:lnTo>
                    <a:pt x="234437" y="387412"/>
                  </a:lnTo>
                  <a:lnTo>
                    <a:pt x="280399" y="331149"/>
                  </a:lnTo>
                  <a:lnTo>
                    <a:pt x="301234" y="291049"/>
                  </a:lnTo>
                  <a:lnTo>
                    <a:pt x="316559" y="242066"/>
                  </a:lnTo>
                  <a:lnTo>
                    <a:pt x="322554" y="184302"/>
                  </a:lnTo>
                  <a:lnTo>
                    <a:pt x="319553" y="144240"/>
                  </a:lnTo>
                  <a:lnTo>
                    <a:pt x="295383" y="77619"/>
                  </a:lnTo>
                  <a:lnTo>
                    <a:pt x="236968" y="23863"/>
                  </a:lnTo>
                  <a:lnTo>
                    <a:pt x="197932" y="8388"/>
                  </a:lnTo>
                  <a:lnTo>
                    <a:pt x="162473" y="1542"/>
                  </a:lnTo>
                  <a:lnTo>
                    <a:pt x="134543" y="0"/>
                  </a:lnTo>
                  <a:close/>
                </a:path>
              </a:pathLst>
            </a:custGeom>
            <a:solidFill>
              <a:srgbClr val="00B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8">
              <a:extLst>
                <a:ext uri="{FF2B5EF4-FFF2-40B4-BE49-F238E27FC236}">
                  <a16:creationId xmlns:a16="http://schemas.microsoft.com/office/drawing/2014/main" id="{473C6D0F-838F-4706-B036-50D3D50F3092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3708" y="780559"/>
              <a:ext cx="155956" cy="231914"/>
            </a:xfrm>
            <a:prstGeom prst="rect">
              <a:avLst/>
            </a:prstGeom>
          </p:spPr>
        </p:pic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036F6481-222B-4481-9CDC-154D48499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727721"/>
            <a:ext cx="9302750" cy="55081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Holder 3">
            <a:extLst>
              <a:ext uri="{FF2B5EF4-FFF2-40B4-BE49-F238E27FC236}">
                <a16:creationId xmlns:a16="http://schemas.microsoft.com/office/drawing/2014/main" id="{FA596352-48CA-482D-95F0-B4F5B59CD8D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55650" y="4477179"/>
            <a:ext cx="5183412" cy="276999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  <a:latin typeface="Lexend Medium" pitchFamily="2" charset="77"/>
              </a:defRPr>
            </a:lvl1pPr>
          </a:lstStyle>
          <a:p>
            <a:r>
              <a:rPr lang="en-US"/>
              <a:t>Document Creator  |   May 19, 2021</a:t>
            </a:r>
            <a:endParaRPr/>
          </a:p>
        </p:txBody>
      </p:sp>
      <p:sp>
        <p:nvSpPr>
          <p:cNvPr id="23" name="Holder 4">
            <a:extLst>
              <a:ext uri="{FF2B5EF4-FFF2-40B4-BE49-F238E27FC236}">
                <a16:creationId xmlns:a16="http://schemas.microsoft.com/office/drawing/2014/main" id="{50CFF877-881E-4A1A-87BC-E5B04CDE7797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755650" y="6018663"/>
            <a:ext cx="3327700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tx1"/>
                </a:solidFill>
                <a:latin typeface="Lexend Medium"/>
                <a:cs typeface="Lexend Medium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GB"/>
              <a:t>Internal Disclaimer here</a:t>
            </a:r>
            <a:endParaRPr lang="en-GB" spc="-5"/>
          </a:p>
        </p:txBody>
      </p:sp>
    </p:spTree>
    <p:extLst>
      <p:ext uri="{BB962C8B-B14F-4D97-AF65-F5344CB8AC3E}">
        <p14:creationId xmlns:p14="http://schemas.microsoft.com/office/powerpoint/2010/main" val="37971138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4967560-B87A-4521-BE63-E4081AE19F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3346"/>
            <a:ext cx="12187116" cy="6861346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838200" y="1488202"/>
            <a:ext cx="10718800" cy="1470026"/>
          </a:xfrm>
          <a:prstGeom prst="rect">
            <a:avLst/>
          </a:prstGeom>
          <a:noFill/>
          <a:ln w="76200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6" name="Rectangle 5"/>
          <p:cNvSpPr/>
          <p:nvPr userDrawn="1"/>
        </p:nvSpPr>
        <p:spPr>
          <a:xfrm>
            <a:off x="4152900" y="3411765"/>
            <a:ext cx="3886200" cy="93163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bIns="30480" rtlCol="0" anchor="ctr"/>
          <a:lstStyle/>
          <a:p>
            <a:pPr algn="ctr"/>
            <a:endParaRPr lang="en-US" sz="2400" b="1">
              <a:latin typeface="Calibri" panose="020F0502020204030204" pitchFamily="34" charset="0"/>
              <a:cs typeface="Source Sans Pro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117600" y="1651714"/>
            <a:ext cx="9956800" cy="1143000"/>
          </a:xfrm>
          <a:prstGeom prst="rect">
            <a:avLst/>
          </a:prstGeom>
        </p:spPr>
        <p:txBody>
          <a:bodyPr/>
          <a:lstStyle>
            <a:lvl1pPr algn="ctr">
              <a:defRPr sz="6733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GOES HERE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394200" y="3622611"/>
            <a:ext cx="3403602" cy="374780"/>
          </a:xfrm>
          <a:prstGeom prst="rect">
            <a:avLst/>
          </a:prstGeom>
        </p:spPr>
        <p:txBody>
          <a:bodyPr/>
          <a:lstStyle>
            <a:lvl1pPr algn="ctr">
              <a:defRPr sz="2667" baseline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4pPr algn="l">
              <a:defRPr sz="2667">
                <a:solidFill>
                  <a:schemeClr val="bg1"/>
                </a:solidFill>
                <a:latin typeface="+mj-lt"/>
              </a:defRPr>
            </a:lvl4pPr>
          </a:lstStyle>
          <a:p>
            <a:pPr lvl="0"/>
            <a:r>
              <a:rPr lang="en-US"/>
              <a:t>Your name here</a:t>
            </a:r>
          </a:p>
        </p:txBody>
      </p:sp>
    </p:spTree>
    <p:extLst>
      <p:ext uri="{BB962C8B-B14F-4D97-AF65-F5344CB8AC3E}">
        <p14:creationId xmlns:p14="http://schemas.microsoft.com/office/powerpoint/2010/main" val="1243238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E336B6-AC0B-4DC8-97E4-BF1A1A542EB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078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Head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FE336B6-AC0B-4DC8-97E4-BF1A1A542EB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267200" y="1905000"/>
            <a:ext cx="0" cy="3675888"/>
          </a:xfrm>
          <a:prstGeom prst="line">
            <a:avLst/>
          </a:prstGeom>
          <a:ln w="3175" cmpd="sng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4622800" y="1905000"/>
            <a:ext cx="7047067" cy="512233"/>
          </a:xfrm>
        </p:spPr>
        <p:txBody>
          <a:bodyPr/>
          <a:lstStyle>
            <a:lvl1pPr>
              <a:defRPr>
                <a:solidFill>
                  <a:schemeClr val="bg2"/>
                </a:solidFill>
                <a:latin typeface="Century Gothic" panose="020B0502020202020204" pitchFamily="34" charset="0"/>
              </a:defRPr>
            </a:lvl1pPr>
            <a:lvl3pPr>
              <a:defRPr/>
            </a:lvl3pPr>
          </a:lstStyle>
          <a:p>
            <a:pPr lvl="0"/>
            <a:r>
              <a:rPr lang="en-US"/>
              <a:t>Main Point</a:t>
            </a:r>
          </a:p>
        </p:txBody>
      </p:sp>
      <p:sp>
        <p:nvSpPr>
          <p:cNvPr id="9" name="Title 17"/>
          <p:cNvSpPr>
            <a:spLocks noGrp="1"/>
          </p:cNvSpPr>
          <p:nvPr>
            <p:ph type="title"/>
          </p:nvPr>
        </p:nvSpPr>
        <p:spPr>
          <a:xfrm>
            <a:off x="508000" y="481013"/>
            <a:ext cx="11161867" cy="661988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19"/>
          <p:cNvSpPr>
            <a:spLocks noGrp="1"/>
          </p:cNvSpPr>
          <p:nvPr>
            <p:ph type="body" sz="quarter" idx="14" hasCustomPrompt="1"/>
          </p:nvPr>
        </p:nvSpPr>
        <p:spPr>
          <a:xfrm>
            <a:off x="4622800" y="2514600"/>
            <a:ext cx="7047067" cy="3066288"/>
          </a:xfrm>
        </p:spPr>
        <p:txBody>
          <a:bodyPr>
            <a:normAutofit/>
          </a:bodyPr>
          <a:lstStyle>
            <a:lvl1pPr>
              <a:defRPr sz="2134" baseline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/>
              <a:t>Paragraph or Bullet Points or Something</a:t>
            </a:r>
          </a:p>
        </p:txBody>
      </p:sp>
      <p:sp>
        <p:nvSpPr>
          <p:cNvPr id="11" name="Picture Placeholder 21"/>
          <p:cNvSpPr>
            <a:spLocks noGrp="1"/>
          </p:cNvSpPr>
          <p:nvPr>
            <p:ph type="pic" sz="quarter" idx="18" hasCustomPrompt="1"/>
          </p:nvPr>
        </p:nvSpPr>
        <p:spPr>
          <a:xfrm>
            <a:off x="508000" y="1905000"/>
            <a:ext cx="3352800" cy="3674269"/>
          </a:xfrm>
        </p:spPr>
        <p:txBody>
          <a:bodyPr>
            <a:normAutofit/>
          </a:bodyPr>
          <a:lstStyle>
            <a:lvl1pPr algn="ctr">
              <a:defRPr sz="2667"/>
            </a:lvl1pPr>
          </a:lstStyle>
          <a:p>
            <a:r>
              <a:rPr lang="en-US"/>
              <a:t>Picture</a:t>
            </a:r>
          </a:p>
          <a:p>
            <a:r>
              <a:rPr lang="en-US"/>
              <a:t>Goes Here</a:t>
            </a:r>
          </a:p>
        </p:txBody>
      </p:sp>
    </p:spTree>
    <p:extLst>
      <p:ext uri="{BB962C8B-B14F-4D97-AF65-F5344CB8AC3E}">
        <p14:creationId xmlns:p14="http://schemas.microsoft.com/office/powerpoint/2010/main" val="3728118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oints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FE336B6-AC0B-4DC8-97E4-BF1A1A542EB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6700055" y="1485900"/>
            <a:ext cx="4962144" cy="512233"/>
          </a:xfrm>
        </p:spPr>
        <p:txBody>
          <a:bodyPr/>
          <a:lstStyle>
            <a:lvl1pPr>
              <a:defRPr>
                <a:solidFill>
                  <a:schemeClr val="bg2"/>
                </a:solidFill>
                <a:latin typeface="Century Gothic" panose="020B0502020202020204" pitchFamily="34" charset="0"/>
              </a:defRPr>
            </a:lvl1pPr>
            <a:lvl3pPr>
              <a:defRPr/>
            </a:lvl3pPr>
          </a:lstStyle>
          <a:p>
            <a:pPr lvl="0"/>
            <a:r>
              <a:rPr lang="en-US"/>
              <a:t>Second Point</a:t>
            </a:r>
          </a:p>
        </p:txBody>
      </p:sp>
      <p:sp>
        <p:nvSpPr>
          <p:cNvPr id="9" name="Title 17"/>
          <p:cNvSpPr>
            <a:spLocks noGrp="1"/>
          </p:cNvSpPr>
          <p:nvPr>
            <p:ph type="title"/>
          </p:nvPr>
        </p:nvSpPr>
        <p:spPr>
          <a:xfrm>
            <a:off x="508000" y="481013"/>
            <a:ext cx="11161867" cy="661988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19"/>
          <p:cNvSpPr>
            <a:spLocks noGrp="1"/>
          </p:cNvSpPr>
          <p:nvPr>
            <p:ph type="body" sz="quarter" idx="14" hasCustomPrompt="1"/>
          </p:nvPr>
        </p:nvSpPr>
        <p:spPr>
          <a:xfrm>
            <a:off x="6700055" y="2133600"/>
            <a:ext cx="4969812" cy="3447288"/>
          </a:xfrm>
        </p:spPr>
        <p:txBody>
          <a:bodyPr>
            <a:normAutofit/>
          </a:bodyPr>
          <a:lstStyle>
            <a:lvl1pPr>
              <a:defRPr sz="2134" baseline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/>
              <a:t>Paragraph or Bullet Points or Something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522134" y="1485900"/>
            <a:ext cx="4964267" cy="512233"/>
          </a:xfrm>
        </p:spPr>
        <p:txBody>
          <a:bodyPr/>
          <a:lstStyle>
            <a:lvl1pPr>
              <a:defRPr>
                <a:solidFill>
                  <a:schemeClr val="bg2"/>
                </a:solidFill>
                <a:latin typeface="Century Gothic" panose="020B0502020202020204" pitchFamily="34" charset="0"/>
              </a:defRPr>
            </a:lvl1pPr>
            <a:lvl3pPr>
              <a:defRPr/>
            </a:lvl3pPr>
          </a:lstStyle>
          <a:p>
            <a:pPr lvl="0"/>
            <a:r>
              <a:rPr lang="en-US"/>
              <a:t>First Point</a:t>
            </a:r>
          </a:p>
        </p:txBody>
      </p:sp>
      <p:sp>
        <p:nvSpPr>
          <p:cNvPr id="13" name="Text Placeholder 19"/>
          <p:cNvSpPr>
            <a:spLocks noGrp="1"/>
          </p:cNvSpPr>
          <p:nvPr>
            <p:ph type="body" sz="quarter" idx="19" hasCustomPrompt="1"/>
          </p:nvPr>
        </p:nvSpPr>
        <p:spPr>
          <a:xfrm>
            <a:off x="522134" y="2133600"/>
            <a:ext cx="4964267" cy="3447288"/>
          </a:xfrm>
        </p:spPr>
        <p:txBody>
          <a:bodyPr>
            <a:normAutofit/>
          </a:bodyPr>
          <a:lstStyle>
            <a:lvl1pPr>
              <a:defRPr sz="2134" baseline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/>
              <a:t>Paragraph or Bullet Points or Something</a:t>
            </a:r>
          </a:p>
        </p:txBody>
      </p:sp>
    </p:spTree>
    <p:extLst>
      <p:ext uri="{BB962C8B-B14F-4D97-AF65-F5344CB8AC3E}">
        <p14:creationId xmlns:p14="http://schemas.microsoft.com/office/powerpoint/2010/main" val="287912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ictures with Lab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FFE336B6-AC0B-4DC8-97E4-BF1A1A542EB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0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1109428" y="2019300"/>
            <a:ext cx="2133600" cy="2133600"/>
          </a:xfrm>
        </p:spPr>
      </p:sp>
      <p:sp>
        <p:nvSpPr>
          <p:cNvPr id="31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3584419" y="2019300"/>
            <a:ext cx="2133600" cy="2133600"/>
          </a:xfrm>
        </p:spPr>
      </p:sp>
      <p:sp>
        <p:nvSpPr>
          <p:cNvPr id="3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059410" y="2019300"/>
            <a:ext cx="2133600" cy="2133600"/>
          </a:xfrm>
        </p:spPr>
      </p:sp>
      <p:sp>
        <p:nvSpPr>
          <p:cNvPr id="33" name="Picture Placeholder 9"/>
          <p:cNvSpPr>
            <a:spLocks noGrp="1"/>
          </p:cNvSpPr>
          <p:nvPr>
            <p:ph type="pic" sz="quarter" idx="18"/>
          </p:nvPr>
        </p:nvSpPr>
        <p:spPr>
          <a:xfrm>
            <a:off x="8534400" y="2019300"/>
            <a:ext cx="2133600" cy="2133600"/>
          </a:xfrm>
        </p:spPr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1" hasCustomPrompt="1"/>
          </p:nvPr>
        </p:nvSpPr>
        <p:spPr>
          <a:xfrm>
            <a:off x="1109134" y="4267200"/>
            <a:ext cx="2133600" cy="838200"/>
          </a:xfrm>
        </p:spPr>
        <p:txBody>
          <a:bodyPr>
            <a:noAutofit/>
          </a:bodyPr>
          <a:lstStyle>
            <a:lvl1pPr algn="ctr">
              <a:defRPr sz="2400">
                <a:solidFill>
                  <a:schemeClr val="bg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34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3584419" y="4267200"/>
            <a:ext cx="2133600" cy="838200"/>
          </a:xfrm>
        </p:spPr>
        <p:txBody>
          <a:bodyPr>
            <a:noAutofit/>
          </a:bodyPr>
          <a:lstStyle>
            <a:lvl1pPr algn="ctr">
              <a:defRPr sz="2400">
                <a:solidFill>
                  <a:schemeClr val="bg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35" name="Text Placeholder 5"/>
          <p:cNvSpPr>
            <a:spLocks noGrp="1"/>
          </p:cNvSpPr>
          <p:nvPr>
            <p:ph type="body" sz="quarter" idx="23" hasCustomPrompt="1"/>
          </p:nvPr>
        </p:nvSpPr>
        <p:spPr>
          <a:xfrm>
            <a:off x="6068562" y="4267200"/>
            <a:ext cx="2133600" cy="838200"/>
          </a:xfrm>
        </p:spPr>
        <p:txBody>
          <a:bodyPr>
            <a:noAutofit/>
          </a:bodyPr>
          <a:lstStyle>
            <a:lvl1pPr algn="ctr">
              <a:defRPr sz="2400">
                <a:solidFill>
                  <a:schemeClr val="bg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36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8534400" y="4280140"/>
            <a:ext cx="2133600" cy="838200"/>
          </a:xfrm>
        </p:spPr>
        <p:txBody>
          <a:bodyPr>
            <a:noAutofit/>
          </a:bodyPr>
          <a:lstStyle>
            <a:lvl1pPr algn="ctr">
              <a:defRPr sz="2400">
                <a:solidFill>
                  <a:schemeClr val="bg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2546684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3"/>
          <p:cNvSpPr>
            <a:spLocks noGrp="1"/>
          </p:cNvSpPr>
          <p:nvPr>
            <p:ph type="pic" sz="quarter" idx="10"/>
          </p:nvPr>
        </p:nvSpPr>
        <p:spPr>
          <a:xfrm>
            <a:off x="1288298" y="1409701"/>
            <a:ext cx="2317411" cy="1781894"/>
          </a:xfrm>
          <a:prstGeom prst="rect">
            <a:avLst/>
          </a:prstGeom>
          <a:effectLst/>
        </p:spPr>
        <p:txBody>
          <a:bodyPr rtlCol="0">
            <a:normAutofit/>
          </a:bodyPr>
          <a:lstStyle>
            <a:lvl1pPr marL="0" indent="0">
              <a:buNone/>
              <a:defRPr sz="2400">
                <a:ln>
                  <a:noFill/>
                </a:ln>
                <a:solidFill>
                  <a:schemeClr val="tx2"/>
                </a:solidFill>
                <a:latin typeface="Source Sans Pro ExtraLight"/>
                <a:cs typeface="Source Sans Pro ExtraLight"/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20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6064226" y="1409701"/>
            <a:ext cx="2317411" cy="1781894"/>
          </a:xfrm>
          <a:prstGeom prst="rect">
            <a:avLst/>
          </a:prstGeom>
          <a:effectLst/>
        </p:spPr>
        <p:txBody>
          <a:bodyPr rtlCol="0">
            <a:normAutofit/>
          </a:bodyPr>
          <a:lstStyle>
            <a:lvl1pPr marL="0" indent="0">
              <a:buNone/>
              <a:defRPr sz="2400">
                <a:ln>
                  <a:noFill/>
                </a:ln>
                <a:solidFill>
                  <a:schemeClr val="tx2"/>
                </a:solidFill>
                <a:latin typeface="Source Sans Pro ExtraLight"/>
                <a:cs typeface="Source Sans Pro ExtraLight"/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26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8452190" y="1409701"/>
            <a:ext cx="2317411" cy="1781894"/>
          </a:xfrm>
          <a:prstGeom prst="rect">
            <a:avLst/>
          </a:prstGeom>
          <a:effectLst/>
        </p:spPr>
        <p:txBody>
          <a:bodyPr rtlCol="0">
            <a:normAutofit/>
          </a:bodyPr>
          <a:lstStyle>
            <a:lvl1pPr marL="0" indent="0">
              <a:buNone/>
              <a:defRPr sz="2400">
                <a:ln>
                  <a:noFill/>
                </a:ln>
                <a:solidFill>
                  <a:schemeClr val="tx2"/>
                </a:solidFill>
                <a:latin typeface="Source Sans Pro ExtraLight"/>
                <a:cs typeface="Source Sans Pro ExtraLight"/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27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1288298" y="3238501"/>
            <a:ext cx="2317411" cy="1783080"/>
          </a:xfrm>
          <a:prstGeom prst="rect">
            <a:avLst/>
          </a:prstGeom>
          <a:effectLst/>
        </p:spPr>
        <p:txBody>
          <a:bodyPr rtlCol="0">
            <a:normAutofit/>
          </a:bodyPr>
          <a:lstStyle>
            <a:lvl1pPr marL="0" indent="0">
              <a:buNone/>
              <a:defRPr sz="2400">
                <a:ln>
                  <a:noFill/>
                </a:ln>
                <a:solidFill>
                  <a:schemeClr val="tx2"/>
                </a:solidFill>
                <a:latin typeface="Source Sans Pro ExtraLight"/>
                <a:cs typeface="Source Sans Pro ExtraLight"/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28" name="Picture Placeholder 13"/>
          <p:cNvSpPr>
            <a:spLocks noGrp="1"/>
          </p:cNvSpPr>
          <p:nvPr>
            <p:ph type="pic" sz="quarter" idx="18"/>
          </p:nvPr>
        </p:nvSpPr>
        <p:spPr>
          <a:xfrm>
            <a:off x="3676262" y="3238501"/>
            <a:ext cx="2317411" cy="1783081"/>
          </a:xfrm>
          <a:prstGeom prst="rect">
            <a:avLst/>
          </a:prstGeom>
          <a:effectLst/>
        </p:spPr>
        <p:txBody>
          <a:bodyPr rtlCol="0">
            <a:normAutofit/>
          </a:bodyPr>
          <a:lstStyle>
            <a:lvl1pPr marL="0" indent="0">
              <a:buNone/>
              <a:defRPr sz="2400">
                <a:ln>
                  <a:noFill/>
                </a:ln>
                <a:solidFill>
                  <a:schemeClr val="tx2"/>
                </a:solidFill>
                <a:latin typeface="Source Sans Pro ExtraLight"/>
                <a:cs typeface="Source Sans Pro ExtraLight"/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29" name="Picture Placeholder 13"/>
          <p:cNvSpPr>
            <a:spLocks noGrp="1"/>
          </p:cNvSpPr>
          <p:nvPr>
            <p:ph type="pic" sz="quarter" idx="19"/>
          </p:nvPr>
        </p:nvSpPr>
        <p:spPr>
          <a:xfrm>
            <a:off x="6064226" y="3238501"/>
            <a:ext cx="2317411" cy="1783081"/>
          </a:xfrm>
          <a:prstGeom prst="rect">
            <a:avLst/>
          </a:prstGeom>
          <a:effectLst/>
        </p:spPr>
        <p:txBody>
          <a:bodyPr rtlCol="0">
            <a:normAutofit/>
          </a:bodyPr>
          <a:lstStyle>
            <a:lvl1pPr marL="0" indent="0">
              <a:buNone/>
              <a:defRPr sz="2400">
                <a:ln>
                  <a:noFill/>
                </a:ln>
                <a:solidFill>
                  <a:schemeClr val="tx2"/>
                </a:solidFill>
                <a:latin typeface="Source Sans Pro ExtraLight"/>
                <a:cs typeface="Source Sans Pro ExtraLight"/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30" name="Picture Placeholder 13"/>
          <p:cNvSpPr>
            <a:spLocks noGrp="1"/>
          </p:cNvSpPr>
          <p:nvPr>
            <p:ph type="pic" sz="quarter" idx="20"/>
          </p:nvPr>
        </p:nvSpPr>
        <p:spPr>
          <a:xfrm>
            <a:off x="8452190" y="3238501"/>
            <a:ext cx="2317411" cy="1783081"/>
          </a:xfrm>
          <a:prstGeom prst="rect">
            <a:avLst/>
          </a:prstGeom>
          <a:effectLst/>
        </p:spPr>
        <p:txBody>
          <a:bodyPr rtlCol="0">
            <a:normAutofit/>
          </a:bodyPr>
          <a:lstStyle>
            <a:lvl1pPr marL="0" indent="0">
              <a:buNone/>
              <a:defRPr sz="2400">
                <a:ln>
                  <a:noFill/>
                </a:ln>
                <a:solidFill>
                  <a:schemeClr val="tx2"/>
                </a:solidFill>
                <a:latin typeface="Source Sans Pro ExtraLight"/>
                <a:cs typeface="Source Sans Pro ExtraLight"/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32" name="Picture Placeholder 13"/>
          <p:cNvSpPr>
            <a:spLocks noGrp="1"/>
          </p:cNvSpPr>
          <p:nvPr>
            <p:ph type="pic" sz="quarter" idx="21"/>
          </p:nvPr>
        </p:nvSpPr>
        <p:spPr>
          <a:xfrm>
            <a:off x="3676262" y="1409701"/>
            <a:ext cx="2317411" cy="1781894"/>
          </a:xfrm>
          <a:prstGeom prst="rect">
            <a:avLst/>
          </a:prstGeom>
          <a:effectLst/>
        </p:spPr>
        <p:txBody>
          <a:bodyPr rtlCol="0">
            <a:normAutofit/>
          </a:bodyPr>
          <a:lstStyle>
            <a:lvl1pPr marL="0" indent="0">
              <a:buNone/>
              <a:defRPr sz="2400">
                <a:ln>
                  <a:noFill/>
                </a:ln>
                <a:solidFill>
                  <a:schemeClr val="tx2"/>
                </a:solidFill>
                <a:latin typeface="Source Sans Pro ExtraLight"/>
                <a:cs typeface="Source Sans Pro ExtraLight"/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FFE336B6-AC0B-4DC8-97E4-BF1A1A542EB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3"/>
          <p:cNvSpPr>
            <a:spLocks noGrp="1"/>
          </p:cNvSpPr>
          <p:nvPr>
            <p:ph type="title"/>
          </p:nvPr>
        </p:nvSpPr>
        <p:spPr>
          <a:xfrm>
            <a:off x="508000" y="481013"/>
            <a:ext cx="11161867" cy="66198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2264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"/>
                            </p:stCondLst>
                            <p:childTnLst>
                              <p:par>
                                <p:cTn id="11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"/>
                            </p:stCondLst>
                            <p:childTnLst>
                              <p:par>
                                <p:cTn id="17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00"/>
                            </p:stCondLst>
                            <p:childTnLst>
                              <p:par>
                                <p:cTn id="23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00"/>
                            </p:stCondLst>
                            <p:childTnLst>
                              <p:par>
                                <p:cTn id="29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400"/>
                            </p:stCondLst>
                            <p:childTnLst>
                              <p:par>
                                <p:cTn id="41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800"/>
                            </p:stCondLst>
                            <p:childTnLst>
                              <p:par>
                                <p:cTn id="47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6" grpId="0"/>
      <p:bldP spid="27" grpId="0"/>
      <p:bldP spid="28" grpId="0"/>
      <p:bldP spid="29" grpId="0"/>
      <p:bldP spid="30" grpId="0"/>
      <p:bldP spid="32" grpId="0"/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336B6-AC0B-4DC8-97E4-BF1A1A542EB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508001" y="1485900"/>
            <a:ext cx="11162242" cy="4038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206844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508000" y="1447800"/>
            <a:ext cx="11161867" cy="4191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336B6-AC0B-4DC8-97E4-BF1A1A542EB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89509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E336B6-AC0B-4DC8-97E4-BF1A1A542EB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AutoShape 98"/>
          <p:cNvSpPr>
            <a:spLocks/>
          </p:cNvSpPr>
          <p:nvPr userDrawn="1"/>
        </p:nvSpPr>
        <p:spPr bwMode="auto">
          <a:xfrm>
            <a:off x="5896046" y="876300"/>
            <a:ext cx="243840" cy="2560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7647"/>
                </a:moveTo>
                <a:cubicBezTo>
                  <a:pt x="21599" y="8410"/>
                  <a:pt x="21443" y="9124"/>
                  <a:pt x="21132" y="9804"/>
                </a:cubicBezTo>
                <a:cubicBezTo>
                  <a:pt x="20820" y="10488"/>
                  <a:pt x="20404" y="11134"/>
                  <a:pt x="19880" y="11747"/>
                </a:cubicBezTo>
                <a:lnTo>
                  <a:pt x="12619" y="20679"/>
                </a:lnTo>
                <a:cubicBezTo>
                  <a:pt x="12095" y="21292"/>
                  <a:pt x="11491" y="21599"/>
                  <a:pt x="10804" y="21599"/>
                </a:cubicBezTo>
                <a:cubicBezTo>
                  <a:pt x="10112" y="21599"/>
                  <a:pt x="9520" y="21292"/>
                  <a:pt x="9024" y="20679"/>
                </a:cubicBezTo>
                <a:lnTo>
                  <a:pt x="1727" y="11718"/>
                </a:lnTo>
                <a:cubicBezTo>
                  <a:pt x="1203" y="11106"/>
                  <a:pt x="783" y="10462"/>
                  <a:pt x="472" y="9782"/>
                </a:cubicBezTo>
                <a:cubicBezTo>
                  <a:pt x="156" y="9110"/>
                  <a:pt x="0" y="8398"/>
                  <a:pt x="0" y="7647"/>
                </a:cubicBezTo>
                <a:cubicBezTo>
                  <a:pt x="0" y="6594"/>
                  <a:pt x="279" y="5601"/>
                  <a:pt x="843" y="4669"/>
                </a:cubicBezTo>
                <a:cubicBezTo>
                  <a:pt x="1403" y="3737"/>
                  <a:pt x="2179" y="2921"/>
                  <a:pt x="3164" y="2227"/>
                </a:cubicBezTo>
                <a:cubicBezTo>
                  <a:pt x="4143" y="1538"/>
                  <a:pt x="5296" y="990"/>
                  <a:pt x="6615" y="595"/>
                </a:cubicBezTo>
                <a:cubicBezTo>
                  <a:pt x="7936" y="197"/>
                  <a:pt x="9344" y="0"/>
                  <a:pt x="10819" y="0"/>
                </a:cubicBezTo>
                <a:cubicBezTo>
                  <a:pt x="12315" y="0"/>
                  <a:pt x="13719" y="197"/>
                  <a:pt x="15023" y="595"/>
                </a:cubicBezTo>
                <a:cubicBezTo>
                  <a:pt x="16335" y="993"/>
                  <a:pt x="17475" y="1538"/>
                  <a:pt x="18451" y="2227"/>
                </a:cubicBezTo>
                <a:cubicBezTo>
                  <a:pt x="19427" y="2921"/>
                  <a:pt x="20200" y="3737"/>
                  <a:pt x="20756" y="4669"/>
                </a:cubicBezTo>
                <a:cubicBezTo>
                  <a:pt x="21320" y="5603"/>
                  <a:pt x="21599" y="6594"/>
                  <a:pt x="21599" y="7647"/>
                </a:cubicBezTo>
                <a:moveTo>
                  <a:pt x="10819" y="11408"/>
                </a:moveTo>
                <a:cubicBezTo>
                  <a:pt x="11547" y="11408"/>
                  <a:pt x="12240" y="11309"/>
                  <a:pt x="12900" y="11114"/>
                </a:cubicBezTo>
                <a:cubicBezTo>
                  <a:pt x="13556" y="10922"/>
                  <a:pt x="14127" y="10651"/>
                  <a:pt x="14612" y="10310"/>
                </a:cubicBezTo>
                <a:cubicBezTo>
                  <a:pt x="15096" y="9968"/>
                  <a:pt x="15476" y="9564"/>
                  <a:pt x="15748" y="9107"/>
                </a:cubicBezTo>
                <a:cubicBezTo>
                  <a:pt x="16028" y="8650"/>
                  <a:pt x="16164" y="8158"/>
                  <a:pt x="16164" y="7645"/>
                </a:cubicBezTo>
                <a:cubicBezTo>
                  <a:pt x="16164" y="7131"/>
                  <a:pt x="16028" y="6642"/>
                  <a:pt x="15748" y="6176"/>
                </a:cubicBezTo>
                <a:cubicBezTo>
                  <a:pt x="15476" y="5713"/>
                  <a:pt x="15096" y="5304"/>
                  <a:pt x="14612" y="4951"/>
                </a:cubicBezTo>
                <a:cubicBezTo>
                  <a:pt x="14128" y="4604"/>
                  <a:pt x="13564" y="4327"/>
                  <a:pt x="12908" y="4135"/>
                </a:cubicBezTo>
                <a:cubicBezTo>
                  <a:pt x="12256" y="3943"/>
                  <a:pt x="11564" y="3842"/>
                  <a:pt x="10820" y="3842"/>
                </a:cubicBezTo>
                <a:cubicBezTo>
                  <a:pt x="10068" y="3842"/>
                  <a:pt x="9376" y="3940"/>
                  <a:pt x="8736" y="4135"/>
                </a:cubicBezTo>
                <a:cubicBezTo>
                  <a:pt x="8092" y="4327"/>
                  <a:pt x="7528" y="4604"/>
                  <a:pt x="7032" y="4951"/>
                </a:cubicBezTo>
                <a:cubicBezTo>
                  <a:pt x="6532" y="5304"/>
                  <a:pt x="6148" y="5713"/>
                  <a:pt x="5872" y="6171"/>
                </a:cubicBezTo>
                <a:cubicBezTo>
                  <a:pt x="5596" y="6628"/>
                  <a:pt x="5460" y="7119"/>
                  <a:pt x="5460" y="7642"/>
                </a:cubicBezTo>
                <a:cubicBezTo>
                  <a:pt x="5460" y="8155"/>
                  <a:pt x="5596" y="8644"/>
                  <a:pt x="5872" y="9104"/>
                </a:cubicBezTo>
                <a:cubicBezTo>
                  <a:pt x="6148" y="9561"/>
                  <a:pt x="6532" y="9965"/>
                  <a:pt x="7032" y="10307"/>
                </a:cubicBezTo>
                <a:cubicBezTo>
                  <a:pt x="7528" y="10648"/>
                  <a:pt x="8092" y="10919"/>
                  <a:pt x="8736" y="11111"/>
                </a:cubicBezTo>
                <a:cubicBezTo>
                  <a:pt x="9376" y="11309"/>
                  <a:pt x="10068" y="11408"/>
                  <a:pt x="10819" y="11408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25400" tIns="25400" rIns="25400" bIns="25400" anchor="t"/>
          <a:lstStyle/>
          <a:p>
            <a:pPr defTabSz="228595">
              <a:defRPr/>
            </a:pPr>
            <a:endParaRPr lang="es-ES" sz="1467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5" name="AutoShape 73"/>
          <p:cNvSpPr>
            <a:spLocks/>
          </p:cNvSpPr>
          <p:nvPr userDrawn="1"/>
        </p:nvSpPr>
        <p:spPr bwMode="auto">
          <a:xfrm>
            <a:off x="5865566" y="4538583"/>
            <a:ext cx="304800" cy="228600"/>
          </a:xfrm>
          <a:custGeom>
            <a:avLst/>
            <a:gdLst>
              <a:gd name="T0" fmla="*/ 10800 w 21600"/>
              <a:gd name="T1" fmla="*/ 10794 h 21588"/>
              <a:gd name="T2" fmla="*/ 10800 w 21600"/>
              <a:gd name="T3" fmla="*/ 10794 h 21588"/>
              <a:gd name="T4" fmla="*/ 10800 w 21600"/>
              <a:gd name="T5" fmla="*/ 10794 h 21588"/>
              <a:gd name="T6" fmla="*/ 10800 w 21600"/>
              <a:gd name="T7" fmla="*/ 10794 h 21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588">
                <a:moveTo>
                  <a:pt x="17530" y="7696"/>
                </a:moveTo>
                <a:cubicBezTo>
                  <a:pt x="17530" y="8751"/>
                  <a:pt x="17302" y="9747"/>
                  <a:pt x="16843" y="10684"/>
                </a:cubicBezTo>
                <a:cubicBezTo>
                  <a:pt x="16386" y="11620"/>
                  <a:pt x="15760" y="12436"/>
                  <a:pt x="14969" y="13127"/>
                </a:cubicBezTo>
                <a:cubicBezTo>
                  <a:pt x="14176" y="13821"/>
                  <a:pt x="13249" y="14371"/>
                  <a:pt x="12185" y="14775"/>
                </a:cubicBezTo>
                <a:cubicBezTo>
                  <a:pt x="11121" y="15181"/>
                  <a:pt x="9982" y="15384"/>
                  <a:pt x="8765" y="15384"/>
                </a:cubicBezTo>
                <a:cubicBezTo>
                  <a:pt x="8487" y="15384"/>
                  <a:pt x="8212" y="15370"/>
                  <a:pt x="7936" y="15342"/>
                </a:cubicBezTo>
                <a:cubicBezTo>
                  <a:pt x="7663" y="15316"/>
                  <a:pt x="7395" y="15283"/>
                  <a:pt x="7131" y="15249"/>
                </a:cubicBezTo>
                <a:cubicBezTo>
                  <a:pt x="6027" y="16264"/>
                  <a:pt x="4766" y="16967"/>
                  <a:pt x="3346" y="17339"/>
                </a:cubicBezTo>
                <a:cubicBezTo>
                  <a:pt x="3196" y="17379"/>
                  <a:pt x="3043" y="17413"/>
                  <a:pt x="2890" y="17444"/>
                </a:cubicBezTo>
                <a:cubicBezTo>
                  <a:pt x="2735" y="17475"/>
                  <a:pt x="2572" y="17509"/>
                  <a:pt x="2398" y="17545"/>
                </a:cubicBezTo>
                <a:cubicBezTo>
                  <a:pt x="2308" y="17562"/>
                  <a:pt x="2228" y="17534"/>
                  <a:pt x="2155" y="17455"/>
                </a:cubicBezTo>
                <a:cubicBezTo>
                  <a:pt x="2085" y="17379"/>
                  <a:pt x="2033" y="17297"/>
                  <a:pt x="2005" y="17207"/>
                </a:cubicBezTo>
                <a:lnTo>
                  <a:pt x="2005" y="17181"/>
                </a:lnTo>
                <a:cubicBezTo>
                  <a:pt x="1974" y="17071"/>
                  <a:pt x="1986" y="16984"/>
                  <a:pt x="2038" y="16916"/>
                </a:cubicBezTo>
                <a:cubicBezTo>
                  <a:pt x="2090" y="16851"/>
                  <a:pt x="2158" y="16769"/>
                  <a:pt x="2240" y="16679"/>
                </a:cubicBezTo>
                <a:cubicBezTo>
                  <a:pt x="2377" y="16518"/>
                  <a:pt x="2506" y="16355"/>
                  <a:pt x="2629" y="16188"/>
                </a:cubicBezTo>
                <a:cubicBezTo>
                  <a:pt x="2753" y="16022"/>
                  <a:pt x="2864" y="15830"/>
                  <a:pt x="2963" y="15621"/>
                </a:cubicBezTo>
                <a:cubicBezTo>
                  <a:pt x="3059" y="15410"/>
                  <a:pt x="3151" y="15159"/>
                  <a:pt x="3238" y="14871"/>
                </a:cubicBezTo>
                <a:cubicBezTo>
                  <a:pt x="3325" y="14580"/>
                  <a:pt x="3398" y="14225"/>
                  <a:pt x="3457" y="13801"/>
                </a:cubicBezTo>
                <a:cubicBezTo>
                  <a:pt x="2398" y="13102"/>
                  <a:pt x="1558" y="12222"/>
                  <a:pt x="934" y="11164"/>
                </a:cubicBezTo>
                <a:cubicBezTo>
                  <a:pt x="310" y="10106"/>
                  <a:pt x="0" y="8952"/>
                  <a:pt x="0" y="7696"/>
                </a:cubicBezTo>
                <a:cubicBezTo>
                  <a:pt x="0" y="6627"/>
                  <a:pt x="230" y="5625"/>
                  <a:pt x="691" y="4694"/>
                </a:cubicBezTo>
                <a:cubicBezTo>
                  <a:pt x="1153" y="3763"/>
                  <a:pt x="1781" y="2948"/>
                  <a:pt x="2574" y="2257"/>
                </a:cubicBezTo>
                <a:cubicBezTo>
                  <a:pt x="3365" y="1565"/>
                  <a:pt x="4290" y="1012"/>
                  <a:pt x="5352" y="609"/>
                </a:cubicBezTo>
                <a:cubicBezTo>
                  <a:pt x="6409" y="203"/>
                  <a:pt x="7548" y="0"/>
                  <a:pt x="8765" y="0"/>
                </a:cubicBezTo>
                <a:cubicBezTo>
                  <a:pt x="9982" y="0"/>
                  <a:pt x="11121" y="203"/>
                  <a:pt x="12185" y="609"/>
                </a:cubicBezTo>
                <a:cubicBezTo>
                  <a:pt x="13249" y="1012"/>
                  <a:pt x="14176" y="1565"/>
                  <a:pt x="14969" y="2257"/>
                </a:cubicBezTo>
                <a:cubicBezTo>
                  <a:pt x="15760" y="2948"/>
                  <a:pt x="16386" y="3763"/>
                  <a:pt x="16843" y="4694"/>
                </a:cubicBezTo>
                <a:cubicBezTo>
                  <a:pt x="17302" y="5625"/>
                  <a:pt x="17530" y="6627"/>
                  <a:pt x="17530" y="7696"/>
                </a:cubicBezTo>
                <a:moveTo>
                  <a:pt x="21599" y="11736"/>
                </a:moveTo>
                <a:cubicBezTo>
                  <a:pt x="21599" y="12986"/>
                  <a:pt x="21286" y="14146"/>
                  <a:pt x="20665" y="15204"/>
                </a:cubicBezTo>
                <a:cubicBezTo>
                  <a:pt x="20039" y="16261"/>
                  <a:pt x="19199" y="17139"/>
                  <a:pt x="18140" y="17841"/>
                </a:cubicBezTo>
                <a:cubicBezTo>
                  <a:pt x="18201" y="18265"/>
                  <a:pt x="18271" y="18620"/>
                  <a:pt x="18354" y="18908"/>
                </a:cubicBezTo>
                <a:cubicBezTo>
                  <a:pt x="18436" y="19199"/>
                  <a:pt x="18533" y="19444"/>
                  <a:pt x="18641" y="19661"/>
                </a:cubicBezTo>
                <a:cubicBezTo>
                  <a:pt x="18752" y="19870"/>
                  <a:pt x="18862" y="20059"/>
                  <a:pt x="18980" y="20226"/>
                </a:cubicBezTo>
                <a:cubicBezTo>
                  <a:pt x="19095" y="20392"/>
                  <a:pt x="19222" y="20556"/>
                  <a:pt x="19356" y="20719"/>
                </a:cubicBezTo>
                <a:cubicBezTo>
                  <a:pt x="19432" y="20809"/>
                  <a:pt x="19498" y="20891"/>
                  <a:pt x="19554" y="20968"/>
                </a:cubicBezTo>
                <a:cubicBezTo>
                  <a:pt x="19611" y="21047"/>
                  <a:pt x="19622" y="21128"/>
                  <a:pt x="19592" y="21219"/>
                </a:cubicBezTo>
                <a:lnTo>
                  <a:pt x="19592" y="21247"/>
                </a:lnTo>
                <a:cubicBezTo>
                  <a:pt x="19578" y="21351"/>
                  <a:pt x="19533" y="21439"/>
                  <a:pt x="19453" y="21509"/>
                </a:cubicBezTo>
                <a:cubicBezTo>
                  <a:pt x="19373" y="21577"/>
                  <a:pt x="19291" y="21599"/>
                  <a:pt x="19199" y="21583"/>
                </a:cubicBezTo>
                <a:cubicBezTo>
                  <a:pt x="19027" y="21549"/>
                  <a:pt x="18862" y="21512"/>
                  <a:pt x="18709" y="21481"/>
                </a:cubicBezTo>
                <a:cubicBezTo>
                  <a:pt x="18556" y="21450"/>
                  <a:pt x="18403" y="21419"/>
                  <a:pt x="18253" y="21379"/>
                </a:cubicBezTo>
                <a:cubicBezTo>
                  <a:pt x="17530" y="21199"/>
                  <a:pt x="16854" y="20931"/>
                  <a:pt x="16224" y="20570"/>
                </a:cubicBezTo>
                <a:cubicBezTo>
                  <a:pt x="15593" y="20211"/>
                  <a:pt x="15007" y="19783"/>
                  <a:pt x="14468" y="19286"/>
                </a:cubicBezTo>
                <a:cubicBezTo>
                  <a:pt x="14204" y="19323"/>
                  <a:pt x="13936" y="19354"/>
                  <a:pt x="13660" y="19382"/>
                </a:cubicBezTo>
                <a:cubicBezTo>
                  <a:pt x="13387" y="19407"/>
                  <a:pt x="13112" y="19424"/>
                  <a:pt x="12832" y="19424"/>
                </a:cubicBezTo>
                <a:cubicBezTo>
                  <a:pt x="11773" y="19424"/>
                  <a:pt x="10777" y="19263"/>
                  <a:pt x="9847" y="18950"/>
                </a:cubicBezTo>
                <a:cubicBezTo>
                  <a:pt x="8915" y="18634"/>
                  <a:pt x="8070" y="18211"/>
                  <a:pt x="7312" y="17678"/>
                </a:cubicBezTo>
                <a:cubicBezTo>
                  <a:pt x="7357" y="17644"/>
                  <a:pt x="7407" y="17607"/>
                  <a:pt x="7463" y="17571"/>
                </a:cubicBezTo>
                <a:cubicBezTo>
                  <a:pt x="7520" y="17537"/>
                  <a:pt x="7571" y="17500"/>
                  <a:pt x="7616" y="17463"/>
                </a:cubicBezTo>
                <a:cubicBezTo>
                  <a:pt x="8000" y="17517"/>
                  <a:pt x="8381" y="17545"/>
                  <a:pt x="8765" y="17545"/>
                </a:cubicBezTo>
                <a:cubicBezTo>
                  <a:pt x="10245" y="17545"/>
                  <a:pt x="11632" y="17291"/>
                  <a:pt x="12921" y="16781"/>
                </a:cubicBezTo>
                <a:cubicBezTo>
                  <a:pt x="14214" y="16270"/>
                  <a:pt x="15334" y="15576"/>
                  <a:pt x="16280" y="14690"/>
                </a:cubicBezTo>
                <a:cubicBezTo>
                  <a:pt x="17229" y="13801"/>
                  <a:pt x="17972" y="12757"/>
                  <a:pt x="18516" y="11558"/>
                </a:cubicBezTo>
                <a:cubicBezTo>
                  <a:pt x="19062" y="10365"/>
                  <a:pt x="19335" y="9075"/>
                  <a:pt x="19335" y="7696"/>
                </a:cubicBezTo>
                <a:cubicBezTo>
                  <a:pt x="19335" y="7326"/>
                  <a:pt x="19312" y="6954"/>
                  <a:pt x="19267" y="6564"/>
                </a:cubicBezTo>
                <a:cubicBezTo>
                  <a:pt x="19987" y="7267"/>
                  <a:pt x="20557" y="8054"/>
                  <a:pt x="20973" y="8926"/>
                </a:cubicBezTo>
                <a:cubicBezTo>
                  <a:pt x="21392" y="9801"/>
                  <a:pt x="21599" y="10737"/>
                  <a:pt x="21599" y="11736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25400" tIns="25400" rIns="25400" bIns="25400" anchor="ctr"/>
          <a:lstStyle/>
          <a:p>
            <a:pPr defTabSz="228595">
              <a:defRPr/>
            </a:pPr>
            <a:r>
              <a:rPr lang="es-ES" sz="1467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rPr>
              <a:t> </a:t>
            </a:r>
          </a:p>
        </p:txBody>
      </p:sp>
      <p:sp>
        <p:nvSpPr>
          <p:cNvPr id="16" name="Subtitle 2"/>
          <p:cNvSpPr txBox="1">
            <a:spLocks/>
          </p:cNvSpPr>
          <p:nvPr userDrawn="1"/>
        </p:nvSpPr>
        <p:spPr>
          <a:xfrm>
            <a:off x="6299201" y="2650120"/>
            <a:ext cx="5443513" cy="1121781"/>
          </a:xfrm>
          <a:prstGeom prst="rect">
            <a:avLst/>
          </a:prstGeom>
        </p:spPr>
        <p:txBody>
          <a:bodyPr vert="horz" lIns="162568" tIns="81284" rIns="162568" bIns="81284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2134">
                <a:solidFill>
                  <a:schemeClr val="tx1"/>
                </a:solidFill>
                <a:latin typeface="Century Gothic" panose="020B0502020202020204" pitchFamily="34" charset="0"/>
                <a:cs typeface="Source Sans Pro ExtraLight"/>
              </a:rPr>
              <a:t>Facebook.com/</a:t>
            </a:r>
            <a:r>
              <a:rPr lang="en-US" sz="2134" err="1">
                <a:solidFill>
                  <a:schemeClr val="tx1"/>
                </a:solidFill>
                <a:latin typeface="Century Gothic" panose="020B0502020202020204" pitchFamily="34" charset="0"/>
                <a:cs typeface="Source Sans Pro ExtraLight"/>
              </a:rPr>
              <a:t>mentalhealthamerica</a:t>
            </a:r>
            <a:endParaRPr lang="en-US" sz="2134">
              <a:solidFill>
                <a:schemeClr val="tx1"/>
              </a:solidFill>
              <a:latin typeface="Century Gothic" panose="020B0502020202020204" pitchFamily="34" charset="0"/>
              <a:cs typeface="Source Sans Pro ExtraLight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2134">
                <a:solidFill>
                  <a:schemeClr val="tx1"/>
                </a:solidFill>
                <a:latin typeface="Century Gothic" panose="020B0502020202020204" pitchFamily="34" charset="0"/>
                <a:cs typeface="Source Sans Pro ExtraLight"/>
              </a:rPr>
              <a:t>Twitter.com/</a:t>
            </a:r>
            <a:r>
              <a:rPr lang="en-US" sz="2134" err="1">
                <a:solidFill>
                  <a:schemeClr val="tx1"/>
                </a:solidFill>
                <a:latin typeface="Century Gothic" panose="020B0502020202020204" pitchFamily="34" charset="0"/>
                <a:cs typeface="Source Sans Pro ExtraLight"/>
              </a:rPr>
              <a:t>mentalhealtham</a:t>
            </a:r>
            <a:endParaRPr lang="en-US" sz="2134">
              <a:solidFill>
                <a:schemeClr val="tx1"/>
              </a:solidFill>
              <a:latin typeface="Century Gothic" panose="020B0502020202020204" pitchFamily="34" charset="0"/>
              <a:cs typeface="Source Sans Pro ExtraLight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2134">
                <a:solidFill>
                  <a:schemeClr val="tx1"/>
                </a:solidFill>
                <a:latin typeface="Century Gothic" panose="020B0502020202020204" pitchFamily="34" charset="0"/>
                <a:cs typeface="Source Sans Pro ExtraLight"/>
              </a:rPr>
              <a:t>Youtube.com/</a:t>
            </a:r>
            <a:r>
              <a:rPr lang="en-US" sz="2134" err="1">
                <a:solidFill>
                  <a:schemeClr val="tx1"/>
                </a:solidFill>
                <a:latin typeface="Century Gothic" panose="020B0502020202020204" pitchFamily="34" charset="0"/>
                <a:cs typeface="Source Sans Pro ExtraLight"/>
              </a:rPr>
              <a:t>mentalhealthamerica</a:t>
            </a:r>
            <a:endParaRPr lang="en-US" sz="2134">
              <a:solidFill>
                <a:schemeClr val="tx1"/>
              </a:solidFill>
              <a:latin typeface="Century Gothic" panose="020B0502020202020204" pitchFamily="34" charset="0"/>
              <a:cs typeface="Source Sans Pro ExtraLight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406400" y="748353"/>
            <a:ext cx="5130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>
                <a:solidFill>
                  <a:schemeClr val="bg2"/>
                </a:solidFill>
              </a:rPr>
              <a:t>Contact Us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6312583" y="800101"/>
            <a:ext cx="4406218" cy="18984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34"/>
              <a:t>Mental Health America</a:t>
            </a:r>
          </a:p>
          <a:p>
            <a:r>
              <a:rPr lang="en-US" sz="2934"/>
              <a:t>500 Montgomery</a:t>
            </a:r>
            <a:r>
              <a:rPr lang="en-US" sz="2934" baseline="0"/>
              <a:t> Street</a:t>
            </a:r>
          </a:p>
          <a:p>
            <a:r>
              <a:rPr lang="en-US" sz="2934" baseline="0"/>
              <a:t>Suite 820</a:t>
            </a:r>
          </a:p>
          <a:p>
            <a:r>
              <a:rPr lang="en-US" sz="2934" baseline="0"/>
              <a:t>Alexandria, VA 22314</a:t>
            </a:r>
            <a:endParaRPr lang="en-US" sz="2934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 rotWithShape="1">
          <a:blip r:embed="rId2"/>
          <a:srcRect l="19527" r="19629"/>
          <a:stretch/>
        </p:blipFill>
        <p:spPr>
          <a:xfrm>
            <a:off x="533399" y="1648645"/>
            <a:ext cx="3810001" cy="390038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49386" y="2712775"/>
            <a:ext cx="341376" cy="256032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849386" y="3049469"/>
            <a:ext cx="341376" cy="256032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849386" y="3401568"/>
            <a:ext cx="341376" cy="256032"/>
          </a:xfrm>
          <a:prstGeom prst="rect">
            <a:avLst/>
          </a:prstGeom>
        </p:spPr>
      </p:pic>
      <p:sp>
        <p:nvSpPr>
          <p:cNvPr id="25" name="Text Placeholder 24"/>
          <p:cNvSpPr>
            <a:spLocks noGrp="1"/>
          </p:cNvSpPr>
          <p:nvPr>
            <p:ph type="body" sz="quarter" idx="12" hasCustomPrompt="1"/>
          </p:nvPr>
        </p:nvSpPr>
        <p:spPr>
          <a:xfrm>
            <a:off x="6451600" y="4486484"/>
            <a:ext cx="4927600" cy="1214438"/>
          </a:xfrm>
        </p:spPr>
        <p:txBody>
          <a:bodyPr>
            <a:normAutofit/>
          </a:bodyPr>
          <a:lstStyle>
            <a:lvl1pPr>
              <a:defRPr sz="2134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/>
              <a:t>Your contact info here</a:t>
            </a:r>
          </a:p>
        </p:txBody>
      </p:sp>
    </p:spTree>
    <p:extLst>
      <p:ext uri="{BB962C8B-B14F-4D97-AF65-F5344CB8AC3E}">
        <p14:creationId xmlns:p14="http://schemas.microsoft.com/office/powerpoint/2010/main" val="1162447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/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>
  <p:cSld name="Title Slid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>
            <a:spLocks noGrp="1"/>
          </p:cNvSpPr>
          <p:nvPr>
            <p:ph type="title"/>
          </p:nvPr>
        </p:nvSpPr>
        <p:spPr>
          <a:xfrm>
            <a:off x="838199" y="1008591"/>
            <a:ext cx="789016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 b="1" i="0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body" idx="1"/>
          </p:nvPr>
        </p:nvSpPr>
        <p:spPr>
          <a:xfrm>
            <a:off x="839788" y="2333721"/>
            <a:ext cx="5256212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3CA32"/>
              </a:buClr>
              <a:buSzPts val="2500"/>
              <a:buNone/>
              <a:defRPr sz="2500" b="0" i="0">
                <a:solidFill>
                  <a:srgbClr val="F3CA3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105445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Title Slide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ctrTitle"/>
          </p:nvPr>
        </p:nvSpPr>
        <p:spPr>
          <a:xfrm>
            <a:off x="3117273" y="440267"/>
            <a:ext cx="8242986" cy="754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AB300"/>
              </a:buClr>
              <a:buSzPts val="3000"/>
              <a:buFont typeface="Calibri"/>
              <a:buNone/>
              <a:defRPr sz="3000" b="1" i="0" cap="none">
                <a:solidFill>
                  <a:srgbClr val="AAB3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subTitle" idx="1"/>
          </p:nvPr>
        </p:nvSpPr>
        <p:spPr>
          <a:xfrm>
            <a:off x="3117273" y="1405468"/>
            <a:ext cx="8242986" cy="4623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 i="0"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184807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52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 preserve="1">
  <p:cSld name="Two Conte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>
            <a:spLocks noGrp="1"/>
          </p:cNvSpPr>
          <p:nvPr>
            <p:ph type="title"/>
          </p:nvPr>
        </p:nvSpPr>
        <p:spPr>
          <a:xfrm>
            <a:off x="3117272" y="365125"/>
            <a:ext cx="8236527" cy="904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AB300"/>
              </a:buClr>
              <a:buSzPts val="3000"/>
              <a:buFont typeface="Calibri"/>
              <a:buNone/>
              <a:defRPr sz="3000" b="1" i="0" cap="none">
                <a:solidFill>
                  <a:srgbClr val="AAB3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body" idx="1"/>
          </p:nvPr>
        </p:nvSpPr>
        <p:spPr>
          <a:xfrm>
            <a:off x="3117273" y="1456267"/>
            <a:ext cx="3897884" cy="4510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AB300"/>
              </a:buClr>
              <a:buSzPts val="2400"/>
              <a:buChar char="•"/>
              <a:defRPr sz="24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AB300"/>
              </a:buClr>
              <a:buSzPts val="24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AB300"/>
              </a:buClr>
              <a:buSzPts val="20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2"/>
          </p:nvPr>
        </p:nvSpPr>
        <p:spPr>
          <a:xfrm>
            <a:off x="7164092" y="1456267"/>
            <a:ext cx="4193174" cy="4510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AB300"/>
              </a:buClr>
              <a:buSzPts val="2400"/>
              <a:buChar char="•"/>
              <a:defRPr sz="24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AB300"/>
              </a:buClr>
              <a:buSzPts val="24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AB300"/>
              </a:buClr>
              <a:buSzPts val="20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4372195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Picture with Caption" type="picTx" preserve="1">
  <p:cSld name="1_Picture with Ca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>
          <a:xfrm>
            <a:off x="3117273" y="999066"/>
            <a:ext cx="3656060" cy="897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AB300"/>
              </a:buClr>
              <a:buSzPts val="2500"/>
              <a:buFont typeface="Calibri"/>
              <a:buNone/>
              <a:defRPr sz="2500" b="1" i="0" cap="none">
                <a:solidFill>
                  <a:srgbClr val="AAB3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>
            <a:spLocks noGrp="1"/>
          </p:cNvSpPr>
          <p:nvPr>
            <p:ph type="pic" idx="2"/>
          </p:nvPr>
        </p:nvSpPr>
        <p:spPr>
          <a:xfrm>
            <a:off x="7010399" y="1004358"/>
            <a:ext cx="4453468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1"/>
          </p:nvPr>
        </p:nvSpPr>
        <p:spPr>
          <a:xfrm>
            <a:off x="3117273" y="2057400"/>
            <a:ext cx="3656060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 i="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81553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96">
          <p15:clr>
            <a:srgbClr val="FBAE40"/>
          </p15:clr>
        </p15:guide>
        <p15:guide id="2" pos="1728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 preserve="1">
  <p:cSld name="1_Title Slide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>
            <a:spLocks noGrp="1"/>
          </p:cNvSpPr>
          <p:nvPr>
            <p:ph type="ctrTitle"/>
          </p:nvPr>
        </p:nvSpPr>
        <p:spPr>
          <a:xfrm>
            <a:off x="3117273" y="440267"/>
            <a:ext cx="8242986" cy="754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AB300"/>
              </a:buClr>
              <a:buSzPts val="3000"/>
              <a:buFont typeface="Calibri"/>
              <a:buNone/>
              <a:defRPr sz="3000" b="1" i="0" cap="none">
                <a:solidFill>
                  <a:srgbClr val="AAB3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subTitle" idx="1"/>
          </p:nvPr>
        </p:nvSpPr>
        <p:spPr>
          <a:xfrm>
            <a:off x="3117273" y="1405468"/>
            <a:ext cx="8242986" cy="4623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AB300"/>
              </a:buClr>
              <a:buSzPts val="2400"/>
              <a:buFont typeface="Arial"/>
              <a:buChar char="•"/>
              <a:defRPr sz="2400" b="0" i="0"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AB300"/>
              </a:buClr>
              <a:buSzPts val="2200"/>
              <a:buFont typeface="Arial"/>
              <a:buChar char="•"/>
              <a:defRPr sz="22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877016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52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02395-0253-39B2-0287-F8408D745F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F0DF92-CDB9-A0F3-6EE3-89AD5021F7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254A04-25CE-C058-A04D-24EC9F949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052FF-DA5C-460F-9EF7-301D155C4839}" type="datetimeFigureOut">
              <a:rPr lang="en-US" smtClean="0"/>
              <a:t>5/29/25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E7A76B-F176-FB36-1176-F00D1E5DC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81A554-BD40-7A7D-82DE-B079E7793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20487-5980-4D22-A967-280E0A25D1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6710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85D59-7148-3D9B-9345-0A1CE3477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7A8BFE-1C3C-CAF2-AB87-1E97BC13D5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94353A-9110-77FE-C6F7-0E141A0BD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052FF-DA5C-460F-9EF7-301D155C4839}" type="datetimeFigureOut">
              <a:rPr lang="en-US" smtClean="0"/>
              <a:t>5/29/25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867A96-63BF-D440-954E-B6932A040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712AEB-8DBF-8272-722B-BFFB1F1B4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20487-5980-4D22-A967-280E0A25D1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2419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AEEF1-7EFB-04DC-954E-C01AE4723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64CB34-72A4-9B9D-3D75-F24F886DEF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B55691-020B-B2D2-8528-2A844629E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052FF-DA5C-460F-9EF7-301D155C4839}" type="datetimeFigureOut">
              <a:rPr lang="en-US" smtClean="0"/>
              <a:t>5/29/25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EBD5A7-5A44-603D-3BFE-9C106B827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05A455-064C-D225-DD8D-9E7765C29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20487-5980-4D22-A967-280E0A25D1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98829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E8817-E78B-81F2-D408-E9560BEC4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F2A143-D15D-1C30-C857-DF220FE80C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4434BB-E4DB-9A04-D555-21180B51D3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EE1C3A-ECAA-9F89-3380-32612072C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052FF-DA5C-460F-9EF7-301D155C4839}" type="datetimeFigureOut">
              <a:rPr lang="en-US" smtClean="0"/>
              <a:t>5/29/25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DEBC93-F430-7D5A-9C08-E5251AA28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E616BD-7894-C3DC-304A-55BF10005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20487-5980-4D22-A967-280E0A25D1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24691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D4A68-B370-120B-5B9E-9868E425F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CBFA86-A9C4-503E-EE4A-02F593FB66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C3FC7D-B399-B4D2-00A8-8FB59DFFDF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220E21-889F-A5AB-34D3-62EE4B8CAE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08BE90-A825-9E9A-6279-EA13F69F4F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11034A-4883-53F1-358C-75A993729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052FF-DA5C-460F-9EF7-301D155C4839}" type="datetimeFigureOut">
              <a:rPr lang="en-US" smtClean="0"/>
              <a:t>5/29/25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FF0A2AF-8DF0-7068-AE02-BCBC3D3EF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8889BB-D7D4-33AB-68CF-9AC4B0321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20487-5980-4D22-A967-280E0A25D1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59462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1755E-88AB-953A-45F4-146052932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ABAD2B-4F82-42A3-0EA1-BC912AC8C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052FF-DA5C-460F-9EF7-301D155C4839}" type="datetimeFigureOut">
              <a:rPr lang="en-US" smtClean="0"/>
              <a:t>5/29/25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60E435-2AE5-3C4B-5CEF-B530ADDA9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B3F57E-EA96-0007-867B-86EB64EE0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20487-5980-4D22-A967-280E0A25D1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2950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136C87-E1CF-F36E-0C1A-E03A20D74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052FF-DA5C-460F-9EF7-301D155C4839}" type="datetimeFigureOut">
              <a:rPr lang="en-US" smtClean="0"/>
              <a:t>5/29/25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F1DBAE-C41F-04F6-A12E-EBFC1F21A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6E5B17-D5DA-BF37-6397-51E97F1EA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20487-5980-4D22-A967-280E0A25D1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66430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0E2CF-39DA-A6C6-64D5-8958EDD6B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8FA771-CC77-E796-2FAF-90E8840FD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9C92E2-FF33-4AFA-AD33-1034311AE4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4AF6B1-576C-DACB-18CD-80F0D7427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052FF-DA5C-460F-9EF7-301D155C4839}" type="datetimeFigureOut">
              <a:rPr lang="en-US" smtClean="0"/>
              <a:t>5/29/25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BE1C4B-EB04-14FD-DEEE-DA6CF5CC7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A21727-D07D-1C71-0B48-1FEDBEF2A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20487-5980-4D22-A967-280E0A25D1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94908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022A3-F03B-3730-7096-2D68F1572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FA6B92-EDFA-7075-41D8-C9E3922249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B7DA0C-A859-0CED-4F1E-58958D331E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CBD782-80F9-F456-D33F-DA304D17E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052FF-DA5C-460F-9EF7-301D155C4839}" type="datetimeFigureOut">
              <a:rPr lang="en-US" smtClean="0"/>
              <a:t>5/29/25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C77F25-805D-BA7B-CC0D-EA8DC841E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187CDD-60AB-9C45-02E3-FFD732195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20487-5980-4D22-A967-280E0A25D1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039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58400-B2FF-6659-A36E-53AE5E29E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2D76D6-5C95-E3E5-146F-54D134C405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9DA023-F0E3-4309-BC54-7347E503B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052FF-DA5C-460F-9EF7-301D155C4839}" type="datetimeFigureOut">
              <a:rPr lang="en-US" smtClean="0"/>
              <a:t>5/29/25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DA1A0D-E384-A6E9-7CDC-32CE7695E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451B8B-0401-8D78-6ADA-803AA7E7C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20487-5980-4D22-A967-280E0A25D1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9944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8739B45-BA52-B4CF-A120-E1CB351654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F1FFE1-7540-BABC-EAE6-1BCB12E595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04E345-4C53-EFE5-458D-486AE835F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052FF-DA5C-460F-9EF7-301D155C4839}" type="datetimeFigureOut">
              <a:rPr lang="en-US" smtClean="0"/>
              <a:t>5/29/25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D2142-6C49-B89C-7C9F-9F72EFBAC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9A7C8B-C570-64A3-5616-576DDB8C9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20487-5980-4D22-A967-280E0A25D1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98492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CAFCE-8EC7-084D-BB9A-53CC57977D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>
                <a:latin typeface="+mn-lt"/>
              </a:defRPr>
            </a:lvl1pPr>
            <a:lvl2pPr>
              <a:lnSpc>
                <a:spcPct val="100000"/>
              </a:lnSpc>
              <a:defRPr>
                <a:latin typeface="+mn-lt"/>
              </a:defRPr>
            </a:lvl2pPr>
            <a:lvl3pPr>
              <a:lnSpc>
                <a:spcPct val="100000"/>
              </a:lnSpc>
              <a:defRPr>
                <a:latin typeface="+mn-lt"/>
              </a:defRPr>
            </a:lvl3pPr>
            <a:lvl4pPr>
              <a:lnSpc>
                <a:spcPct val="100000"/>
              </a:lnSpc>
              <a:defRPr>
                <a:latin typeface="+mn-lt"/>
              </a:defRPr>
            </a:lvl4pPr>
            <a:lvl5pPr>
              <a:lnSpc>
                <a:spcPct val="100000"/>
              </a:lnSpc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C1E18BAE-9E2F-A544-8C18-ABE725352C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6365" y="476722"/>
            <a:ext cx="10636465" cy="76854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Title and Text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32C1565-79B8-074A-A1EC-EB2AEDA7B0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70782" y="570010"/>
            <a:ext cx="30413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000" b="0" i="0">
                <a:solidFill>
                  <a:schemeClr val="accent6"/>
                </a:solidFill>
                <a:latin typeface="+mn-lt"/>
              </a:defRPr>
            </a:lvl1pPr>
          </a:lstStyle>
          <a:p>
            <a:fld id="{54797FC3-DC33-DA47-95F6-F7EB925D69E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C3CF229-07A4-0A48-B37A-224A953F232A}"/>
              </a:ext>
            </a:extLst>
          </p:cNvPr>
          <p:cNvCxnSpPr>
            <a:cxnSpLocks/>
          </p:cNvCxnSpPr>
          <p:nvPr userDrawn="1"/>
        </p:nvCxnSpPr>
        <p:spPr>
          <a:xfrm>
            <a:off x="11358347" y="625960"/>
            <a:ext cx="0" cy="232322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CE2175C7-9CB8-2448-9B05-69F01779E8F9}"/>
              </a:ext>
            </a:extLst>
          </p:cNvPr>
          <p:cNvSpPr/>
          <p:nvPr userDrawn="1"/>
        </p:nvSpPr>
        <p:spPr>
          <a:xfrm>
            <a:off x="0" y="6392986"/>
            <a:ext cx="12192000" cy="465015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9663B76-15CB-434D-8715-085FAB65AA38}"/>
              </a:ext>
            </a:extLst>
          </p:cNvPr>
          <p:cNvSpPr txBox="1"/>
          <p:nvPr userDrawn="1"/>
        </p:nvSpPr>
        <p:spPr>
          <a:xfrm>
            <a:off x="10557584" y="6593169"/>
            <a:ext cx="1098058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700">
                <a:solidFill>
                  <a:schemeClr val="bg1"/>
                </a:solidFill>
                <a:latin typeface="Proxima Nova Rg" panose="02000506030000020004" pitchFamily="50" charset="0"/>
                <a:cs typeface="Arial" panose="020B0604020202020204" pitchFamily="34" charset="0"/>
              </a:rPr>
              <a:t>© UAB. All Rights Reserved.</a:t>
            </a:r>
          </a:p>
        </p:txBody>
      </p:sp>
      <p:sp>
        <p:nvSpPr>
          <p:cNvPr id="16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751383" y="6502714"/>
            <a:ext cx="6471140" cy="208250"/>
          </a:xfrm>
        </p:spPr>
        <p:txBody>
          <a:bodyPr lIns="0" tIns="0" rIns="0" bIns="0" anchor="b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/>
              <a:t>SCHOOL OF - to apply in all slides at the same time edit in Insert &gt; Header &amp; Footer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362" y="6548818"/>
            <a:ext cx="1763517" cy="15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8249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159">
          <p15:clr>
            <a:srgbClr val="FBAE40"/>
          </p15:clr>
        </p15:guide>
        <p15:guide id="2" orient="horz" pos="436">
          <p15:clr>
            <a:srgbClr val="FBAE40"/>
          </p15:clr>
        </p15:guide>
        <p15:guide id="3" pos="339">
          <p15:clr>
            <a:srgbClr val="FBAE40"/>
          </p15:clr>
        </p15:guide>
        <p15:guide id="5" pos="7344">
          <p15:clr>
            <a:srgbClr val="FBAE40"/>
          </p15:clr>
        </p15:guide>
        <p15:guide id="6" orient="horz" pos="1033">
          <p15:clr>
            <a:srgbClr val="FBAE40"/>
          </p15:clr>
        </p15:guide>
        <p15:guide id="7" orient="horz" pos="3778">
          <p15:clr>
            <a:srgbClr val="FBAE40"/>
          </p15:clr>
        </p15:guide>
        <p15:guide id="8" orient="horz" pos="4252">
          <p15:clr>
            <a:srgbClr val="FBAE40"/>
          </p15:clr>
        </p15:guide>
        <p15:guide id="9" pos="7039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CAFCE-8EC7-084D-BB9A-53CC57977D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361" y="1645669"/>
            <a:ext cx="4979776" cy="4532881"/>
          </a:xfrm>
        </p:spPr>
        <p:txBody>
          <a:bodyPr/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>
                <a:latin typeface="+mn-lt"/>
              </a:defRPr>
            </a:lvl1pPr>
            <a:lvl2pPr marL="800078" indent="-342900">
              <a:lnSpc>
                <a:spcPct val="100000"/>
              </a:lnSpc>
              <a:buFont typeface="Arial" panose="020B0604020202020204" pitchFamily="34" charset="0"/>
              <a:buChar char="•"/>
              <a:defRPr>
                <a:latin typeface="+mn-lt"/>
              </a:defRPr>
            </a:lvl2pPr>
            <a:lvl3pPr marL="1200104" indent="-285750">
              <a:lnSpc>
                <a:spcPct val="100000"/>
              </a:lnSpc>
              <a:buFont typeface="Arial" panose="020B0604020202020204" pitchFamily="34" charset="0"/>
              <a:buChar char="•"/>
              <a:defRPr>
                <a:latin typeface="+mn-lt"/>
              </a:defRPr>
            </a:lvl3pPr>
            <a:lvl4pPr marL="1657282" indent="-285750">
              <a:lnSpc>
                <a:spcPct val="100000"/>
              </a:lnSpc>
              <a:buFont typeface="Arial" panose="020B0604020202020204" pitchFamily="34" charset="0"/>
              <a:buChar char="•"/>
              <a:defRPr>
                <a:latin typeface="+mn-lt"/>
              </a:defRPr>
            </a:lvl4pPr>
            <a:lvl5pPr marL="2114459" indent="-285750">
              <a:lnSpc>
                <a:spcPct val="100000"/>
              </a:lnSpc>
              <a:buFont typeface="Arial" panose="020B0604020202020204" pitchFamily="34" charset="0"/>
              <a:buChar char="•"/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C1E18BAE-9E2F-A544-8C18-ABE725352C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6361" y="476722"/>
            <a:ext cx="4979776" cy="76854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Text with Picture right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B6356D3-CE0A-4748-8BAC-B8CD9197ED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70781" y="570009"/>
            <a:ext cx="30413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000" b="0" i="0">
                <a:solidFill>
                  <a:schemeClr val="accent6"/>
                </a:solidFill>
                <a:latin typeface="+mn-lt"/>
              </a:defRPr>
            </a:lvl1pPr>
          </a:lstStyle>
          <a:p>
            <a:fld id="{54797FC3-DC33-DA47-95F6-F7EB925D69E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234A81B-555A-5245-87EB-C17138CDA6F9}"/>
              </a:ext>
            </a:extLst>
          </p:cNvPr>
          <p:cNvCxnSpPr>
            <a:cxnSpLocks/>
          </p:cNvCxnSpPr>
          <p:nvPr userDrawn="1"/>
        </p:nvCxnSpPr>
        <p:spPr>
          <a:xfrm>
            <a:off x="11358347" y="625959"/>
            <a:ext cx="0" cy="232322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10E64717-DA8A-9C47-B2BD-3971595353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6"/>
            <a:ext cx="6096000" cy="6392979"/>
          </a:xfrm>
        </p:spPr>
        <p:txBody>
          <a:bodyPr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Picture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E2175C7-9CB8-2448-9B05-69F01779E8F9}"/>
              </a:ext>
            </a:extLst>
          </p:cNvPr>
          <p:cNvSpPr/>
          <p:nvPr userDrawn="1"/>
        </p:nvSpPr>
        <p:spPr>
          <a:xfrm>
            <a:off x="0" y="6392985"/>
            <a:ext cx="12192000" cy="465015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9663B76-15CB-434D-8715-085FAB65AA38}"/>
              </a:ext>
            </a:extLst>
          </p:cNvPr>
          <p:cNvSpPr txBox="1"/>
          <p:nvPr userDrawn="1"/>
        </p:nvSpPr>
        <p:spPr>
          <a:xfrm>
            <a:off x="10557584" y="6593168"/>
            <a:ext cx="1098057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700">
                <a:solidFill>
                  <a:schemeClr val="bg1"/>
                </a:solidFill>
                <a:latin typeface="Proxima Nova Rg" panose="02000506030000020004" pitchFamily="50" charset="0"/>
                <a:cs typeface="Arial" panose="020B0604020202020204" pitchFamily="34" charset="0"/>
              </a:rPr>
              <a:t>© UAB. All Rights Reserved.</a:t>
            </a:r>
          </a:p>
        </p:txBody>
      </p:sp>
      <p:sp>
        <p:nvSpPr>
          <p:cNvPr id="20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751383" y="6502713"/>
            <a:ext cx="6471140" cy="208250"/>
          </a:xfrm>
        </p:spPr>
        <p:txBody>
          <a:bodyPr lIns="0" tIns="0" rIns="0" bIns="0" anchor="b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/>
              <a:t>SCHOOL OF - to apply in all slides at the same time edit in Insert &gt; Header &amp; Footer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361" y="6548817"/>
            <a:ext cx="1763517" cy="15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720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432">
          <p15:clr>
            <a:srgbClr val="FBAE40"/>
          </p15:clr>
        </p15:guide>
        <p15:guide id="3" orient="horz" pos="1033">
          <p15:clr>
            <a:srgbClr val="FBAE40"/>
          </p15:clr>
        </p15:guide>
        <p15:guide id="4" orient="horz" pos="4020">
          <p15:clr>
            <a:srgbClr val="FBAE40"/>
          </p15:clr>
        </p15:guide>
        <p15:guide id="5" pos="339">
          <p15:clr>
            <a:srgbClr val="FBAE40"/>
          </p15:clr>
        </p15:guide>
        <p15:guide id="6" pos="3473">
          <p15:clr>
            <a:srgbClr val="FBAE40"/>
          </p15:clr>
        </p15:guide>
        <p15:guide id="7" pos="7159">
          <p15:clr>
            <a:srgbClr val="FBAE40"/>
          </p15:clr>
        </p15:guide>
        <p15:guide id="8" orient="horz" pos="4252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-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CAFCE-8EC7-084D-BB9A-53CC57977D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360" y="1645670"/>
            <a:ext cx="5306656" cy="4351338"/>
          </a:xfrm>
        </p:spPr>
        <p:txBody>
          <a:bodyPr/>
          <a:lstStyle>
            <a:lvl1pPr>
              <a:lnSpc>
                <a:spcPct val="100000"/>
              </a:lnSpc>
              <a:defRPr>
                <a:latin typeface="+mn-lt"/>
              </a:defRPr>
            </a:lvl1pPr>
            <a:lvl2pPr>
              <a:lnSpc>
                <a:spcPct val="100000"/>
              </a:lnSpc>
              <a:defRPr>
                <a:latin typeface="+mn-lt"/>
              </a:defRPr>
            </a:lvl2pPr>
            <a:lvl3pPr>
              <a:lnSpc>
                <a:spcPct val="100000"/>
              </a:lnSpc>
              <a:defRPr>
                <a:latin typeface="+mn-lt"/>
              </a:defRPr>
            </a:lvl3pPr>
            <a:lvl4pPr>
              <a:lnSpc>
                <a:spcPct val="100000"/>
              </a:lnSpc>
              <a:defRPr>
                <a:latin typeface="+mn-lt"/>
              </a:defRPr>
            </a:lvl4pPr>
            <a:lvl5pPr>
              <a:lnSpc>
                <a:spcPct val="100000"/>
              </a:lnSpc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C1E18BAE-9E2F-A544-8C18-ABE725352C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6361" y="476722"/>
            <a:ext cx="10636464" cy="76854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Title and Text – Two Columns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0220D36-0B0B-184D-8149-9B9135D3625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52764" y="1645670"/>
            <a:ext cx="5306656" cy="4351338"/>
          </a:xfrm>
        </p:spPr>
        <p:txBody>
          <a:bodyPr/>
          <a:lstStyle>
            <a:lvl1pPr>
              <a:lnSpc>
                <a:spcPct val="100000"/>
              </a:lnSpc>
              <a:defRPr>
                <a:latin typeface="+mn-lt"/>
              </a:defRPr>
            </a:lvl1pPr>
            <a:lvl2pPr>
              <a:lnSpc>
                <a:spcPct val="100000"/>
              </a:lnSpc>
              <a:defRPr>
                <a:latin typeface="+mn-lt"/>
              </a:defRPr>
            </a:lvl2pPr>
            <a:lvl3pPr>
              <a:lnSpc>
                <a:spcPct val="100000"/>
              </a:lnSpc>
              <a:defRPr>
                <a:latin typeface="+mn-lt"/>
              </a:defRPr>
            </a:lvl3pPr>
            <a:lvl4pPr>
              <a:lnSpc>
                <a:spcPct val="100000"/>
              </a:lnSpc>
              <a:defRPr>
                <a:latin typeface="+mn-lt"/>
              </a:defRPr>
            </a:lvl4pPr>
            <a:lvl5pPr>
              <a:lnSpc>
                <a:spcPct val="100000"/>
              </a:lnSpc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B6356D3-CE0A-4748-8BAC-B8CD9197ED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70781" y="570009"/>
            <a:ext cx="30413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000" b="0" i="0">
                <a:solidFill>
                  <a:schemeClr val="accent6"/>
                </a:solidFill>
                <a:latin typeface="+mn-lt"/>
              </a:defRPr>
            </a:lvl1pPr>
          </a:lstStyle>
          <a:p>
            <a:fld id="{54797FC3-DC33-DA47-95F6-F7EB925D69E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234A81B-555A-5245-87EB-C17138CDA6F9}"/>
              </a:ext>
            </a:extLst>
          </p:cNvPr>
          <p:cNvCxnSpPr>
            <a:cxnSpLocks/>
          </p:cNvCxnSpPr>
          <p:nvPr userDrawn="1"/>
        </p:nvCxnSpPr>
        <p:spPr>
          <a:xfrm>
            <a:off x="11358347" y="625959"/>
            <a:ext cx="0" cy="232322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CE2175C7-9CB8-2448-9B05-69F01779E8F9}"/>
              </a:ext>
            </a:extLst>
          </p:cNvPr>
          <p:cNvSpPr/>
          <p:nvPr userDrawn="1"/>
        </p:nvSpPr>
        <p:spPr>
          <a:xfrm>
            <a:off x="0" y="6392985"/>
            <a:ext cx="12192000" cy="465015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9663B76-15CB-434D-8715-085FAB65AA38}"/>
              </a:ext>
            </a:extLst>
          </p:cNvPr>
          <p:cNvSpPr txBox="1"/>
          <p:nvPr userDrawn="1"/>
        </p:nvSpPr>
        <p:spPr>
          <a:xfrm>
            <a:off x="10557584" y="6593168"/>
            <a:ext cx="1098057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700">
                <a:solidFill>
                  <a:schemeClr val="bg1"/>
                </a:solidFill>
                <a:latin typeface="Proxima Nova Rg" panose="02000506030000020004" pitchFamily="50" charset="0"/>
                <a:cs typeface="Arial" panose="020B0604020202020204" pitchFamily="34" charset="0"/>
              </a:rPr>
              <a:t>© UAB. All Rights Reserved.</a:t>
            </a:r>
          </a:p>
        </p:txBody>
      </p:sp>
      <p:sp>
        <p:nvSpPr>
          <p:cNvPr id="18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751383" y="6502713"/>
            <a:ext cx="6471140" cy="208250"/>
          </a:xfrm>
        </p:spPr>
        <p:txBody>
          <a:bodyPr lIns="0" tIns="0" rIns="0" bIns="0" anchor="b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/>
              <a:t>SCHOOL OF - to apply in all slides at the same time edit in Insert &gt; Header &amp; Footer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361" y="6548817"/>
            <a:ext cx="1763517" cy="15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62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252">
          <p15:clr>
            <a:srgbClr val="FBAE40"/>
          </p15:clr>
        </p15:guide>
        <p15:guide id="2" pos="339">
          <p15:clr>
            <a:srgbClr val="FBAE40"/>
          </p15:clr>
        </p15:guide>
        <p15:guide id="3" orient="horz" pos="3778">
          <p15:clr>
            <a:srgbClr val="FBAE40"/>
          </p15:clr>
        </p15:guide>
        <p15:guide id="4" orient="horz" pos="1033">
          <p15:clr>
            <a:srgbClr val="FBAE40"/>
          </p15:clr>
        </p15:guide>
        <p15:guide id="5" orient="horz" pos="432">
          <p15:clr>
            <a:srgbClr val="FBAE40"/>
          </p15:clr>
        </p15:guide>
        <p15:guide id="6" pos="7344">
          <p15:clr>
            <a:srgbClr val="FBAE40"/>
          </p15:clr>
        </p15:guide>
        <p15:guide id="7" pos="3685">
          <p15:clr>
            <a:srgbClr val="FBAE40"/>
          </p15:clr>
        </p15:guide>
        <p15:guide id="8" pos="3999">
          <p15:clr>
            <a:srgbClr val="FBAE40"/>
          </p15:clr>
        </p15:guide>
        <p15:guide id="9" pos="7159">
          <p15:clr>
            <a:srgbClr val="FBAE40"/>
          </p15:clr>
        </p15:guide>
        <p15:guide id="10" pos="7039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 the Team - 3 Prof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C1E18BAE-9E2F-A544-8C18-ABE725352C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6365" y="476722"/>
            <a:ext cx="10610239" cy="76854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Meet the Team - 3 Profiles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5B97E4E-7184-234F-BA6B-9A3EECF693B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09025" y="1861264"/>
            <a:ext cx="1884363" cy="1901825"/>
          </a:xfrm>
        </p:spPr>
        <p:txBody>
          <a:bodyPr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Picture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D7A6459-A21C-1442-A11B-62DE80B252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8141" y="4099995"/>
            <a:ext cx="2926143" cy="339026"/>
          </a:xfrm>
        </p:spPr>
        <p:txBody>
          <a:bodyPr anchor="ctr"/>
          <a:lstStyle>
            <a:lvl1pPr marL="0" indent="0" algn="ctr">
              <a:buNone/>
              <a:defRPr b="1">
                <a:solidFill>
                  <a:schemeClr val="accent2"/>
                </a:solidFill>
                <a:latin typeface="+mn-lt"/>
              </a:defRPr>
            </a:lvl1pPr>
            <a:lvl2pPr marL="457178" indent="0">
              <a:buNone/>
              <a:defRPr/>
            </a:lvl2pPr>
            <a:lvl3pPr marL="914354" indent="0">
              <a:buNone/>
              <a:defRPr/>
            </a:lvl3pPr>
            <a:lvl4pPr marL="1371532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A8F2CEF9-97A9-E642-94BC-55A6D7AD5BE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8141" y="4498108"/>
            <a:ext cx="2926143" cy="28543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>
                <a:solidFill>
                  <a:schemeClr val="accent3"/>
                </a:solidFill>
                <a:latin typeface="+mn-lt"/>
              </a:defRPr>
            </a:lvl1pPr>
            <a:lvl2pPr marL="457178" indent="0">
              <a:buNone/>
              <a:defRPr/>
            </a:lvl2pPr>
            <a:lvl3pPr marL="914354" indent="0">
              <a:buNone/>
              <a:defRPr/>
            </a:lvl3pPr>
            <a:lvl4pPr marL="1371532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DE1B79F5-704D-5A40-86A4-06225CB87EC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88141" y="4943999"/>
            <a:ext cx="2926143" cy="110220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457178" indent="0">
              <a:buNone/>
              <a:defRPr/>
            </a:lvl2pPr>
            <a:lvl3pPr marL="914354" indent="0">
              <a:buNone/>
              <a:defRPr/>
            </a:lvl3pPr>
            <a:lvl4pPr marL="1371532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en-US"/>
              <a:t>Description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76C0959-CF70-2B46-A07D-8915A0E5C0A6}"/>
              </a:ext>
            </a:extLst>
          </p:cNvPr>
          <p:cNvCxnSpPr>
            <a:cxnSpLocks/>
          </p:cNvCxnSpPr>
          <p:nvPr userDrawn="1"/>
        </p:nvCxnSpPr>
        <p:spPr>
          <a:xfrm flipH="1">
            <a:off x="2049040" y="3978396"/>
            <a:ext cx="1004341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B018D83C-D9C2-164A-BAA0-1693A29FDDB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166041" y="1861264"/>
            <a:ext cx="1884363" cy="1901825"/>
          </a:xfrm>
        </p:spPr>
        <p:txBody>
          <a:bodyPr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Picture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D45E3436-75BA-6C4F-A3AD-0512FCA25B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45157" y="4099995"/>
            <a:ext cx="2926143" cy="339026"/>
          </a:xfrm>
        </p:spPr>
        <p:txBody>
          <a:bodyPr anchor="ctr"/>
          <a:lstStyle>
            <a:lvl1pPr marL="0" indent="0" algn="ctr">
              <a:buNone/>
              <a:defRPr b="1">
                <a:solidFill>
                  <a:schemeClr val="accent2"/>
                </a:solidFill>
                <a:latin typeface="+mn-lt"/>
              </a:defRPr>
            </a:lvl1pPr>
            <a:lvl2pPr marL="457178" indent="0">
              <a:buNone/>
              <a:defRPr/>
            </a:lvl2pPr>
            <a:lvl3pPr marL="914354" indent="0">
              <a:buNone/>
              <a:defRPr/>
            </a:lvl3pPr>
            <a:lvl4pPr marL="1371532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26D1318F-1B29-794A-A5C4-2F287843996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45157" y="4498108"/>
            <a:ext cx="2926143" cy="28543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>
                <a:solidFill>
                  <a:schemeClr val="accent3"/>
                </a:solidFill>
                <a:latin typeface="+mn-lt"/>
              </a:defRPr>
            </a:lvl1pPr>
            <a:lvl2pPr marL="457178" indent="0">
              <a:buNone/>
              <a:defRPr/>
            </a:lvl2pPr>
            <a:lvl3pPr marL="914354" indent="0">
              <a:buNone/>
              <a:defRPr/>
            </a:lvl3pPr>
            <a:lvl4pPr marL="1371532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BAB2693E-0F42-5943-9CDE-F764D6F16B3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645157" y="4943999"/>
            <a:ext cx="2926143" cy="110220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457178" indent="0">
              <a:buNone/>
              <a:defRPr/>
            </a:lvl2pPr>
            <a:lvl3pPr marL="914354" indent="0">
              <a:buNone/>
              <a:defRPr/>
            </a:lvl3pPr>
            <a:lvl4pPr marL="1371532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en-US"/>
              <a:t>Description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3F0BD70-16B4-3E45-A3A1-01D7F662B1EF}"/>
              </a:ext>
            </a:extLst>
          </p:cNvPr>
          <p:cNvCxnSpPr>
            <a:cxnSpLocks/>
          </p:cNvCxnSpPr>
          <p:nvPr userDrawn="1"/>
        </p:nvCxnSpPr>
        <p:spPr>
          <a:xfrm flipH="1">
            <a:off x="5606056" y="3978396"/>
            <a:ext cx="1004341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icture Placeholder 3">
            <a:extLst>
              <a:ext uri="{FF2B5EF4-FFF2-40B4-BE49-F238E27FC236}">
                <a16:creationId xmlns:a16="http://schemas.microsoft.com/office/drawing/2014/main" id="{3726E9E4-6602-B84C-B4B2-0A06C5C093C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741345" y="1861264"/>
            <a:ext cx="1884363" cy="1901825"/>
          </a:xfrm>
        </p:spPr>
        <p:txBody>
          <a:bodyPr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Picture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4F66B470-33A4-8C40-A0C1-FE0405F739B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20461" y="4099995"/>
            <a:ext cx="2926143" cy="339026"/>
          </a:xfrm>
        </p:spPr>
        <p:txBody>
          <a:bodyPr anchor="ctr"/>
          <a:lstStyle>
            <a:lvl1pPr marL="0" indent="0" algn="ctr">
              <a:buNone/>
              <a:defRPr b="1">
                <a:solidFill>
                  <a:schemeClr val="accent2"/>
                </a:solidFill>
                <a:latin typeface="+mn-lt"/>
              </a:defRPr>
            </a:lvl1pPr>
            <a:lvl2pPr marL="457178" indent="0">
              <a:buNone/>
              <a:defRPr/>
            </a:lvl2pPr>
            <a:lvl3pPr marL="914354" indent="0">
              <a:buNone/>
              <a:defRPr/>
            </a:lvl3pPr>
            <a:lvl4pPr marL="1371532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3A41CD59-4E6B-FA4F-B0A1-887D8498639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20461" y="4498108"/>
            <a:ext cx="2926143" cy="28543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>
                <a:solidFill>
                  <a:schemeClr val="accent3"/>
                </a:solidFill>
                <a:latin typeface="+mn-lt"/>
              </a:defRPr>
            </a:lvl1pPr>
            <a:lvl2pPr marL="457178" indent="0">
              <a:buNone/>
              <a:defRPr/>
            </a:lvl2pPr>
            <a:lvl3pPr marL="914354" indent="0">
              <a:buNone/>
              <a:defRPr/>
            </a:lvl3pPr>
            <a:lvl4pPr marL="1371532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63735AA2-BC8E-9945-91B9-5618B63B504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20461" y="4943999"/>
            <a:ext cx="2926143" cy="110220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457178" indent="0">
              <a:buNone/>
              <a:defRPr/>
            </a:lvl2pPr>
            <a:lvl3pPr marL="914354" indent="0">
              <a:buNone/>
              <a:defRPr/>
            </a:lvl3pPr>
            <a:lvl4pPr marL="1371532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en-US"/>
              <a:t>Description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F468785-BF21-9F4B-8797-82A8D19E9623}"/>
              </a:ext>
            </a:extLst>
          </p:cNvPr>
          <p:cNvCxnSpPr>
            <a:cxnSpLocks/>
          </p:cNvCxnSpPr>
          <p:nvPr userDrawn="1"/>
        </p:nvCxnSpPr>
        <p:spPr>
          <a:xfrm flipH="1">
            <a:off x="9181360" y="3978396"/>
            <a:ext cx="1004341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70CB3332-03E0-A04A-BAC4-A603576BAA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70781" y="570009"/>
            <a:ext cx="30413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000" b="0" i="0">
                <a:solidFill>
                  <a:schemeClr val="accent6"/>
                </a:solidFill>
                <a:latin typeface="+mn-lt"/>
              </a:defRPr>
            </a:lvl1pPr>
          </a:lstStyle>
          <a:p>
            <a:fld id="{54797FC3-DC33-DA47-95F6-F7EB925D69E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BE253E1-8640-8F4A-A0B0-47F028DC03C6}"/>
              </a:ext>
            </a:extLst>
          </p:cNvPr>
          <p:cNvCxnSpPr>
            <a:cxnSpLocks/>
          </p:cNvCxnSpPr>
          <p:nvPr userDrawn="1"/>
        </p:nvCxnSpPr>
        <p:spPr>
          <a:xfrm>
            <a:off x="11358347" y="625959"/>
            <a:ext cx="0" cy="232322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CE2175C7-9CB8-2448-9B05-69F01779E8F9}"/>
              </a:ext>
            </a:extLst>
          </p:cNvPr>
          <p:cNvSpPr/>
          <p:nvPr userDrawn="1"/>
        </p:nvSpPr>
        <p:spPr>
          <a:xfrm>
            <a:off x="0" y="6392985"/>
            <a:ext cx="12192000" cy="465015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9663B76-15CB-434D-8715-085FAB65AA38}"/>
              </a:ext>
            </a:extLst>
          </p:cNvPr>
          <p:cNvSpPr txBox="1"/>
          <p:nvPr userDrawn="1"/>
        </p:nvSpPr>
        <p:spPr>
          <a:xfrm>
            <a:off x="10557584" y="6593168"/>
            <a:ext cx="1098057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700">
                <a:solidFill>
                  <a:schemeClr val="bg1"/>
                </a:solidFill>
                <a:latin typeface="Proxima Nova Rg" panose="02000506030000020004" pitchFamily="50" charset="0"/>
                <a:cs typeface="Arial" panose="020B0604020202020204" pitchFamily="34" charset="0"/>
              </a:rPr>
              <a:t>© UAB. All Rights Reserved.</a:t>
            </a:r>
          </a:p>
        </p:txBody>
      </p:sp>
      <p:sp>
        <p:nvSpPr>
          <p:cNvPr id="38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751383" y="6502713"/>
            <a:ext cx="6471140" cy="208250"/>
          </a:xfrm>
        </p:spPr>
        <p:txBody>
          <a:bodyPr lIns="0" tIns="0" rIns="0" bIns="0" anchor="b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/>
              <a:t>SCHOOL OF - to apply in all slides at the same time edit in Insert &gt; Header &amp; Footer</a:t>
            </a:r>
          </a:p>
        </p:txBody>
      </p: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361" y="6548817"/>
            <a:ext cx="1763517" cy="15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198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1169">
          <p15:clr>
            <a:srgbClr val="FBAE40"/>
          </p15:clr>
        </p15:guide>
        <p15:guide id="3" pos="339">
          <p15:clr>
            <a:srgbClr val="FBAE40"/>
          </p15:clr>
        </p15:guide>
        <p15:guide id="4" orient="horz" pos="4252">
          <p15:clr>
            <a:srgbClr val="FBAE40"/>
          </p15:clr>
        </p15:guide>
        <p15:guide id="5" orient="horz" pos="2507">
          <p15:clr>
            <a:srgbClr val="FBAE40"/>
          </p15:clr>
        </p15:guide>
        <p15:guide id="6" orient="horz" pos="2584">
          <p15:clr>
            <a:srgbClr val="FBAE40"/>
          </p15:clr>
        </p15:guide>
        <p15:guide id="7" pos="7023">
          <p15:clr>
            <a:srgbClr val="FBAE40"/>
          </p15:clr>
        </p15:guide>
        <p15:guide id="8" pos="7159">
          <p15:clr>
            <a:srgbClr val="FBAE40"/>
          </p15:clr>
        </p15:guide>
        <p15:guide id="9" pos="5176">
          <p15:clr>
            <a:srgbClr val="FBAE40"/>
          </p15:clr>
        </p15:guide>
        <p15:guide id="10" pos="687">
          <p15:clr>
            <a:srgbClr val="FBAE40"/>
          </p15:clr>
        </p15:guide>
        <p15:guide id="11" pos="2533">
          <p15:clr>
            <a:srgbClr val="FBAE40"/>
          </p15:clr>
        </p15:guide>
        <p15:guide id="12" pos="1601">
          <p15:clr>
            <a:srgbClr val="FBAE40"/>
          </p15:clr>
        </p15:guide>
        <p15:guide id="13" pos="6108">
          <p15:clr>
            <a:srgbClr val="FBAE40"/>
          </p15:clr>
        </p15:guide>
        <p15:guide id="14" orient="horz" pos="432">
          <p15:clr>
            <a:srgbClr val="FBAE40"/>
          </p15:clr>
        </p15:guide>
        <p15:guide id="15" orient="horz" pos="381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13.png"/><Relationship Id="rId5" Type="http://schemas.openxmlformats.org/officeDocument/2006/relationships/slideLayout" Target="../slideLayouts/slideLayout27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0.pn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3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396700" y="6136998"/>
            <a:ext cx="3327700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tx1"/>
                </a:solidFill>
                <a:latin typeface="Lexend Medium"/>
                <a:cs typeface="Lexend Medium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GB"/>
              <a:t>Presentation title </a:t>
            </a:r>
            <a:r>
              <a:rPr lang="en-GB" spc="-5"/>
              <a:t>here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71899" y="6136999"/>
            <a:ext cx="222250" cy="168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1" i="0">
                <a:solidFill>
                  <a:schemeClr val="tx1"/>
                </a:solidFill>
                <a:latin typeface="Lexend-SemiBold"/>
                <a:cs typeface="Lexend-SemiBold"/>
              </a:defRPr>
            </a:lvl1pPr>
          </a:lstStyle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55CEB44D-D51F-4148-8A2F-2C28B99D76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0474" y="1426317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E8058B60-2BD8-42EF-A27D-4A0D9604D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474" y="838200"/>
            <a:ext cx="10515600" cy="473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6718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737" r:id="rId3"/>
    <p:sldLayoutId id="2147483701" r:id="rId4"/>
    <p:sldLayoutId id="2147483710" r:id="rId5"/>
    <p:sldLayoutId id="2147483735" r:id="rId6"/>
    <p:sldLayoutId id="2147483736" r:id="rId7"/>
    <p:sldLayoutId id="2147483711" r:id="rId8"/>
    <p:sldLayoutId id="2147483703" r:id="rId9"/>
    <p:sldLayoutId id="2147483702" r:id="rId10"/>
    <p:sldLayoutId id="2147483704" r:id="rId11"/>
    <p:sldLayoutId id="2147483705" r:id="rId12"/>
    <p:sldLayoutId id="2147483708" r:id="rId13"/>
    <p:sldLayoutId id="2147483709" r:id="rId14"/>
    <p:sldLayoutId id="2147483706" r:id="rId15"/>
    <p:sldLayoutId id="2147483713" r:id="rId16"/>
    <p:sldLayoutId id="2147483714" r:id="rId17"/>
    <p:sldLayoutId id="2147483720" r:id="rId18"/>
    <p:sldLayoutId id="2147483649" r:id="rId19"/>
    <p:sldLayoutId id="2147483789" r:id="rId20"/>
    <p:sldLayoutId id="2147483791" r:id="rId21"/>
    <p:sldLayoutId id="2147483795" r:id="rId22"/>
  </p:sldLayoutIdLst>
  <p:hf hdr="0" dt="0"/>
  <p:txStyles>
    <p:titleStyle>
      <a:lvl1pPr eaLnBrk="1" hangingPunct="1">
        <a:defRPr sz="3600" b="1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eaLnBrk="1" hangingPunct="1">
        <a:defRPr sz="1400">
          <a:solidFill>
            <a:schemeClr val="tx1"/>
          </a:solidFill>
          <a:latin typeface="+mn-lt"/>
          <a:ea typeface="+mn-ea"/>
          <a:cs typeface="+mn-cs"/>
        </a:defRPr>
      </a:lvl3pPr>
      <a:lvl4pPr marL="1371600" eaLnBrk="1" hangingPunct="1">
        <a:defRPr sz="1400">
          <a:solidFill>
            <a:schemeClr val="tx1"/>
          </a:solidFill>
          <a:latin typeface="+mn-lt"/>
          <a:ea typeface="+mn-ea"/>
          <a:cs typeface="+mn-cs"/>
        </a:defRPr>
      </a:lvl4pPr>
      <a:lvl5pPr marL="1828800" eaLnBrk="1" hangingPunct="1">
        <a:defRPr sz="1400">
          <a:solidFill>
            <a:schemeClr val="tx1"/>
          </a:solidFill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508000" y="481013"/>
            <a:ext cx="11161867" cy="661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522134" y="1219200"/>
            <a:ext cx="11147734" cy="46642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11669867" y="0"/>
            <a:ext cx="522134" cy="28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E336B6-AC0B-4DC8-97E4-BF1A1A542EB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14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ctr" defTabSz="812821" rtl="0" eaLnBrk="1" latinLnBrk="0" hangingPunct="1">
        <a:spcBef>
          <a:spcPct val="0"/>
        </a:spcBef>
        <a:buNone/>
        <a:defRPr sz="5000" b="1" kern="1200" baseline="0">
          <a:solidFill>
            <a:schemeClr val="bg2"/>
          </a:solidFill>
          <a:latin typeface="Century Gothic" panose="020B0502020202020204" pitchFamily="34" charset="0"/>
          <a:ea typeface="+mj-ea"/>
          <a:cs typeface="Century Gothic" panose="020B0502020202020204" pitchFamily="34" charset="0"/>
        </a:defRPr>
      </a:lvl1pPr>
    </p:titleStyle>
    <p:bodyStyle>
      <a:lvl1pPr marL="0" indent="0" algn="l" defTabSz="812821" rtl="0" eaLnBrk="1" latinLnBrk="0" hangingPunct="1">
        <a:spcBef>
          <a:spcPct val="20000"/>
        </a:spcBef>
        <a:buFont typeface="Arial"/>
        <a:buNone/>
        <a:defRPr sz="4267" kern="1200">
          <a:solidFill>
            <a:schemeClr val="tx2"/>
          </a:solidFill>
          <a:latin typeface="Corbel" panose="020B0503020204020204" pitchFamily="34" charset="0"/>
          <a:ea typeface="+mn-ea"/>
          <a:cs typeface="Corbel" panose="020B0503020204020204" pitchFamily="34" charset="0"/>
        </a:defRPr>
      </a:lvl1pPr>
      <a:lvl2pPr marL="812821" indent="0" algn="l" defTabSz="812821" rtl="0" eaLnBrk="1" latinLnBrk="0" hangingPunct="1">
        <a:spcBef>
          <a:spcPct val="20000"/>
        </a:spcBef>
        <a:buFont typeface="Arial"/>
        <a:buNone/>
        <a:defRPr sz="4000" kern="1200">
          <a:solidFill>
            <a:schemeClr val="tx1"/>
          </a:solidFill>
          <a:latin typeface="+mj-lt"/>
          <a:ea typeface="Tahoma" panose="020B0604030504040204" pitchFamily="34" charset="0"/>
          <a:cs typeface="Tahoma" panose="020B0604030504040204" pitchFamily="34" charset="0"/>
        </a:defRPr>
      </a:lvl2pPr>
      <a:lvl3pPr marL="1625641" indent="0" algn="l" defTabSz="812821" rtl="0" eaLnBrk="1" latinLnBrk="0" hangingPunct="1">
        <a:spcBef>
          <a:spcPct val="20000"/>
        </a:spcBef>
        <a:buFont typeface="Arial"/>
        <a:buNone/>
        <a:defRPr sz="3200" kern="1200">
          <a:solidFill>
            <a:schemeClr val="bg2"/>
          </a:solidFill>
          <a:latin typeface="+mj-lt"/>
          <a:ea typeface="+mn-ea"/>
          <a:cs typeface="Sylfaen" panose="010A0502050306030303" pitchFamily="18" charset="0"/>
        </a:defRPr>
      </a:lvl3pPr>
      <a:lvl4pPr marL="2438461" indent="0" algn="l" defTabSz="812821" rtl="0" eaLnBrk="1" latinLnBrk="0" hangingPunct="1">
        <a:spcBef>
          <a:spcPct val="20000"/>
        </a:spcBef>
        <a:buFont typeface="Arial"/>
        <a:buNone/>
        <a:defRPr sz="2467" kern="1200">
          <a:solidFill>
            <a:schemeClr val="accent6">
              <a:lumMod val="50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3251282" indent="0" algn="l" defTabSz="812821" rtl="0" eaLnBrk="1" latinLnBrk="0" hangingPunct="1">
        <a:spcBef>
          <a:spcPct val="20000"/>
        </a:spcBef>
        <a:buFont typeface="Arial"/>
        <a:buNone/>
        <a:defRPr sz="2134" kern="1200">
          <a:solidFill>
            <a:schemeClr val="accent6">
              <a:lumMod val="50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4470512" indent="-406410" algn="l" defTabSz="812821" rtl="0" eaLnBrk="1" latinLnBrk="0" hangingPunct="1">
        <a:spcBef>
          <a:spcPct val="20000"/>
        </a:spcBef>
        <a:buFont typeface="Arial"/>
        <a:buChar char="•"/>
        <a:defRPr sz="3533" kern="1200">
          <a:solidFill>
            <a:schemeClr val="tx1"/>
          </a:solidFill>
          <a:latin typeface="+mn-lt"/>
          <a:ea typeface="+mn-ea"/>
          <a:cs typeface="+mn-cs"/>
        </a:defRPr>
      </a:lvl6pPr>
      <a:lvl7pPr marL="5283332" indent="-406410" algn="l" defTabSz="812821" rtl="0" eaLnBrk="1" latinLnBrk="0" hangingPunct="1">
        <a:spcBef>
          <a:spcPct val="20000"/>
        </a:spcBef>
        <a:buFont typeface="Arial"/>
        <a:buChar char="•"/>
        <a:defRPr sz="3533" kern="1200">
          <a:solidFill>
            <a:schemeClr val="tx1"/>
          </a:solidFill>
          <a:latin typeface="+mn-lt"/>
          <a:ea typeface="+mn-ea"/>
          <a:cs typeface="+mn-cs"/>
        </a:defRPr>
      </a:lvl7pPr>
      <a:lvl8pPr marL="6096153" indent="-406410" algn="l" defTabSz="812821" rtl="0" eaLnBrk="1" latinLnBrk="0" hangingPunct="1">
        <a:spcBef>
          <a:spcPct val="20000"/>
        </a:spcBef>
        <a:buFont typeface="Arial"/>
        <a:buChar char="•"/>
        <a:defRPr sz="3533" kern="1200">
          <a:solidFill>
            <a:schemeClr val="tx1"/>
          </a:solidFill>
          <a:latin typeface="+mn-lt"/>
          <a:ea typeface="+mn-ea"/>
          <a:cs typeface="+mn-cs"/>
        </a:defRPr>
      </a:lvl8pPr>
      <a:lvl9pPr marL="6908973" indent="-406410" algn="l" defTabSz="812821" rtl="0" eaLnBrk="1" latinLnBrk="0" hangingPunct="1">
        <a:spcBef>
          <a:spcPct val="20000"/>
        </a:spcBef>
        <a:buFont typeface="Arial"/>
        <a:buChar char="•"/>
        <a:defRPr sz="35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2821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2821" algn="l" defTabSz="812821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641" algn="l" defTabSz="812821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38461" algn="l" defTabSz="812821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51282" algn="l" defTabSz="812821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64102" algn="l" defTabSz="812821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76922" algn="l" defTabSz="812821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89743" algn="l" defTabSz="812821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02563" algn="l" defTabSz="812821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5" name="Google Shape;15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8895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5876056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5" name="Google Shape;25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1" y="0"/>
            <a:ext cx="12186585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29167" y="6400799"/>
            <a:ext cx="1565089" cy="1778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5909074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EB9E3E-26FE-182D-2575-1E636A8EA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082224-00BA-D456-D288-80721FC1B8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4D807B-5EB7-D8DF-AF64-BAB46FE363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8052FF-DA5C-460F-9EF7-301D155C4839}" type="datetimeFigureOut">
              <a:rPr lang="en-US" smtClean="0"/>
              <a:t>5/29/25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B56C9E-65C1-2699-9170-E80EEF8C0C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F4F255-C32B-B642-4891-B772FAB8BE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20487-5980-4D22-A967-280E0A25D1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269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hyperlink" Target="https://www.kff.org/mental-health/report/kff-cnn-mental-health-in-america-survey/" TargetMode="External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27.png"/><Relationship Id="rId9" Type="http://schemas.microsoft.com/office/2007/relationships/diagramDrawing" Target="../diagrams/drawing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hyperlink" Target="https://www.cnn.com/2022/10/05/health/cnn-kff-mental-health-poll-wellness/index.html" TargetMode="External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28.png"/><Relationship Id="rId9" Type="http://schemas.microsoft.com/office/2007/relationships/diagramDrawing" Target="../diagrams/drawing2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30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openxmlformats.org/officeDocument/2006/relationships/chart" Target="../charts/chart1.xml"/><Relationship Id="rId7" Type="http://schemas.openxmlformats.org/officeDocument/2006/relationships/diagramLayout" Target="../diagrams/layou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diagramData" Target="../diagrams/data4.xml"/><Relationship Id="rId5" Type="http://schemas.openxmlformats.org/officeDocument/2006/relationships/image" Target="../media/image31.png"/><Relationship Id="rId10" Type="http://schemas.microsoft.com/office/2007/relationships/diagramDrawing" Target="../diagrams/drawing4.xml"/><Relationship Id="rId4" Type="http://schemas.openxmlformats.org/officeDocument/2006/relationships/hyperlink" Target="https://ccmh.psu.edu/assets/docs/2023_Annual%20Report.pdf" TargetMode="External"/><Relationship Id="rId9" Type="http://schemas.openxmlformats.org/officeDocument/2006/relationships/diagramColors" Target="../diagrams/colors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ondery.com/shows/hysterical/" TargetMode="External"/><Relationship Id="rId3" Type="http://schemas.openxmlformats.org/officeDocument/2006/relationships/hyperlink" Target="https://togetherall.com/en-us/blog/revisiting-the-crisis-narrative/" TargetMode="External"/><Relationship Id="rId7" Type="http://schemas.openxmlformats.org/officeDocument/2006/relationships/hyperlink" Target="https://www.psychologytoday.com/us/blog/its-catching/202110/the-girls-who-caught-tourettes-tiktok" TargetMode="External"/><Relationship Id="rId2" Type="http://schemas.openxmlformats.org/officeDocument/2006/relationships/hyperlink" Target="https://togetherall.com/en-us/blog/examining-the-crisis-narrative-of-collegiate-mental-health-the-discussion-is-just-beginning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afsp.org/ethicalreporting/" TargetMode="External"/><Relationship Id="rId5" Type="http://schemas.openxmlformats.org/officeDocument/2006/relationships/hyperlink" Target="https://psycnet.apa.org/doi/10.1080/1047840X.2016.1082418" TargetMode="External"/><Relationship Id="rId4" Type="http://schemas.openxmlformats.org/officeDocument/2006/relationships/hyperlink" Target="https://doi-org.ezaccess.libraries.psu.edu/10.1111/camh.12760" TargetMode="External"/><Relationship Id="rId9" Type="http://schemas.openxmlformats.org/officeDocument/2006/relationships/hyperlink" Target="https://www.npr.org/2025/03/24/nx-s1-5336303/adhd-symptoms-adult-tiktok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svg"/><Relationship Id="rId18" Type="http://schemas.openxmlformats.org/officeDocument/2006/relationships/image" Target="../media/image48.png"/><Relationship Id="rId3" Type="http://schemas.openxmlformats.org/officeDocument/2006/relationships/image" Target="../media/image33.svg"/><Relationship Id="rId7" Type="http://schemas.openxmlformats.org/officeDocument/2006/relationships/image" Target="../media/image37.svg"/><Relationship Id="rId12" Type="http://schemas.openxmlformats.org/officeDocument/2006/relationships/image" Target="../media/image42.png"/><Relationship Id="rId17" Type="http://schemas.openxmlformats.org/officeDocument/2006/relationships/image" Target="../media/image47.svg"/><Relationship Id="rId2" Type="http://schemas.openxmlformats.org/officeDocument/2006/relationships/image" Target="../media/image32.png"/><Relationship Id="rId16" Type="http://schemas.openxmlformats.org/officeDocument/2006/relationships/image" Target="../media/image46.png"/><Relationship Id="rId20" Type="http://schemas.openxmlformats.org/officeDocument/2006/relationships/image" Target="../media/image50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6.png"/><Relationship Id="rId11" Type="http://schemas.openxmlformats.org/officeDocument/2006/relationships/image" Target="../media/image41.svg"/><Relationship Id="rId5" Type="http://schemas.openxmlformats.org/officeDocument/2006/relationships/image" Target="../media/image35.svg"/><Relationship Id="rId15" Type="http://schemas.openxmlformats.org/officeDocument/2006/relationships/image" Target="../media/image45.svg"/><Relationship Id="rId10" Type="http://schemas.openxmlformats.org/officeDocument/2006/relationships/image" Target="../media/image40.png"/><Relationship Id="rId19" Type="http://schemas.openxmlformats.org/officeDocument/2006/relationships/image" Target="../media/image49.svg"/><Relationship Id="rId4" Type="http://schemas.openxmlformats.org/officeDocument/2006/relationships/image" Target="../media/image34.png"/><Relationship Id="rId9" Type="http://schemas.openxmlformats.org/officeDocument/2006/relationships/image" Target="../media/image39.svg"/><Relationship Id="rId14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ben.locke@togetherall.com" TargetMode="Externa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ightning in a cornfield">
            <a:extLst>
              <a:ext uri="{FF2B5EF4-FFF2-40B4-BE49-F238E27FC236}">
                <a16:creationId xmlns:a16="http://schemas.microsoft.com/office/drawing/2014/main" id="{B12778FD-F292-66AF-0913-69F8FA473D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55" t="9091" r="20243"/>
          <a:stretch/>
        </p:blipFill>
        <p:spPr>
          <a:xfrm>
            <a:off x="3628547" y="0"/>
            <a:ext cx="8668512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283F20D-2FB9-A487-B52D-FF68B7188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486" y="604434"/>
            <a:ext cx="3241534" cy="5753503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4000" b="1" dirty="0">
                <a:solidFill>
                  <a:schemeClr val="bg1"/>
                </a:solidFill>
                <a:effectLst/>
              </a:rPr>
              <a:t>Crisis Narrative of Mental Health</a:t>
            </a:r>
            <a:br>
              <a:rPr lang="en-US" sz="4000" b="1" dirty="0">
                <a:solidFill>
                  <a:schemeClr val="bg1"/>
                </a:solidFill>
                <a:effectLst/>
              </a:rPr>
            </a:br>
            <a:br>
              <a:rPr lang="en-US" sz="4000" b="1" dirty="0">
                <a:solidFill>
                  <a:schemeClr val="bg1"/>
                </a:solidFill>
                <a:effectLst/>
              </a:rPr>
            </a:br>
            <a:br>
              <a:rPr lang="en-US" sz="4000" b="1" dirty="0">
                <a:solidFill>
                  <a:schemeClr val="bg1"/>
                </a:solidFill>
                <a:effectLst/>
              </a:rPr>
            </a:br>
            <a:r>
              <a:rPr lang="en-US" sz="3200" b="1" dirty="0">
                <a:solidFill>
                  <a:schemeClr val="bg1"/>
                </a:solidFill>
                <a:effectLst/>
              </a:rPr>
              <a:t>TLDR; </a:t>
            </a:r>
            <a:br>
              <a:rPr lang="en-US" sz="3200" b="1" dirty="0">
                <a:solidFill>
                  <a:schemeClr val="bg1"/>
                </a:solidFill>
                <a:effectLst/>
              </a:rPr>
            </a:br>
            <a:r>
              <a:rPr lang="en-US" sz="3200" b="1" dirty="0">
                <a:solidFill>
                  <a:schemeClr val="bg1"/>
                </a:solidFill>
                <a:effectLst/>
              </a:rPr>
              <a:t>media version</a:t>
            </a:r>
            <a:endParaRPr lang="en-US" sz="4000" b="0" dirty="0">
              <a:solidFill>
                <a:schemeClr val="bg1"/>
              </a:solidFill>
              <a:latin typeface="Lexend Medium" pitchFamily="2" charset="77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CE85E7B-8FAC-56DF-2BEF-7D16FE531CD1}"/>
              </a:ext>
            </a:extLst>
          </p:cNvPr>
          <p:cNvSpPr/>
          <p:nvPr/>
        </p:nvSpPr>
        <p:spPr>
          <a:xfrm>
            <a:off x="3628546" y="0"/>
            <a:ext cx="4601054" cy="6857990"/>
          </a:xfrm>
          <a:prstGeom prst="rect">
            <a:avLst/>
          </a:prstGeom>
          <a:gradFill flip="none" rotWithShape="1">
            <a:gsLst>
              <a:gs pos="41000">
                <a:schemeClr val="bg1">
                  <a:alpha val="0"/>
                </a:schemeClr>
              </a:gs>
              <a:gs pos="0">
                <a:srgbClr val="000000">
                  <a:lumMod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4CF7926-B9A3-BB86-A218-714B686ED62C}"/>
              </a:ext>
            </a:extLst>
          </p:cNvPr>
          <p:cNvSpPr txBox="1">
            <a:spLocks/>
          </p:cNvSpPr>
          <p:nvPr/>
        </p:nvSpPr>
        <p:spPr>
          <a:xfrm>
            <a:off x="8880889" y="3720662"/>
            <a:ext cx="2754064" cy="179345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eaLnBrk="1" hangingPunct="1">
              <a:defRPr sz="6000" b="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0" kern="0" dirty="0">
                <a:solidFill>
                  <a:schemeClr val="bg1"/>
                </a:solidFill>
                <a:latin typeface="+mn-lt"/>
              </a:rPr>
              <a:t>Ben Locke, Ph.D.</a:t>
            </a:r>
          </a:p>
          <a:p>
            <a:r>
              <a:rPr lang="en-US" sz="1800" b="0" kern="0" dirty="0">
                <a:solidFill>
                  <a:schemeClr val="bg1"/>
                </a:solidFill>
                <a:latin typeface="+mn-lt"/>
              </a:rPr>
              <a:t>Chief Clinical Officer</a:t>
            </a:r>
          </a:p>
          <a:p>
            <a:r>
              <a:rPr lang="en-US" sz="1800" b="0" kern="0" dirty="0">
                <a:solidFill>
                  <a:schemeClr val="bg1"/>
                </a:solidFill>
                <a:latin typeface="+mn-lt"/>
              </a:rPr>
              <a:t>Togetherall</a:t>
            </a:r>
          </a:p>
          <a:p>
            <a:endParaRPr lang="en-US" sz="1800" b="0" kern="0" dirty="0">
              <a:solidFill>
                <a:schemeClr val="bg1"/>
              </a:solidFill>
              <a:latin typeface="+mn-lt"/>
            </a:endParaRPr>
          </a:p>
          <a:p>
            <a:endParaRPr lang="en-US" sz="1800" b="0" kern="0" dirty="0">
              <a:solidFill>
                <a:schemeClr val="bg1"/>
              </a:solidFill>
              <a:latin typeface="+mn-lt"/>
            </a:endParaRPr>
          </a:p>
          <a:p>
            <a:r>
              <a:rPr lang="en-US" sz="1800" b="0" kern="0" dirty="0">
                <a:solidFill>
                  <a:schemeClr val="bg1"/>
                </a:solidFill>
                <a:latin typeface="+mn-lt"/>
              </a:rPr>
              <a:t>EWA 2025</a:t>
            </a:r>
          </a:p>
          <a:p>
            <a:r>
              <a:rPr lang="en-US" sz="1800" b="0" kern="0" dirty="0">
                <a:solidFill>
                  <a:schemeClr val="bg1"/>
                </a:solidFill>
                <a:latin typeface="+mn-lt"/>
              </a:rPr>
              <a:t>St. Louis</a:t>
            </a:r>
            <a:endParaRPr lang="en-US" sz="2800" b="0" kern="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38627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4C20D0-D165-E30A-8AA3-1D5E13C86DF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39E464F-8231-AE4C-901E-0EC7F934E71B}" type="slidenum">
              <a:rPr lang="en-US" smtClean="0"/>
              <a:t>2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2CD4B48-A55B-CA58-7E84-624D1A64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474" y="1426317"/>
            <a:ext cx="5469697" cy="4351338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u="sng" dirty="0"/>
              <a:t>Macrosystem</a:t>
            </a:r>
            <a:r>
              <a:rPr lang="en-US" dirty="0"/>
              <a:t>: Broad, overarching cultural stories, ideologies, attitudes, and values of a culture that shape the worldview and behaviors of its individuals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Spoken and unspoken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Compliance and participation rather </a:t>
            </a:r>
            <a:r>
              <a:rPr lang="en-US"/>
              <a:t>than awareness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Change over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Who contributes? (everyone)</a:t>
            </a:r>
            <a:endParaRPr lang="en-US" sz="1500" dirty="0"/>
          </a:p>
          <a:p>
            <a:endParaRPr lang="en-US" sz="1500" dirty="0"/>
          </a:p>
          <a:p>
            <a:endParaRPr lang="en-US" sz="1500" dirty="0"/>
          </a:p>
          <a:p>
            <a:r>
              <a:rPr lang="en-US" sz="1500" dirty="0"/>
              <a:t>(Bronfenbrenner, 1979: Ecological Systems Theory)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923AAAA-B14E-D294-EF6E-AC30F5372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Cultural Narratives Live Here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B395A3-38F6-26DC-4EC9-899940EB4A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9988" y="1426318"/>
            <a:ext cx="4580355" cy="4351337"/>
          </a:xfrm>
          <a:prstGeom prst="rect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BF6421F0-30B3-3F58-D652-20D3095ED30A}"/>
              </a:ext>
            </a:extLst>
          </p:cNvPr>
          <p:cNvCxnSpPr>
            <a:cxnSpLocks/>
          </p:cNvCxnSpPr>
          <p:nvPr/>
        </p:nvCxnSpPr>
        <p:spPr>
          <a:xfrm>
            <a:off x="6926317" y="1080345"/>
            <a:ext cx="1227083" cy="49445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050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EADC608-1FEF-A3D7-EDF6-4537CEFEB7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n-GB" smtClean="0"/>
              <a:t>3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D67BDC-EBCD-F65B-3A7E-21E1DA4576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734242-3795-9FE3-DF11-09B68F275D9B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spcBef>
                <a:spcPts val="100"/>
              </a:spcBef>
            </a:pPr>
            <a:r>
              <a:rPr lang="en-GB"/>
              <a:t>Internal Disclaimer or presentation title</a:t>
            </a:r>
            <a:endParaRPr lang="en-GB" spc="-5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1D03C9-D1C7-75BE-A640-E0C59DE0E8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421" y="365852"/>
            <a:ext cx="11539705" cy="6472268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F63D56B8-EC98-9B9A-2BB5-44FF4220E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024" y="316188"/>
            <a:ext cx="10630274" cy="47307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Key Ingredients</a:t>
            </a:r>
          </a:p>
        </p:txBody>
      </p:sp>
    </p:spTree>
    <p:extLst>
      <p:ext uri="{BB962C8B-B14F-4D97-AF65-F5344CB8AC3E}">
        <p14:creationId xmlns:p14="http://schemas.microsoft.com/office/powerpoint/2010/main" val="669192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3D262-25B8-5170-9E14-E33992EEFE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45733D6-0283-DC06-B6B2-D075BC30433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n-GB" smtClean="0"/>
              <a:t>4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260FA0-6D72-27E0-44E4-E560DF1D24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474" y="1426317"/>
            <a:ext cx="5391099" cy="4351338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Kaiser Family Foundation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”Mental Health In America Survey”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CNN as a partner, Opinion poll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Question: In the U.S. today, is mental health: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 crisis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 problem but not a crisis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not a problem at all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90% of US Adults say “mental health is a crisis”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Less than 2k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Random snail-mail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Random pre-paid phone plans</a:t>
            </a:r>
          </a:p>
          <a:p>
            <a:pPr marL="285750" indent="-285750">
              <a:buFontTx/>
              <a:buChar char="-"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C614D3-A063-F790-AA27-033FDA995255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1524000" y="6151386"/>
            <a:ext cx="4800600" cy="307777"/>
          </a:xfrm>
        </p:spPr>
        <p:txBody>
          <a:bodyPr/>
          <a:lstStyle/>
          <a:p>
            <a:pPr marL="12700">
              <a:spcBef>
                <a:spcPts val="100"/>
              </a:spcBef>
            </a:pPr>
            <a:r>
              <a:rPr lang="en-GB">
                <a:hlinkClick r:id="rId3"/>
              </a:rPr>
              <a:t>https://www.kff.org/mental-health/report/kff-cnn-mental-health-in-america-survey/</a:t>
            </a:r>
            <a:r>
              <a:rPr lang="en-GB"/>
              <a:t> </a:t>
            </a:r>
            <a:endParaRPr lang="en-GB" spc="-5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9B062E-1397-9AC1-6801-814756699D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1378" y="1426317"/>
            <a:ext cx="4042222" cy="48272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933B1CB2-B745-FDD3-C065-DA907856E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 #1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BD64A8D7-6A18-5FD9-AEA3-BFDDE1977B1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5776764"/>
              </p:ext>
            </p:extLst>
          </p:nvPr>
        </p:nvGraphicFramePr>
        <p:xfrm>
          <a:off x="4166468" y="476395"/>
          <a:ext cx="5843766" cy="9499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164317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E61AEF8-896F-D1DF-6F60-CCC2E412C7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n-GB" smtClean="0"/>
              <a:t>5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9ACDA2-E454-D016-86F3-7114D25A18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42430" y="2150533"/>
            <a:ext cx="5573643" cy="3627122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n-US" sz="2400" dirty="0"/>
              <a:t>“An overwhelming majority of people… think the country is experiencing a mental health crisis” (CNN)</a:t>
            </a:r>
          </a:p>
          <a:p>
            <a:pPr marL="285750" indent="-285750">
              <a:buFontTx/>
              <a:buChar char="-"/>
            </a:pPr>
            <a:endParaRPr lang="en-US" sz="2400" dirty="0"/>
          </a:p>
          <a:p>
            <a:pPr marL="285750" indent="-285750">
              <a:buFontTx/>
              <a:buChar char="-"/>
            </a:pPr>
            <a:r>
              <a:rPr lang="en-US" sz="2400" dirty="0"/>
              <a:t>“LIFE OR DEATH.. Mental Health Crisis” juxtaposition (NYT)</a:t>
            </a:r>
          </a:p>
          <a:p>
            <a:pPr marL="285750" indent="-285750">
              <a:buFontTx/>
              <a:buChar char="-"/>
            </a:pPr>
            <a:endParaRPr lang="en-US" sz="2400" dirty="0"/>
          </a:p>
          <a:p>
            <a:pPr marL="285750" indent="-285750">
              <a:buFontTx/>
              <a:buChar char="-"/>
            </a:pPr>
            <a:r>
              <a:rPr lang="en-US" sz="2400" u="sng" dirty="0"/>
              <a:t>No underlying data @ MH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C2AF42-29AA-A3AB-F2D9-7EC851203AEA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1723949" y="6393796"/>
            <a:ext cx="7144512" cy="307777"/>
          </a:xfrm>
        </p:spPr>
        <p:txBody>
          <a:bodyPr/>
          <a:lstStyle/>
          <a:p>
            <a:pPr marL="12700">
              <a:spcBef>
                <a:spcPts val="100"/>
              </a:spcBef>
            </a:pPr>
            <a:r>
              <a:rPr lang="en-GB">
                <a:hlinkClick r:id="rId3"/>
              </a:rPr>
              <a:t>https://www.cnn.com/2022/10/05/health/cnn-kff-mental-health-poll-wellness/index.html</a:t>
            </a:r>
            <a:r>
              <a:rPr lang="en-GB"/>
              <a:t> </a:t>
            </a:r>
            <a:endParaRPr lang="en-GB" spc="-5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5D793E9-9ED9-5BFD-1ED5-A53C4596CB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899" y="478590"/>
            <a:ext cx="4562119" cy="55410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6C266A89-3232-79CB-CE21-ACB536E2E7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90722327"/>
              </p:ext>
            </p:extLst>
          </p:nvPr>
        </p:nvGraphicFramePr>
        <p:xfrm>
          <a:off x="5827103" y="707622"/>
          <a:ext cx="5843766" cy="9499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5037993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9273A5D-49B8-ED08-26B0-DAA228B239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n-GB" smtClean="0"/>
              <a:t>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C45124-3687-044C-C91D-6EE6531CDDB4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spcBef>
                <a:spcPts val="100"/>
              </a:spcBef>
            </a:pPr>
            <a:r>
              <a:rPr lang="en-GB"/>
              <a:t>Internal Disclaimer or presentation title</a:t>
            </a:r>
            <a:endParaRPr lang="en-GB" spc="-5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0D33F8A-2F9C-C441-9588-1A0B5CF843D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4381"/>
          <a:stretch>
            <a:fillRect/>
          </a:stretch>
        </p:blipFill>
        <p:spPr>
          <a:xfrm>
            <a:off x="6721930" y="1394479"/>
            <a:ext cx="4161704" cy="3934375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2F6B80C-90B2-E486-523C-5BDCF96A7692}"/>
              </a:ext>
            </a:extLst>
          </p:cNvPr>
          <p:cNvCxnSpPr>
            <a:cxnSpLocks/>
          </p:cNvCxnSpPr>
          <p:nvPr/>
        </p:nvCxnSpPr>
        <p:spPr>
          <a:xfrm flipV="1">
            <a:off x="7462344" y="2365312"/>
            <a:ext cx="855495" cy="31482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1">
            <a:extLst>
              <a:ext uri="{FF2B5EF4-FFF2-40B4-BE49-F238E27FC236}">
                <a16:creationId xmlns:a16="http://schemas.microsoft.com/office/drawing/2014/main" id="{3D36EF07-3A86-3879-2B3E-91F261D4E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1317" y="921404"/>
            <a:ext cx="10630274" cy="473075"/>
          </a:xfrm>
        </p:spPr>
        <p:txBody>
          <a:bodyPr>
            <a:normAutofit fontScale="90000"/>
          </a:bodyPr>
          <a:lstStyle/>
          <a:p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8ACB6EC-68CA-BF83-A54F-2E9E184E75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922" y="1808483"/>
            <a:ext cx="5983814" cy="3358839"/>
          </a:xfrm>
          <a:prstGeom prst="rect">
            <a:avLst/>
          </a:prstGeom>
        </p:spPr>
      </p:pic>
      <p:graphicFrame>
        <p:nvGraphicFramePr>
          <p:cNvPr id="16" name="Diagram 15">
            <a:extLst>
              <a:ext uri="{FF2B5EF4-FFF2-40B4-BE49-F238E27FC236}">
                <a16:creationId xmlns:a16="http://schemas.microsoft.com/office/drawing/2014/main" id="{38B6D491-48E5-D3C3-3FC7-AF474CE66F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50727407"/>
              </p:ext>
            </p:extLst>
          </p:nvPr>
        </p:nvGraphicFramePr>
        <p:xfrm>
          <a:off x="1044741" y="579224"/>
          <a:ext cx="5843766" cy="9499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6811289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FD21D8F-7756-E84F-8D3B-D3867317ACA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n-GB" smtClean="0"/>
              <a:t>7</a:t>
            </a:fld>
            <a:endParaRPr lang="en-GB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7E6BAA77-7246-6630-8D83-20864A423B0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01220" y="1841956"/>
          <a:ext cx="5142380" cy="39349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9551CA76-4367-CA87-DAAD-7C51AB2EF32C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173695" y="1841956"/>
            <a:ext cx="5142379" cy="393569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u="sng" dirty="0"/>
              <a:t>Clinician</a:t>
            </a:r>
            <a:r>
              <a:rPr lang="en-US" dirty="0"/>
              <a:t>: Suicidality as a presenting concern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u="sng" dirty="0"/>
              <a:t>Student Self Report</a:t>
            </a:r>
            <a:r>
              <a:rPr lang="en-US" dirty="0"/>
              <a:t>: “Thoughts of ending my life”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&gt; 0 in the last two weeks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Reporting self-reported data dramatically exaggerates prevalence.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Best Case Scenario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What happens in a worst-case?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Risks of over-reliance of surveys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Language / Subjectivity</a:t>
            </a:r>
          </a:p>
          <a:p>
            <a:pPr lvl="1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44E8E2-CE3D-E897-482C-B28387AFB9A5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spcBef>
                <a:spcPts val="100"/>
              </a:spcBef>
            </a:pPr>
            <a:r>
              <a:rPr lang="en-GB">
                <a:hlinkClick r:id="rId4"/>
              </a:rPr>
              <a:t>https://ccmh.psu.edu/assets/docs/2023_Annual%20Report.pdf</a:t>
            </a:r>
            <a:r>
              <a:rPr lang="en-GB"/>
              <a:t> </a:t>
            </a:r>
            <a:endParaRPr lang="en-GB" spc="-5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378ED86-A3D8-283A-5022-19C9BF611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 #2: Research + Self-report (Language + Subjectivity) = Prevalence Inflation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AFD10EE-ED2D-0125-C1CF-8B16574A10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3902" y="3429000"/>
            <a:ext cx="1407035" cy="1825858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F9B54ED1-1528-F396-037D-BC9DFA3DB971}"/>
              </a:ext>
            </a:extLst>
          </p:cNvPr>
          <p:cNvGrpSpPr/>
          <p:nvPr/>
        </p:nvGrpSpPr>
        <p:grpSpPr>
          <a:xfrm>
            <a:off x="1677921" y="2342555"/>
            <a:ext cx="1791311" cy="2597885"/>
            <a:chOff x="6489495" y="2157984"/>
            <a:chExt cx="1791311" cy="259788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57BAFC8-03D4-5439-5723-48433ECBE56F}"/>
                </a:ext>
              </a:extLst>
            </p:cNvPr>
            <p:cNvSpPr txBox="1"/>
            <p:nvPr/>
          </p:nvSpPr>
          <p:spPr>
            <a:xfrm>
              <a:off x="6489495" y="3188582"/>
              <a:ext cx="1228954" cy="64633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/>
                <a:t>432% Increase</a:t>
              </a: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AC3A7A47-CE8F-7ACB-64AB-103DD9C67064}"/>
                </a:ext>
              </a:extLst>
            </p:cNvPr>
            <p:cNvCxnSpPr>
              <a:cxnSpLocks/>
              <a:stCxn id="8" idx="2"/>
            </p:cNvCxnSpPr>
            <p:nvPr/>
          </p:nvCxnSpPr>
          <p:spPr>
            <a:xfrm>
              <a:off x="7103972" y="3834913"/>
              <a:ext cx="182587" cy="92095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92B3A143-912D-6DCD-E4DE-A5D64CCA2ABC}"/>
                </a:ext>
              </a:extLst>
            </p:cNvPr>
            <p:cNvCxnSpPr>
              <a:cxnSpLocks/>
              <a:stCxn id="8" idx="0"/>
            </p:cNvCxnSpPr>
            <p:nvPr/>
          </p:nvCxnSpPr>
          <p:spPr>
            <a:xfrm flipV="1">
              <a:off x="7103972" y="2157984"/>
              <a:ext cx="182587" cy="103059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5038EFC-1D8D-C845-A303-9B347BB8EE90}"/>
                </a:ext>
              </a:extLst>
            </p:cNvPr>
            <p:cNvCxnSpPr/>
            <p:nvPr/>
          </p:nvCxnSpPr>
          <p:spPr>
            <a:xfrm flipH="1">
              <a:off x="7103972" y="2157984"/>
              <a:ext cx="117683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338F481C-7006-E275-A75C-DC866AF345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11330336"/>
              </p:ext>
            </p:extLst>
          </p:nvPr>
        </p:nvGraphicFramePr>
        <p:xfrm>
          <a:off x="6018306" y="5489559"/>
          <a:ext cx="5843766" cy="9499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558249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Chart bld="series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BA2B48-3BC7-B0C7-5D37-2F7615EE1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36E4018-0385-4977-9BF8-451F243E11E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4000"/>
          </a:blip>
          <a:stretch>
            <a:fillRect/>
          </a:stretch>
        </p:blipFill>
        <p:spPr>
          <a:xfrm>
            <a:off x="-6577" y="19879"/>
            <a:ext cx="12192000" cy="6838121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CD60366-D6DB-0CDC-B47F-1B5ED40759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n-GB" smtClean="0"/>
              <a:t>8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97AEE1-E7B5-0EC7-A523-15BA44C4C7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395" y="3119913"/>
            <a:ext cx="3406632" cy="923330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dirty="0"/>
              <a:t>Question tendency to pathologize normal experiences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5755E34-9EC2-F85E-F115-978B35727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0621" y="3581588"/>
            <a:ext cx="3838045" cy="132129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dirty="0"/>
              <a:t>Some Recommendations: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1A6AE4-922C-F786-09F3-38FAB89AA6B0}"/>
              </a:ext>
            </a:extLst>
          </p:cNvPr>
          <p:cNvSpPr txBox="1"/>
          <p:nvPr/>
        </p:nvSpPr>
        <p:spPr>
          <a:xfrm>
            <a:off x="300395" y="5081390"/>
            <a:ext cx="3515981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Critically examine </a:t>
            </a:r>
          </a:p>
          <a:p>
            <a:pPr algn="ctr"/>
            <a:r>
              <a:rPr lang="en-US" dirty="0"/>
              <a:t>claims, evidence, and goals.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E27C3A-AEC5-CC9A-041E-B35FF98FD732}"/>
              </a:ext>
            </a:extLst>
          </p:cNvPr>
          <p:cNvSpPr txBox="1"/>
          <p:nvPr/>
        </p:nvSpPr>
        <p:spPr>
          <a:xfrm>
            <a:off x="2137719" y="599116"/>
            <a:ext cx="3406632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Details matter.</a:t>
            </a:r>
          </a:p>
          <a:p>
            <a:pPr algn="ctr"/>
            <a:r>
              <a:rPr lang="en-US" dirty="0"/>
              <a:t>Surveys are flawed.  Methodology matters. Generalizability is limited.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6C112D-E8E2-64AF-FDAC-221700960FB8}"/>
              </a:ext>
            </a:extLst>
          </p:cNvPr>
          <p:cNvSpPr txBox="1"/>
          <p:nvPr/>
        </p:nvSpPr>
        <p:spPr>
          <a:xfrm>
            <a:off x="6117427" y="599116"/>
            <a:ext cx="3473128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Beware using of “mental health crisis” for financial goals at the cost of social contagion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8E6F98-C738-20E9-BB15-1D6392F1EE54}"/>
              </a:ext>
            </a:extLst>
          </p:cNvPr>
          <p:cNvSpPr txBox="1"/>
          <p:nvPr/>
        </p:nvSpPr>
        <p:spPr>
          <a:xfrm>
            <a:off x="8272260" y="2976174"/>
            <a:ext cx="3363778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Beware of crisis narrative use for business interests (e.g., AI investments)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70E85C-7E2E-0413-EF2C-809CA41C2338}"/>
              </a:ext>
            </a:extLst>
          </p:cNvPr>
          <p:cNvSpPr txBox="1"/>
          <p:nvPr/>
        </p:nvSpPr>
        <p:spPr>
          <a:xfrm>
            <a:off x="8162910" y="4748785"/>
            <a:ext cx="3473128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Non-professional subjective use of psychological jargon is not the same as professional evaluation</a:t>
            </a:r>
          </a:p>
        </p:txBody>
      </p:sp>
    </p:spTree>
    <p:extLst>
      <p:ext uri="{BB962C8B-B14F-4D97-AF65-F5344CB8AC3E}">
        <p14:creationId xmlns:p14="http://schemas.microsoft.com/office/powerpoint/2010/main" val="16261152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D267F-E001-A6FC-6A2A-362DFAFC60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FCE248F-6AC6-9B87-A884-254FEF4B76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n-GB" smtClean="0"/>
              <a:t>9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CC288C-E5B8-7CD9-2F43-CCF2EC3D33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474" y="1426316"/>
            <a:ext cx="10630274" cy="4593483"/>
          </a:xfrm>
        </p:spPr>
        <p:txBody>
          <a:bodyPr>
            <a:normAutofit fontScale="92500" lnSpcReduction="10000"/>
          </a:bodyPr>
          <a:lstStyle/>
          <a:p>
            <a:r>
              <a:rPr lang="en-US" u="sng" dirty="0"/>
              <a:t>CRISIS NARRATIVE: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Video Webinar:  </a:t>
            </a:r>
            <a:r>
              <a:rPr lang="en-US" sz="1300" dirty="0">
                <a:hlinkClick r:id="rId2"/>
              </a:rPr>
              <a:t>https://www.youtube.com/watch?v=qJza2dCmK48</a:t>
            </a:r>
            <a:endParaRPr lang="en-US" dirty="0">
              <a:hlinkClick r:id="rId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Blog 1: </a:t>
            </a:r>
            <a:r>
              <a:rPr lang="en-US" sz="1500" dirty="0">
                <a:hlinkClick r:id="rId2"/>
              </a:rPr>
              <a:t>https://togetherall.com/en-us/blog/examining-the-crisis-narrative-of-collegiate-mental-health-the-discussion-is-just-beginning</a:t>
            </a:r>
            <a:r>
              <a:rPr lang="en-US" dirty="0">
                <a:hlinkClick r:id="rId2"/>
              </a:rPr>
              <a:t>/</a:t>
            </a:r>
            <a:r>
              <a:rPr lang="en-US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Blog 2: </a:t>
            </a:r>
            <a:r>
              <a:rPr lang="en-US" sz="1500" dirty="0">
                <a:hlinkClick r:id="rId3"/>
              </a:rPr>
              <a:t>https://togetherall.com/en-us/blog/revisiting-the-crisis-narrative/</a:t>
            </a:r>
            <a:r>
              <a:rPr lang="en-US" sz="1500" dirty="0"/>
              <a:t> </a:t>
            </a:r>
          </a:p>
          <a:p>
            <a:endParaRPr lang="en-US" dirty="0"/>
          </a:p>
          <a:p>
            <a:r>
              <a:rPr lang="en-US" u="sng" dirty="0"/>
              <a:t>RESEARCH CONCEPTS: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Lucy Foulks (UK): </a:t>
            </a:r>
            <a:r>
              <a:rPr lang="en-US" sz="1200" dirty="0">
                <a:hlinkClick r:id="rId4"/>
              </a:rPr>
              <a:t>https://doi-org.ezaccess.libraries.psu.edu/10.1111/camh.12760</a:t>
            </a:r>
            <a:r>
              <a:rPr lang="en-US" sz="1200" dirty="0"/>
              <a:t>  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“Scoping review: potential harm from school-based group mental health interventions”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Nick Haslam (AUS): </a:t>
            </a:r>
            <a:r>
              <a:rPr lang="en-US" sz="1200" dirty="0">
                <a:hlinkClick r:id="rId5"/>
              </a:rPr>
              <a:t>https://psycnet.apa.org/doi/10.1080/1047840X.2016.1082418</a:t>
            </a:r>
            <a:r>
              <a:rPr lang="en-US" sz="1200" dirty="0"/>
              <a:t> 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“Concept creep: Psychology’s Expanding Concepts of Harm and Pathology”</a:t>
            </a:r>
          </a:p>
          <a:p>
            <a:endParaRPr lang="en-US" dirty="0"/>
          </a:p>
          <a:p>
            <a:r>
              <a:rPr lang="en-US" u="sng" dirty="0"/>
              <a:t>ON CONTAGION: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Media Guidelines - American Foundation for Suicide Prevention (AFSP)  </a:t>
            </a:r>
            <a:r>
              <a:rPr lang="en-US" sz="1200" dirty="0">
                <a:hlinkClick r:id="rId6"/>
              </a:rPr>
              <a:t>https://afsp.org/ethicalreporting/</a:t>
            </a:r>
            <a:r>
              <a:rPr lang="en-US" sz="12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Psychology Today: The Girls who Caught </a:t>
            </a:r>
            <a:r>
              <a:rPr lang="en-US" dirty="0" err="1"/>
              <a:t>Tourettes</a:t>
            </a:r>
            <a:r>
              <a:rPr lang="en-US" dirty="0"/>
              <a:t> from TikTok: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>
                <a:hlinkClick r:id="rId7"/>
              </a:rPr>
              <a:t>https://www.psychologytoday.com/us/blog/its-catching/202110/the-girls-who-caught-tourettes-tiktok</a:t>
            </a:r>
            <a:r>
              <a:rPr lang="en-US" sz="1200" dirty="0"/>
              <a:t> 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Hysterical: </a:t>
            </a:r>
            <a:r>
              <a:rPr lang="en-US" sz="1200" dirty="0">
                <a:hlinkClick r:id="rId8"/>
              </a:rPr>
              <a:t>https://wondery.com/shows/hysterical/</a:t>
            </a:r>
            <a:r>
              <a:rPr lang="en-US" sz="12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NPR examination of misinformation about ADHD on TikTok: </a:t>
            </a:r>
            <a:r>
              <a:rPr lang="en-US" sz="1200" dirty="0">
                <a:hlinkClick r:id="rId9"/>
              </a:rPr>
              <a:t>https://www.npr.org/2025/03/24/nx-s1-5336303/adhd-symptoms-adult-tiktok</a:t>
            </a:r>
            <a:endParaRPr lang="en-US" sz="12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DEB6C96-A314-5914-16B5-B00F05238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Optional Readings </a:t>
            </a:r>
            <a:r>
              <a:rPr lang="en-US" dirty="0">
                <a:sym typeface="Wingdings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2121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1AFEBD9-C97C-6583-E830-34CE31D4C1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n-GB" smtClean="0"/>
              <a:t>10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560CD5-1AD0-FF05-75EC-4EBB0A704B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Post-crisis narrative 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“We can’t put the cat back in the bag.”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Normalize human distress and match with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Modern support systems (instant access, digital, safe, real people at scale)</a:t>
            </a:r>
          </a:p>
          <a:p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/>
              <a:t>We are facing 3 key realities: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Demand exceeds supply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There are not, and will not, be enough providers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Mental health services must evolve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Togetherall: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Sought out a social-impact business with external guard-rails (</a:t>
            </a:r>
            <a:r>
              <a:rPr lang="en-US"/>
              <a:t>Guardian Council)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People Helping People </a:t>
            </a:r>
            <a:r>
              <a:rPr lang="en-US" dirty="0">
                <a:sym typeface="Wingdings" pitchFamily="2" charset="2"/>
              </a:rPr>
              <a:t> Scaled by technology  Moderated by licensed clinicians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ym typeface="Wingdings" pitchFamily="2" charset="2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FF91E73-9F81-791B-2535-EA673D8EF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My Transition to Togetherall</a:t>
            </a:r>
          </a:p>
        </p:txBody>
      </p:sp>
    </p:spTree>
    <p:extLst>
      <p:ext uri="{BB962C8B-B14F-4D97-AF65-F5344CB8AC3E}">
        <p14:creationId xmlns:p14="http://schemas.microsoft.com/office/powerpoint/2010/main" val="26592957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21">
            <a:extLst>
              <a:ext uri="{FF2B5EF4-FFF2-40B4-BE49-F238E27FC236}">
                <a16:creationId xmlns:a16="http://schemas.microsoft.com/office/drawing/2014/main" id="{58D58E0C-AC0E-09E9-E4AC-4A92191A534E}"/>
              </a:ext>
            </a:extLst>
          </p:cNvPr>
          <p:cNvSpPr/>
          <p:nvPr/>
        </p:nvSpPr>
        <p:spPr>
          <a:xfrm>
            <a:off x="771899" y="1828800"/>
            <a:ext cx="3174997" cy="395764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985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C72C"/>
          </a:solidFill>
          <a:ln w="25402" cap="flat">
            <a:solidFill>
              <a:srgbClr val="FFC72C"/>
            </a:solidFill>
            <a:prstDash val="solid"/>
            <a:miter/>
          </a:ln>
        </p:spPr>
        <p:txBody>
          <a:bodyPr vert="horz" wrap="square" lIns="274320" tIns="274320" rIns="274320" bIns="2743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303030"/>
                </a:solidFill>
                <a:uFillTx/>
                <a:latin typeface="Lexend Black"/>
              </a:rPr>
              <a:t>Accessible</a:t>
            </a:r>
          </a:p>
        </p:txBody>
      </p:sp>
      <p:sp>
        <p:nvSpPr>
          <p:cNvPr id="3" name="Title 5">
            <a:extLst>
              <a:ext uri="{FF2B5EF4-FFF2-40B4-BE49-F238E27FC236}">
                <a16:creationId xmlns:a16="http://schemas.microsoft.com/office/drawing/2014/main" id="{5B03A341-5EC7-18A1-2715-416208FB0CB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71899" y="842171"/>
            <a:ext cx="6705596" cy="473073"/>
          </a:xfrm>
        </p:spPr>
        <p:txBody>
          <a:bodyPr lIns="0">
            <a:normAutofit fontScale="90000"/>
          </a:bodyPr>
          <a:lstStyle/>
          <a:p>
            <a:pPr lvl="0"/>
            <a:r>
              <a:rPr lang="en-GB" sz="3200" spc="10" err="1">
                <a:latin typeface="Lexend ExtraLight" pitchFamily="2" charset="77"/>
              </a:rPr>
              <a:t>Togetherall</a:t>
            </a:r>
            <a:r>
              <a:rPr lang="en-GB" sz="3200" spc="10">
                <a:latin typeface="Lexend ExtraLight" pitchFamily="2" charset="77"/>
              </a:rPr>
              <a:t> is an accessible, safe, and vibrant community</a:t>
            </a:r>
            <a:endParaRPr lang="en-US" sz="3200">
              <a:latin typeface="Lexend ExtraLight" pitchFamily="2" charset="77"/>
            </a:endParaRP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78D68C2F-9C4B-A9C9-CEC8-1CB8630424D6}"/>
              </a:ext>
            </a:extLst>
          </p:cNvPr>
          <p:cNvSpPr txBox="1"/>
          <p:nvPr/>
        </p:nvSpPr>
        <p:spPr>
          <a:xfrm>
            <a:off x="730248" y="3733796"/>
            <a:ext cx="1631947" cy="1846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0" i="0" u="none" strike="noStrike" kern="0" cap="none" spc="0" baseline="0">
                <a:solidFill>
                  <a:srgbClr val="303030"/>
                </a:solidFill>
                <a:uFillTx/>
                <a:latin typeface="Lexend ExtraLight"/>
              </a:rPr>
              <a:t>Immediate </a:t>
            </a:r>
            <a:br>
              <a:rPr lang="en-US" sz="1200" b="0" i="0" u="none" strike="noStrike" kern="0" cap="none" spc="0" baseline="0">
                <a:solidFill>
                  <a:srgbClr val="303030"/>
                </a:solidFill>
                <a:uFillTx/>
                <a:latin typeface="Lexend ExtraLight"/>
              </a:rPr>
            </a:br>
            <a:r>
              <a:rPr lang="en-US" sz="1200" b="0" i="0" u="none" strike="noStrike" kern="0" cap="none" spc="0" baseline="0">
                <a:solidFill>
                  <a:srgbClr val="303030"/>
                </a:solidFill>
                <a:uFillTx/>
                <a:latin typeface="Lexend ExtraLight"/>
              </a:rPr>
              <a:t>Access</a:t>
            </a:r>
          </a:p>
        </p:txBody>
      </p:sp>
      <p:sp>
        <p:nvSpPr>
          <p:cNvPr id="5" name="Rounded Rectangle 22">
            <a:extLst>
              <a:ext uri="{FF2B5EF4-FFF2-40B4-BE49-F238E27FC236}">
                <a16:creationId xmlns:a16="http://schemas.microsoft.com/office/drawing/2014/main" id="{887364F9-3609-04A0-4A5B-F2FA48C44854}"/>
              </a:ext>
            </a:extLst>
          </p:cNvPr>
          <p:cNvSpPr/>
          <p:nvPr/>
        </p:nvSpPr>
        <p:spPr>
          <a:xfrm>
            <a:off x="4494211" y="1828800"/>
            <a:ext cx="3174997" cy="395764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73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00B2A9"/>
          </a:solidFill>
          <a:ln cap="flat">
            <a:noFill/>
            <a:prstDash val="solid"/>
          </a:ln>
        </p:spPr>
        <p:txBody>
          <a:bodyPr vert="horz" wrap="square" lIns="274320" tIns="274320" rIns="274320" bIns="2743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303030"/>
                </a:solidFill>
                <a:uFillTx/>
                <a:latin typeface="Lexend Black"/>
              </a:rPr>
              <a:t>Safe</a:t>
            </a:r>
          </a:p>
        </p:txBody>
      </p:sp>
      <p:sp>
        <p:nvSpPr>
          <p:cNvPr id="6" name="Rounded Rectangle 23">
            <a:extLst>
              <a:ext uri="{FF2B5EF4-FFF2-40B4-BE49-F238E27FC236}">
                <a16:creationId xmlns:a16="http://schemas.microsoft.com/office/drawing/2014/main" id="{2DD7C883-EC29-CE46-C6DD-E9D9F1B22521}"/>
              </a:ext>
            </a:extLst>
          </p:cNvPr>
          <p:cNvSpPr/>
          <p:nvPr/>
        </p:nvSpPr>
        <p:spPr>
          <a:xfrm>
            <a:off x="8241505" y="1828800"/>
            <a:ext cx="3174997" cy="395764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94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3A5DAE"/>
          </a:solidFill>
          <a:ln cap="flat">
            <a:noFill/>
            <a:prstDash val="solid"/>
          </a:ln>
        </p:spPr>
        <p:txBody>
          <a:bodyPr vert="horz" wrap="square" lIns="274320" tIns="274320" rIns="274320" bIns="2743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FFFFFF"/>
                </a:solidFill>
                <a:uFillTx/>
                <a:latin typeface="Lexend Black"/>
              </a:rPr>
              <a:t>Vibrant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031257C0-D53F-AE72-ECBD-49D6D2FB950C}"/>
              </a:ext>
            </a:extLst>
          </p:cNvPr>
          <p:cNvSpPr txBox="1"/>
          <p:nvPr/>
        </p:nvSpPr>
        <p:spPr>
          <a:xfrm>
            <a:off x="2180908" y="4563185"/>
            <a:ext cx="1631947" cy="1846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0" i="0" u="none" strike="noStrike" kern="0" cap="none" spc="0" baseline="0">
                <a:solidFill>
                  <a:srgbClr val="303030"/>
                </a:solidFill>
                <a:uFillTx/>
                <a:latin typeface="Lexend ExtraLight"/>
              </a:rPr>
              <a:t>Available </a:t>
            </a:r>
            <a:br>
              <a:rPr lang="en-US" sz="1200" b="0" i="0" u="none" strike="noStrike" kern="0" cap="none" spc="0" baseline="0">
                <a:solidFill>
                  <a:srgbClr val="303030"/>
                </a:solidFill>
                <a:uFillTx/>
                <a:latin typeface="Lexend ExtraLight"/>
              </a:rPr>
            </a:br>
            <a:r>
              <a:rPr lang="en-US" sz="1200" b="0" i="0" u="none" strike="noStrike" kern="0" cap="none" spc="0" baseline="0">
                <a:solidFill>
                  <a:srgbClr val="303030"/>
                </a:solidFill>
                <a:uFillTx/>
                <a:latin typeface="Lexend ExtraLight"/>
              </a:rPr>
              <a:t>24/7</a:t>
            </a:r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361B2CAF-E942-649B-AC0C-A89B33BB4790}"/>
              </a:ext>
            </a:extLst>
          </p:cNvPr>
          <p:cNvSpPr txBox="1"/>
          <p:nvPr/>
        </p:nvSpPr>
        <p:spPr>
          <a:xfrm>
            <a:off x="4437747" y="4110035"/>
            <a:ext cx="1631947" cy="5165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0" i="0" u="none" strike="noStrike" kern="0" cap="none" spc="0" baseline="0">
                <a:solidFill>
                  <a:srgbClr val="303030"/>
                </a:solidFill>
                <a:uFillTx/>
                <a:latin typeface="Lexend ExtraLight"/>
              </a:rPr>
              <a:t>Anonymous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6472C84D-F4E7-754B-C5E3-8F851D0804BA}"/>
              </a:ext>
            </a:extLst>
          </p:cNvPr>
          <p:cNvSpPr txBox="1"/>
          <p:nvPr/>
        </p:nvSpPr>
        <p:spPr>
          <a:xfrm>
            <a:off x="5674592" y="5115455"/>
            <a:ext cx="1631947" cy="1846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0" i="0" u="none" strike="noStrike" kern="0" cap="none" spc="0" baseline="0">
                <a:solidFill>
                  <a:srgbClr val="303030"/>
                </a:solidFill>
                <a:uFillTx/>
                <a:latin typeface="Lexend ExtraLight"/>
              </a:rPr>
              <a:t>Risk Escalation Processes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14E4CE8-4675-4C15-A50C-F214A2076101}"/>
              </a:ext>
            </a:extLst>
          </p:cNvPr>
          <p:cNvSpPr txBox="1"/>
          <p:nvPr/>
        </p:nvSpPr>
        <p:spPr>
          <a:xfrm>
            <a:off x="5911852" y="3396730"/>
            <a:ext cx="1631947" cy="71330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0" i="0" u="none" strike="noStrike" kern="0" cap="none" spc="0" baseline="0">
                <a:solidFill>
                  <a:srgbClr val="303030"/>
                </a:solidFill>
                <a:uFillTx/>
                <a:latin typeface="Lexend ExtraLight"/>
              </a:rPr>
              <a:t>24/7 Clinically moderated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0C1BD67E-F8EE-9C84-1861-C3B0448A34F0}"/>
              </a:ext>
            </a:extLst>
          </p:cNvPr>
          <p:cNvSpPr txBox="1"/>
          <p:nvPr/>
        </p:nvSpPr>
        <p:spPr>
          <a:xfrm>
            <a:off x="8236750" y="4922498"/>
            <a:ext cx="1631947" cy="7701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0" i="0" u="none" strike="noStrike" kern="0" cap="none" spc="0" baseline="0">
                <a:solidFill>
                  <a:srgbClr val="FFFFFF"/>
                </a:solidFill>
                <a:uFillTx/>
                <a:latin typeface="Lexend ExtraLight"/>
              </a:rPr>
              <a:t>Average of 30 activities per member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9D03ACBD-94AA-82D2-B1FF-3FD0F5994F6A}"/>
              </a:ext>
            </a:extLst>
          </p:cNvPr>
          <p:cNvSpPr txBox="1"/>
          <p:nvPr/>
        </p:nvSpPr>
        <p:spPr>
          <a:xfrm>
            <a:off x="9985366" y="2527831"/>
            <a:ext cx="1367942" cy="2178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0" i="0" u="none" strike="noStrike" kern="0" cap="none" spc="0" baseline="0">
                <a:solidFill>
                  <a:srgbClr val="FFFFFF"/>
                </a:solidFill>
                <a:uFillTx/>
                <a:latin typeface="Lexend ExtraLight"/>
              </a:rPr>
              <a:t>20M+ people</a:t>
            </a:r>
            <a:br>
              <a:rPr lang="en-US" sz="1200" b="0" i="0" u="none" strike="noStrike" kern="0" cap="none" spc="0" baseline="0">
                <a:solidFill>
                  <a:srgbClr val="303030"/>
                </a:solidFill>
                <a:uFillTx/>
                <a:latin typeface="Lexend ExtraLight"/>
              </a:rPr>
            </a:br>
            <a:r>
              <a:rPr lang="en-US" sz="1200" b="0" i="0" u="none" strike="noStrike" kern="0" cap="none" spc="0" baseline="0">
                <a:solidFill>
                  <a:srgbClr val="FFFFFF"/>
                </a:solidFill>
                <a:uFillTx/>
                <a:latin typeface="Lexend ExtraLight"/>
              </a:rPr>
              <a:t>have access; ~10K new members every month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50576775-0B79-9797-4CF5-CFB7E8025FE6}"/>
              </a:ext>
            </a:extLst>
          </p:cNvPr>
          <p:cNvSpPr txBox="1"/>
          <p:nvPr/>
        </p:nvSpPr>
        <p:spPr>
          <a:xfrm>
            <a:off x="9765234" y="4739234"/>
            <a:ext cx="1631947" cy="47206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0" i="0" u="none" strike="noStrike" kern="0" cap="none" spc="0" baseline="0">
                <a:solidFill>
                  <a:srgbClr val="FFFFFF"/>
                </a:solidFill>
                <a:uFillTx/>
                <a:latin typeface="Lexend ExtraLight"/>
              </a:rPr>
              <a:t>400+ organizational partners</a:t>
            </a:r>
          </a:p>
        </p:txBody>
      </p:sp>
      <p:grpSp>
        <p:nvGrpSpPr>
          <p:cNvPr id="14" name="Group 8">
            <a:extLst>
              <a:ext uri="{FF2B5EF4-FFF2-40B4-BE49-F238E27FC236}">
                <a16:creationId xmlns:a16="http://schemas.microsoft.com/office/drawing/2014/main" id="{429214EE-DF70-8A05-FB2E-C48AB0DD7A57}"/>
              </a:ext>
            </a:extLst>
          </p:cNvPr>
          <p:cNvGrpSpPr/>
          <p:nvPr/>
        </p:nvGrpSpPr>
        <p:grpSpPr>
          <a:xfrm>
            <a:off x="685800" y="2667003"/>
            <a:ext cx="9954963" cy="2061130"/>
            <a:chOff x="685800" y="2667003"/>
            <a:chExt cx="9954963" cy="2061130"/>
          </a:xfrm>
        </p:grpSpPr>
        <p:cxnSp>
          <p:nvCxnSpPr>
            <p:cNvPr id="15" name="Straight Connector 54">
              <a:extLst>
                <a:ext uri="{FF2B5EF4-FFF2-40B4-BE49-F238E27FC236}">
                  <a16:creationId xmlns:a16="http://schemas.microsoft.com/office/drawing/2014/main" id="{A5005E4B-FA0F-F385-E4AF-5E367F825039}"/>
                </a:ext>
              </a:extLst>
            </p:cNvPr>
            <p:cNvCxnSpPr/>
            <p:nvPr/>
          </p:nvCxnSpPr>
          <p:spPr>
            <a:xfrm flipV="1">
              <a:off x="1838117" y="3809966"/>
              <a:ext cx="1181551" cy="918167"/>
            </a:xfrm>
            <a:prstGeom prst="straightConnector1">
              <a:avLst/>
            </a:prstGeom>
            <a:noFill/>
            <a:ln w="15873" cap="rnd">
              <a:solidFill>
                <a:srgbClr val="FFFFFF"/>
              </a:solidFill>
              <a:custDash>
                <a:ds d="400013" sp="0"/>
              </a:custDash>
              <a:miter/>
            </a:ln>
          </p:spPr>
        </p:cxnSp>
        <p:cxnSp>
          <p:nvCxnSpPr>
            <p:cNvPr id="16" name="Straight Connector 33">
              <a:extLst>
                <a:ext uri="{FF2B5EF4-FFF2-40B4-BE49-F238E27FC236}">
                  <a16:creationId xmlns:a16="http://schemas.microsoft.com/office/drawing/2014/main" id="{801BBCA9-3A5B-292E-CE8C-95375340FC87}"/>
                </a:ext>
              </a:extLst>
            </p:cNvPr>
            <p:cNvCxnSpPr/>
            <p:nvPr/>
          </p:nvCxnSpPr>
          <p:spPr>
            <a:xfrm flipV="1">
              <a:off x="685800" y="3128628"/>
              <a:ext cx="855000" cy="311326"/>
            </a:xfrm>
            <a:prstGeom prst="straightConnector1">
              <a:avLst/>
            </a:prstGeom>
            <a:noFill/>
            <a:ln w="15873" cap="rnd">
              <a:solidFill>
                <a:srgbClr val="FFFFFF"/>
              </a:solidFill>
              <a:custDash>
                <a:ds d="400013" sp="0"/>
              </a:custDash>
              <a:miter/>
            </a:ln>
          </p:spPr>
        </p:cxnSp>
        <p:cxnSp>
          <p:nvCxnSpPr>
            <p:cNvPr id="17" name="Straight Connector 35">
              <a:extLst>
                <a:ext uri="{FF2B5EF4-FFF2-40B4-BE49-F238E27FC236}">
                  <a16:creationId xmlns:a16="http://schemas.microsoft.com/office/drawing/2014/main" id="{1139E9BA-CD1C-FD7A-6E2B-7425298246A8}"/>
                </a:ext>
              </a:extLst>
            </p:cNvPr>
            <p:cNvCxnSpPr/>
            <p:nvPr/>
          </p:nvCxnSpPr>
          <p:spPr>
            <a:xfrm>
              <a:off x="1540800" y="3128628"/>
              <a:ext cx="1398621" cy="699873"/>
            </a:xfrm>
            <a:prstGeom prst="straightConnector1">
              <a:avLst/>
            </a:prstGeom>
            <a:noFill/>
            <a:ln w="15873" cap="rnd">
              <a:solidFill>
                <a:srgbClr val="FFFFFF"/>
              </a:solidFill>
              <a:custDash>
                <a:ds d="400013" sp="0"/>
              </a:custDash>
              <a:miter/>
            </a:ln>
          </p:spPr>
        </p:cxnSp>
        <p:cxnSp>
          <p:nvCxnSpPr>
            <p:cNvPr id="18" name="Straight Connector 38">
              <a:extLst>
                <a:ext uri="{FF2B5EF4-FFF2-40B4-BE49-F238E27FC236}">
                  <a16:creationId xmlns:a16="http://schemas.microsoft.com/office/drawing/2014/main" id="{9C845E43-4D5C-73B9-D7A5-27018E1BE8A8}"/>
                </a:ext>
              </a:extLst>
            </p:cNvPr>
            <p:cNvCxnSpPr/>
            <p:nvPr/>
          </p:nvCxnSpPr>
          <p:spPr>
            <a:xfrm flipV="1">
              <a:off x="3034171" y="3536149"/>
              <a:ext cx="2220209" cy="312295"/>
            </a:xfrm>
            <a:prstGeom prst="straightConnector1">
              <a:avLst/>
            </a:prstGeom>
            <a:noFill/>
            <a:ln w="15873" cap="rnd">
              <a:solidFill>
                <a:srgbClr val="FFFFFF"/>
              </a:solidFill>
              <a:custDash>
                <a:ds d="400013" sp="0"/>
              </a:custDash>
              <a:miter/>
            </a:ln>
          </p:spPr>
        </p:cxnSp>
        <p:cxnSp>
          <p:nvCxnSpPr>
            <p:cNvPr id="19" name="Straight Connector 43">
              <a:extLst>
                <a:ext uri="{FF2B5EF4-FFF2-40B4-BE49-F238E27FC236}">
                  <a16:creationId xmlns:a16="http://schemas.microsoft.com/office/drawing/2014/main" id="{E34237CA-E48E-DF23-97E9-770F4FDE8700}"/>
                </a:ext>
              </a:extLst>
            </p:cNvPr>
            <p:cNvCxnSpPr/>
            <p:nvPr/>
          </p:nvCxnSpPr>
          <p:spPr>
            <a:xfrm flipV="1">
              <a:off x="5253721" y="2693804"/>
              <a:ext cx="1465619" cy="842345"/>
            </a:xfrm>
            <a:prstGeom prst="straightConnector1">
              <a:avLst/>
            </a:prstGeom>
            <a:noFill/>
            <a:ln w="15873" cap="rnd">
              <a:solidFill>
                <a:srgbClr val="FFFFFF"/>
              </a:solidFill>
              <a:custDash>
                <a:ds d="400013" sp="0"/>
              </a:custDash>
              <a:miter/>
            </a:ln>
          </p:spPr>
        </p:cxnSp>
        <p:cxnSp>
          <p:nvCxnSpPr>
            <p:cNvPr id="20" name="Straight Connector 52">
              <a:extLst>
                <a:ext uri="{FF2B5EF4-FFF2-40B4-BE49-F238E27FC236}">
                  <a16:creationId xmlns:a16="http://schemas.microsoft.com/office/drawing/2014/main" id="{117487E5-2624-5F19-421F-6B7200820266}"/>
                </a:ext>
              </a:extLst>
            </p:cNvPr>
            <p:cNvCxnSpPr/>
            <p:nvPr/>
          </p:nvCxnSpPr>
          <p:spPr>
            <a:xfrm>
              <a:off x="5254380" y="3563965"/>
              <a:ext cx="1248467" cy="938741"/>
            </a:xfrm>
            <a:prstGeom prst="straightConnector1">
              <a:avLst/>
            </a:prstGeom>
            <a:noFill/>
            <a:ln w="15873" cap="rnd">
              <a:solidFill>
                <a:srgbClr val="FFFFFF"/>
              </a:solidFill>
              <a:custDash>
                <a:ds d="400013" sp="0"/>
              </a:custDash>
              <a:miter/>
            </a:ln>
          </p:spPr>
        </p:cxnSp>
        <p:cxnSp>
          <p:nvCxnSpPr>
            <p:cNvPr id="21" name="Straight Connector 65">
              <a:extLst>
                <a:ext uri="{FF2B5EF4-FFF2-40B4-BE49-F238E27FC236}">
                  <a16:creationId xmlns:a16="http://schemas.microsoft.com/office/drawing/2014/main" id="{942069CA-911F-927C-1802-38FAF63641AA}"/>
                </a:ext>
              </a:extLst>
            </p:cNvPr>
            <p:cNvCxnSpPr/>
            <p:nvPr/>
          </p:nvCxnSpPr>
          <p:spPr>
            <a:xfrm>
              <a:off x="6492880" y="4511978"/>
              <a:ext cx="2630070" cy="63551"/>
            </a:xfrm>
            <a:prstGeom prst="straightConnector1">
              <a:avLst/>
            </a:prstGeom>
            <a:noFill/>
            <a:ln w="15873" cap="rnd">
              <a:solidFill>
                <a:srgbClr val="FFFFFF"/>
              </a:solidFill>
              <a:custDash>
                <a:ds d="400013" sp="0"/>
              </a:custDash>
              <a:miter/>
            </a:ln>
          </p:spPr>
        </p:cxnSp>
        <p:cxnSp>
          <p:nvCxnSpPr>
            <p:cNvPr id="22" name="Straight Connector 79">
              <a:extLst>
                <a:ext uri="{FF2B5EF4-FFF2-40B4-BE49-F238E27FC236}">
                  <a16:creationId xmlns:a16="http://schemas.microsoft.com/office/drawing/2014/main" id="{485104CE-5487-0D66-7C15-F3F00FA9E10E}"/>
                </a:ext>
              </a:extLst>
            </p:cNvPr>
            <p:cNvCxnSpPr/>
            <p:nvPr/>
          </p:nvCxnSpPr>
          <p:spPr>
            <a:xfrm>
              <a:off x="6719340" y="2667003"/>
              <a:ext cx="2768794" cy="264901"/>
            </a:xfrm>
            <a:prstGeom prst="straightConnector1">
              <a:avLst/>
            </a:prstGeom>
            <a:noFill/>
            <a:ln w="15873" cap="rnd">
              <a:solidFill>
                <a:srgbClr val="FFFFFF"/>
              </a:solidFill>
              <a:custDash>
                <a:ds d="400013" sp="0"/>
              </a:custDash>
              <a:miter/>
            </a:ln>
          </p:spPr>
        </p:cxnSp>
        <p:cxnSp>
          <p:nvCxnSpPr>
            <p:cNvPr id="23" name="Straight Connector 93">
              <a:extLst>
                <a:ext uri="{FF2B5EF4-FFF2-40B4-BE49-F238E27FC236}">
                  <a16:creationId xmlns:a16="http://schemas.microsoft.com/office/drawing/2014/main" id="{70551909-2223-25CF-19FB-8FA3F332853D}"/>
                </a:ext>
              </a:extLst>
            </p:cNvPr>
            <p:cNvCxnSpPr/>
            <p:nvPr/>
          </p:nvCxnSpPr>
          <p:spPr>
            <a:xfrm>
              <a:off x="9488134" y="2948217"/>
              <a:ext cx="1035000" cy="1196301"/>
            </a:xfrm>
            <a:prstGeom prst="straightConnector1">
              <a:avLst/>
            </a:prstGeom>
            <a:noFill/>
            <a:ln w="15873" cap="rnd">
              <a:solidFill>
                <a:srgbClr val="FFFFFF"/>
              </a:solidFill>
              <a:custDash>
                <a:ds d="400013" sp="0"/>
              </a:custDash>
              <a:miter/>
            </a:ln>
          </p:spPr>
        </p:cxnSp>
        <p:cxnSp>
          <p:nvCxnSpPr>
            <p:cNvPr id="24" name="Straight Connector 95">
              <a:extLst>
                <a:ext uri="{FF2B5EF4-FFF2-40B4-BE49-F238E27FC236}">
                  <a16:creationId xmlns:a16="http://schemas.microsoft.com/office/drawing/2014/main" id="{FC5214F8-4C37-960C-8C4B-9500FF404558}"/>
                </a:ext>
              </a:extLst>
            </p:cNvPr>
            <p:cNvCxnSpPr/>
            <p:nvPr/>
          </p:nvCxnSpPr>
          <p:spPr>
            <a:xfrm flipV="1">
              <a:off x="9122950" y="4135730"/>
              <a:ext cx="1517813" cy="439973"/>
            </a:xfrm>
            <a:prstGeom prst="straightConnector1">
              <a:avLst/>
            </a:prstGeom>
            <a:noFill/>
            <a:ln w="15873" cap="rnd">
              <a:solidFill>
                <a:srgbClr val="FFFFFF"/>
              </a:solidFill>
              <a:custDash>
                <a:ds d="400013" sp="0"/>
              </a:custDash>
              <a:miter/>
            </a:ln>
          </p:spPr>
        </p:cxnSp>
      </p:grpSp>
      <p:grpSp>
        <p:nvGrpSpPr>
          <p:cNvPr id="25" name="Group 9">
            <a:extLst>
              <a:ext uri="{FF2B5EF4-FFF2-40B4-BE49-F238E27FC236}">
                <a16:creationId xmlns:a16="http://schemas.microsoft.com/office/drawing/2014/main" id="{B6F597DE-1250-764C-63C2-970AC577938F}"/>
              </a:ext>
            </a:extLst>
          </p:cNvPr>
          <p:cNvGrpSpPr/>
          <p:nvPr/>
        </p:nvGrpSpPr>
        <p:grpSpPr>
          <a:xfrm>
            <a:off x="2378967" y="3243440"/>
            <a:ext cx="1254026" cy="1254026"/>
            <a:chOff x="2378967" y="3243440"/>
            <a:chExt cx="1254026" cy="1254026"/>
          </a:xfrm>
        </p:grpSpPr>
        <p:sp>
          <p:nvSpPr>
            <p:cNvPr id="26" name="Oval 26">
              <a:extLst>
                <a:ext uri="{FF2B5EF4-FFF2-40B4-BE49-F238E27FC236}">
                  <a16:creationId xmlns:a16="http://schemas.microsoft.com/office/drawing/2014/main" id="{9EC19FC4-883A-1745-FEBE-F872651D4497}"/>
                </a:ext>
              </a:extLst>
            </p:cNvPr>
            <p:cNvSpPr/>
            <p:nvPr/>
          </p:nvSpPr>
          <p:spPr>
            <a:xfrm>
              <a:off x="2378967" y="3243440"/>
              <a:ext cx="1254026" cy="1254026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FFFFFF"/>
                </a:solidFill>
                <a:uFillTx/>
                <a:latin typeface="Lexend ExtraLight"/>
              </a:endParaRPr>
            </a:p>
          </p:txBody>
        </p:sp>
        <p:pic>
          <p:nvPicPr>
            <p:cNvPr id="27" name="Graphic 46">
              <a:extLst>
                <a:ext uri="{FF2B5EF4-FFF2-40B4-BE49-F238E27FC236}">
                  <a16:creationId xmlns:a16="http://schemas.microsoft.com/office/drawing/2014/main" id="{8B0D7156-11DD-8A35-92E6-DB2B00B854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615330" y="3465841"/>
              <a:ext cx="781309" cy="809207"/>
            </a:xfrm>
            <a:prstGeom prst="rect">
              <a:avLst/>
            </a:prstGeom>
            <a:noFill/>
            <a:ln cap="flat">
              <a:noFill/>
            </a:ln>
          </p:spPr>
        </p:pic>
      </p:grpSp>
      <p:grpSp>
        <p:nvGrpSpPr>
          <p:cNvPr id="28" name="Group 18">
            <a:extLst>
              <a:ext uri="{FF2B5EF4-FFF2-40B4-BE49-F238E27FC236}">
                <a16:creationId xmlns:a16="http://schemas.microsoft.com/office/drawing/2014/main" id="{FF358739-ACDC-DDA5-70AB-DE66D93C87CD}"/>
              </a:ext>
            </a:extLst>
          </p:cNvPr>
          <p:cNvGrpSpPr/>
          <p:nvPr/>
        </p:nvGrpSpPr>
        <p:grpSpPr>
          <a:xfrm>
            <a:off x="1064480" y="2712796"/>
            <a:ext cx="952640" cy="952640"/>
            <a:chOff x="1064480" y="2712796"/>
            <a:chExt cx="952640" cy="952640"/>
          </a:xfrm>
        </p:grpSpPr>
        <p:sp>
          <p:nvSpPr>
            <p:cNvPr id="29" name="Oval 25">
              <a:extLst>
                <a:ext uri="{FF2B5EF4-FFF2-40B4-BE49-F238E27FC236}">
                  <a16:creationId xmlns:a16="http://schemas.microsoft.com/office/drawing/2014/main" id="{C59123AE-DC4B-A0DA-7B5F-DB595A08115F}"/>
                </a:ext>
              </a:extLst>
            </p:cNvPr>
            <p:cNvSpPr/>
            <p:nvPr/>
          </p:nvSpPr>
          <p:spPr>
            <a:xfrm>
              <a:off x="1064480" y="2712796"/>
              <a:ext cx="952640" cy="95264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FF0000"/>
                </a:solidFill>
                <a:uFillTx/>
                <a:latin typeface="Lexend ExtraLight"/>
              </a:endParaRPr>
            </a:p>
          </p:txBody>
        </p:sp>
        <p:pic>
          <p:nvPicPr>
            <p:cNvPr id="30" name="Graphic 47">
              <a:extLst>
                <a:ext uri="{FF2B5EF4-FFF2-40B4-BE49-F238E27FC236}">
                  <a16:creationId xmlns:a16="http://schemas.microsoft.com/office/drawing/2014/main" id="{365E3FB1-004C-F1F4-CA98-B5C64F5078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371664" y="2929573"/>
              <a:ext cx="338273" cy="519077"/>
            </a:xfrm>
            <a:prstGeom prst="rect">
              <a:avLst/>
            </a:prstGeom>
            <a:noFill/>
            <a:ln cap="flat">
              <a:noFill/>
            </a:ln>
          </p:spPr>
        </p:pic>
      </p:grpSp>
      <p:grpSp>
        <p:nvGrpSpPr>
          <p:cNvPr id="31" name="Group 11">
            <a:extLst>
              <a:ext uri="{FF2B5EF4-FFF2-40B4-BE49-F238E27FC236}">
                <a16:creationId xmlns:a16="http://schemas.microsoft.com/office/drawing/2014/main" id="{F1F402B0-3BE1-9CA2-C1C9-7BEB0E8D7EA7}"/>
              </a:ext>
            </a:extLst>
          </p:cNvPr>
          <p:cNvGrpSpPr/>
          <p:nvPr/>
        </p:nvGrpSpPr>
        <p:grpSpPr>
          <a:xfrm>
            <a:off x="4842278" y="3189107"/>
            <a:ext cx="824203" cy="824203"/>
            <a:chOff x="4842278" y="3189107"/>
            <a:chExt cx="824203" cy="824203"/>
          </a:xfrm>
        </p:grpSpPr>
        <p:sp>
          <p:nvSpPr>
            <p:cNvPr id="32" name="Oval 41">
              <a:extLst>
                <a:ext uri="{FF2B5EF4-FFF2-40B4-BE49-F238E27FC236}">
                  <a16:creationId xmlns:a16="http://schemas.microsoft.com/office/drawing/2014/main" id="{FC6A4EE9-F694-7D9F-0F5D-E8AC3274F352}"/>
                </a:ext>
              </a:extLst>
            </p:cNvPr>
            <p:cNvSpPr/>
            <p:nvPr/>
          </p:nvSpPr>
          <p:spPr>
            <a:xfrm>
              <a:off x="4842278" y="3189107"/>
              <a:ext cx="824203" cy="824203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FFFFFF"/>
                </a:solidFill>
                <a:uFillTx/>
                <a:latin typeface="Lexend ExtraLight"/>
              </a:endParaRPr>
            </a:p>
          </p:txBody>
        </p:sp>
        <p:pic>
          <p:nvPicPr>
            <p:cNvPr id="33" name="Graphic 50">
              <a:extLst>
                <a:ext uri="{FF2B5EF4-FFF2-40B4-BE49-F238E27FC236}">
                  <a16:creationId xmlns:a16="http://schemas.microsoft.com/office/drawing/2014/main" id="{26B2FBE2-60B2-1E4C-E261-68FEBBF00D2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970824" y="3430554"/>
              <a:ext cx="567101" cy="341308"/>
            </a:xfrm>
            <a:prstGeom prst="rect">
              <a:avLst/>
            </a:prstGeom>
            <a:noFill/>
            <a:ln cap="flat">
              <a:noFill/>
            </a:ln>
          </p:spPr>
        </p:pic>
      </p:grpSp>
      <p:grpSp>
        <p:nvGrpSpPr>
          <p:cNvPr id="34" name="Group 12">
            <a:extLst>
              <a:ext uri="{FF2B5EF4-FFF2-40B4-BE49-F238E27FC236}">
                <a16:creationId xmlns:a16="http://schemas.microsoft.com/office/drawing/2014/main" id="{72F7F211-D686-7D4C-0F9E-B5F8ADEA879F}"/>
              </a:ext>
            </a:extLst>
          </p:cNvPr>
          <p:cNvGrpSpPr/>
          <p:nvPr/>
        </p:nvGrpSpPr>
        <p:grpSpPr>
          <a:xfrm>
            <a:off x="6180685" y="2209803"/>
            <a:ext cx="1094280" cy="1094280"/>
            <a:chOff x="6180685" y="2209803"/>
            <a:chExt cx="1094280" cy="1094280"/>
          </a:xfrm>
        </p:grpSpPr>
        <p:sp>
          <p:nvSpPr>
            <p:cNvPr id="35" name="Oval 45">
              <a:extLst>
                <a:ext uri="{FF2B5EF4-FFF2-40B4-BE49-F238E27FC236}">
                  <a16:creationId xmlns:a16="http://schemas.microsoft.com/office/drawing/2014/main" id="{AA88F45F-9416-C514-4480-D66CEAEEB715}"/>
                </a:ext>
              </a:extLst>
            </p:cNvPr>
            <p:cNvSpPr/>
            <p:nvPr/>
          </p:nvSpPr>
          <p:spPr>
            <a:xfrm>
              <a:off x="6180685" y="2209803"/>
              <a:ext cx="1094280" cy="109428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FFFFFF"/>
                </a:solidFill>
                <a:uFillTx/>
                <a:latin typeface="Lexend ExtraLight"/>
              </a:endParaRPr>
            </a:p>
          </p:txBody>
        </p:sp>
        <p:pic>
          <p:nvPicPr>
            <p:cNvPr id="36" name="Graphic 51">
              <a:extLst>
                <a:ext uri="{FF2B5EF4-FFF2-40B4-BE49-F238E27FC236}">
                  <a16:creationId xmlns:a16="http://schemas.microsoft.com/office/drawing/2014/main" id="{5C77B0A5-3582-75CF-303E-F6264D3D7F7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412860" y="2441978"/>
              <a:ext cx="629921" cy="629921"/>
            </a:xfrm>
            <a:prstGeom prst="rect">
              <a:avLst/>
            </a:prstGeom>
            <a:noFill/>
            <a:ln cap="flat">
              <a:noFill/>
            </a:ln>
          </p:spPr>
        </p:pic>
      </p:grpSp>
      <p:sp>
        <p:nvSpPr>
          <p:cNvPr id="37" name="Text Placeholder 9">
            <a:extLst>
              <a:ext uri="{FF2B5EF4-FFF2-40B4-BE49-F238E27FC236}">
                <a16:creationId xmlns:a16="http://schemas.microsoft.com/office/drawing/2014/main" id="{52103B7A-34DF-6202-9C1B-909E51C9D3FB}"/>
              </a:ext>
            </a:extLst>
          </p:cNvPr>
          <p:cNvSpPr txBox="1"/>
          <p:nvPr/>
        </p:nvSpPr>
        <p:spPr>
          <a:xfrm>
            <a:off x="1026578" y="5304681"/>
            <a:ext cx="1631947" cy="1846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0" i="0" u="none" strike="noStrike" kern="0" cap="none" spc="0" baseline="0">
                <a:solidFill>
                  <a:srgbClr val="303030"/>
                </a:solidFill>
                <a:uFillTx/>
                <a:latin typeface="Lexend ExtraLight"/>
              </a:rPr>
              <a:t>Mobile First</a:t>
            </a:r>
          </a:p>
        </p:txBody>
      </p:sp>
      <p:grpSp>
        <p:nvGrpSpPr>
          <p:cNvPr id="38" name="Group 16">
            <a:extLst>
              <a:ext uri="{FF2B5EF4-FFF2-40B4-BE49-F238E27FC236}">
                <a16:creationId xmlns:a16="http://schemas.microsoft.com/office/drawing/2014/main" id="{0A5C647C-58E7-6247-CA80-9FE0EEFB9BAE}"/>
              </a:ext>
            </a:extLst>
          </p:cNvPr>
          <p:cNvGrpSpPr/>
          <p:nvPr/>
        </p:nvGrpSpPr>
        <p:grpSpPr>
          <a:xfrm>
            <a:off x="9122950" y="2579677"/>
            <a:ext cx="824203" cy="824203"/>
            <a:chOff x="9122950" y="2579677"/>
            <a:chExt cx="824203" cy="824203"/>
          </a:xfrm>
        </p:grpSpPr>
        <p:sp>
          <p:nvSpPr>
            <p:cNvPr id="39" name="Oval 83">
              <a:extLst>
                <a:ext uri="{FF2B5EF4-FFF2-40B4-BE49-F238E27FC236}">
                  <a16:creationId xmlns:a16="http://schemas.microsoft.com/office/drawing/2014/main" id="{8FAAAEA3-32F7-319F-AE80-4B66BA938BC0}"/>
                </a:ext>
              </a:extLst>
            </p:cNvPr>
            <p:cNvSpPr/>
            <p:nvPr/>
          </p:nvSpPr>
          <p:spPr>
            <a:xfrm>
              <a:off x="9122950" y="2579677"/>
              <a:ext cx="824203" cy="824203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FFFFFF"/>
                </a:solidFill>
                <a:uFillTx/>
                <a:latin typeface="Lexend ExtraLight"/>
              </a:endParaRPr>
            </a:p>
          </p:txBody>
        </p:sp>
        <p:pic>
          <p:nvPicPr>
            <p:cNvPr id="40" name="Graphic 17">
              <a:extLst>
                <a:ext uri="{FF2B5EF4-FFF2-40B4-BE49-F238E27FC236}">
                  <a16:creationId xmlns:a16="http://schemas.microsoft.com/office/drawing/2014/main" id="{C38ED63B-11CB-5C54-5FD1-60CCA137511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9308363" y="2773631"/>
              <a:ext cx="477170" cy="434349"/>
            </a:xfrm>
            <a:prstGeom prst="rect">
              <a:avLst/>
            </a:prstGeom>
            <a:noFill/>
            <a:ln cap="flat">
              <a:noFill/>
            </a:ln>
          </p:spPr>
        </p:pic>
      </p:grpSp>
      <p:grpSp>
        <p:nvGrpSpPr>
          <p:cNvPr id="41" name="Group 10">
            <a:extLst>
              <a:ext uri="{FF2B5EF4-FFF2-40B4-BE49-F238E27FC236}">
                <a16:creationId xmlns:a16="http://schemas.microsoft.com/office/drawing/2014/main" id="{493A68DA-F011-835D-760A-F8142FCCFD94}"/>
              </a:ext>
            </a:extLst>
          </p:cNvPr>
          <p:cNvGrpSpPr/>
          <p:nvPr/>
        </p:nvGrpSpPr>
        <p:grpSpPr>
          <a:xfrm>
            <a:off x="1348721" y="4299975"/>
            <a:ext cx="952640" cy="952640"/>
            <a:chOff x="1348721" y="4299975"/>
            <a:chExt cx="952640" cy="952640"/>
          </a:xfrm>
        </p:grpSpPr>
        <p:sp>
          <p:nvSpPr>
            <p:cNvPr id="42" name="Oval 40">
              <a:extLst>
                <a:ext uri="{FF2B5EF4-FFF2-40B4-BE49-F238E27FC236}">
                  <a16:creationId xmlns:a16="http://schemas.microsoft.com/office/drawing/2014/main" id="{C342B812-5C58-C0FE-D9BE-A32B0D226F59}"/>
                </a:ext>
              </a:extLst>
            </p:cNvPr>
            <p:cNvSpPr/>
            <p:nvPr/>
          </p:nvSpPr>
          <p:spPr>
            <a:xfrm>
              <a:off x="1348721" y="4299975"/>
              <a:ext cx="952640" cy="95264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FFFFFF"/>
                </a:solidFill>
                <a:uFillTx/>
                <a:latin typeface="Lexend ExtraLight"/>
              </a:endParaRPr>
            </a:p>
          </p:txBody>
        </p:sp>
        <p:pic>
          <p:nvPicPr>
            <p:cNvPr id="43" name="Graphic 19">
              <a:extLst>
                <a:ext uri="{FF2B5EF4-FFF2-40B4-BE49-F238E27FC236}">
                  <a16:creationId xmlns:a16="http://schemas.microsoft.com/office/drawing/2014/main" id="{7BCFB443-E97F-DDC4-8417-316F50AD09F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1600200" y="4488798"/>
              <a:ext cx="449683" cy="575002"/>
            </a:xfrm>
            <a:prstGeom prst="rect">
              <a:avLst/>
            </a:prstGeom>
            <a:noFill/>
            <a:ln cap="flat">
              <a:noFill/>
            </a:ln>
          </p:spPr>
        </p:pic>
      </p:grpSp>
      <p:grpSp>
        <p:nvGrpSpPr>
          <p:cNvPr id="44" name="Group 14">
            <a:extLst>
              <a:ext uri="{FF2B5EF4-FFF2-40B4-BE49-F238E27FC236}">
                <a16:creationId xmlns:a16="http://schemas.microsoft.com/office/drawing/2014/main" id="{75AEC036-F8C9-277C-E8BB-AF63CF32DC3C}"/>
              </a:ext>
            </a:extLst>
          </p:cNvPr>
          <p:cNvGrpSpPr/>
          <p:nvPr/>
        </p:nvGrpSpPr>
        <p:grpSpPr>
          <a:xfrm>
            <a:off x="8625379" y="4015477"/>
            <a:ext cx="824203" cy="824203"/>
            <a:chOff x="8625379" y="4015477"/>
            <a:chExt cx="824203" cy="824203"/>
          </a:xfrm>
        </p:grpSpPr>
        <p:sp>
          <p:nvSpPr>
            <p:cNvPr id="45" name="Oval 78">
              <a:extLst>
                <a:ext uri="{FF2B5EF4-FFF2-40B4-BE49-F238E27FC236}">
                  <a16:creationId xmlns:a16="http://schemas.microsoft.com/office/drawing/2014/main" id="{EDA6C6D3-DEC7-7B51-DCCA-AA76CA2AB72E}"/>
                </a:ext>
              </a:extLst>
            </p:cNvPr>
            <p:cNvSpPr/>
            <p:nvPr/>
          </p:nvSpPr>
          <p:spPr>
            <a:xfrm>
              <a:off x="8625379" y="4015477"/>
              <a:ext cx="824203" cy="824203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FFFFFF"/>
                </a:solidFill>
                <a:uFillTx/>
                <a:latin typeface="Lexend ExtraLight"/>
              </a:endParaRPr>
            </a:p>
          </p:txBody>
        </p:sp>
        <p:pic>
          <p:nvPicPr>
            <p:cNvPr id="46" name="Graphic 29">
              <a:extLst>
                <a:ext uri="{FF2B5EF4-FFF2-40B4-BE49-F238E27FC236}">
                  <a16:creationId xmlns:a16="http://schemas.microsoft.com/office/drawing/2014/main" id="{688F025D-9683-E708-BA3D-432BA2560AF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8788060" y="4261296"/>
              <a:ext cx="489533" cy="327986"/>
            </a:xfrm>
            <a:prstGeom prst="rect">
              <a:avLst/>
            </a:prstGeom>
            <a:noFill/>
            <a:ln cap="flat">
              <a:noFill/>
            </a:ln>
          </p:spPr>
        </p:pic>
      </p:grpSp>
      <p:grpSp>
        <p:nvGrpSpPr>
          <p:cNvPr id="47" name="Group 13">
            <a:extLst>
              <a:ext uri="{FF2B5EF4-FFF2-40B4-BE49-F238E27FC236}">
                <a16:creationId xmlns:a16="http://schemas.microsoft.com/office/drawing/2014/main" id="{71F82E04-5E89-4C72-6E11-43E360870116}"/>
              </a:ext>
            </a:extLst>
          </p:cNvPr>
          <p:cNvGrpSpPr/>
          <p:nvPr/>
        </p:nvGrpSpPr>
        <p:grpSpPr>
          <a:xfrm>
            <a:off x="6070683" y="4027758"/>
            <a:ext cx="952640" cy="952640"/>
            <a:chOff x="6070683" y="4027758"/>
            <a:chExt cx="952640" cy="952640"/>
          </a:xfrm>
        </p:grpSpPr>
        <p:sp>
          <p:nvSpPr>
            <p:cNvPr id="48" name="Oval 48">
              <a:extLst>
                <a:ext uri="{FF2B5EF4-FFF2-40B4-BE49-F238E27FC236}">
                  <a16:creationId xmlns:a16="http://schemas.microsoft.com/office/drawing/2014/main" id="{6EDD8079-C634-473A-9775-A3EE1BE2A8A0}"/>
                </a:ext>
              </a:extLst>
            </p:cNvPr>
            <p:cNvSpPr/>
            <p:nvPr/>
          </p:nvSpPr>
          <p:spPr>
            <a:xfrm>
              <a:off x="6070683" y="4027758"/>
              <a:ext cx="952640" cy="95264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FFFFFF"/>
                </a:solidFill>
                <a:uFillTx/>
                <a:latin typeface="Lexend ExtraLight"/>
              </a:endParaRPr>
            </a:p>
          </p:txBody>
        </p:sp>
        <p:pic>
          <p:nvPicPr>
            <p:cNvPr id="49" name="Graphic 59">
              <a:extLst>
                <a:ext uri="{FF2B5EF4-FFF2-40B4-BE49-F238E27FC236}">
                  <a16:creationId xmlns:a16="http://schemas.microsoft.com/office/drawing/2014/main" id="{FC46D2D5-550E-8E25-EAE3-99C270207A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6309332" y="4269361"/>
              <a:ext cx="475341" cy="469169"/>
            </a:xfrm>
            <a:prstGeom prst="rect">
              <a:avLst/>
            </a:prstGeom>
            <a:noFill/>
            <a:ln cap="flat">
              <a:noFill/>
            </a:ln>
          </p:spPr>
        </p:pic>
      </p:grpSp>
      <p:sp>
        <p:nvSpPr>
          <p:cNvPr id="50" name="Oval 84">
            <a:extLst>
              <a:ext uri="{FF2B5EF4-FFF2-40B4-BE49-F238E27FC236}">
                <a16:creationId xmlns:a16="http://schemas.microsoft.com/office/drawing/2014/main" id="{DD69DD5E-1F6B-9935-C75B-F9728F72C1D2}"/>
              </a:ext>
            </a:extLst>
          </p:cNvPr>
          <p:cNvSpPr/>
          <p:nvPr/>
        </p:nvSpPr>
        <p:spPr>
          <a:xfrm>
            <a:off x="10024777" y="3646672"/>
            <a:ext cx="1040514" cy="1040514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Lexend ExtraLight"/>
            </a:endParaRPr>
          </a:p>
        </p:txBody>
      </p:sp>
      <p:sp>
        <p:nvSpPr>
          <p:cNvPr id="51" name="Rectangle 1">
            <a:extLst>
              <a:ext uri="{FF2B5EF4-FFF2-40B4-BE49-F238E27FC236}">
                <a16:creationId xmlns:a16="http://schemas.microsoft.com/office/drawing/2014/main" id="{70DB9407-5CED-3E6F-1DB2-13BA2F733919}"/>
              </a:ext>
            </a:extLst>
          </p:cNvPr>
          <p:cNvSpPr/>
          <p:nvPr/>
        </p:nvSpPr>
        <p:spPr>
          <a:xfrm>
            <a:off x="1345786" y="4747436"/>
            <a:ext cx="565355" cy="132368"/>
          </a:xfrm>
          <a:prstGeom prst="rect">
            <a:avLst/>
          </a:prstGeom>
          <a:solidFill>
            <a:srgbClr val="BFBFB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Lexend ExtraLight"/>
            </a:endParaRPr>
          </a:p>
        </p:txBody>
      </p:sp>
      <p:pic>
        <p:nvPicPr>
          <p:cNvPr id="52" name="Graphic 6" descr="City with solid fill">
            <a:extLst>
              <a:ext uri="{FF2B5EF4-FFF2-40B4-BE49-F238E27FC236}">
                <a16:creationId xmlns:a16="http://schemas.microsoft.com/office/drawing/2014/main" id="{1E68F047-6D53-97BD-C014-A6C1078F79C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0199309" y="3809079"/>
            <a:ext cx="653302" cy="65330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3" name="Picture 54" descr="A yellow circular logo with a white circle&#10;&#10;Description automatically generated">
            <a:extLst>
              <a:ext uri="{FF2B5EF4-FFF2-40B4-BE49-F238E27FC236}">
                <a16:creationId xmlns:a16="http://schemas.microsoft.com/office/drawing/2014/main" id="{0C61D6BF-DC3E-F06B-2391-86F05BBA7B6C}"/>
              </a:ext>
            </a:extLst>
          </p:cNvPr>
          <p:cNvPicPr>
            <a:picLocks noChangeAspect="1"/>
          </p:cNvPicPr>
          <p:nvPr/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3936" t="24386" r="23935" b="24737"/>
          <a:stretch>
            <a:fillRect/>
          </a:stretch>
        </p:blipFill>
        <p:spPr>
          <a:xfrm>
            <a:off x="11539471" y="6270369"/>
            <a:ext cx="333317" cy="330198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AE34518-F373-34ED-A1F1-AF07A1B6579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E073439-3E8D-5DEF-BDD1-1DC10926C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sz="2800" b="0" dirty="0">
                <a:latin typeface="+mn-lt"/>
                <a:ea typeface="+mj-lt"/>
                <a:cs typeface="+mj-lt"/>
              </a:rPr>
            </a:br>
            <a:br>
              <a:rPr lang="en-US" sz="2800" b="0" dirty="0">
                <a:latin typeface="+mn-lt"/>
                <a:ea typeface="+mj-lt"/>
                <a:cs typeface="+mj-lt"/>
              </a:rPr>
            </a:br>
            <a:r>
              <a:rPr lang="en-US" sz="2800" b="0" dirty="0">
                <a:latin typeface="+mn-lt"/>
                <a:ea typeface="+mj-lt"/>
                <a:cs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ben.locke@togetherall.com</a:t>
            </a:r>
            <a:br>
              <a:rPr lang="en-US" sz="2800" b="0" dirty="0">
                <a:latin typeface="+mn-lt"/>
                <a:ea typeface="+mj-lt"/>
                <a:cs typeface="+mj-lt"/>
              </a:rPr>
            </a:br>
            <a:endParaRPr lang="en-GB" sz="2800" b="0" dirty="0">
              <a:latin typeface="+mn-lt"/>
              <a:ea typeface="+mj-lt"/>
              <a:cs typeface="+mj-l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7B15AA-342D-D077-1444-B74A4DA37C7D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spcBef>
                <a:spcPts val="100"/>
              </a:spcBef>
            </a:pPr>
            <a:r>
              <a:rPr lang="en-GB"/>
              <a:t>Internal Disclaimer here</a:t>
            </a:r>
            <a:endParaRPr lang="en-GB" spc="-5"/>
          </a:p>
        </p:txBody>
      </p:sp>
    </p:spTree>
    <p:extLst>
      <p:ext uri="{BB962C8B-B14F-4D97-AF65-F5344CB8AC3E}">
        <p14:creationId xmlns:p14="http://schemas.microsoft.com/office/powerpoint/2010/main" val="2478662510"/>
      </p:ext>
    </p:extLst>
  </p:cSld>
  <p:clrMapOvr>
    <a:masterClrMapping/>
  </p:clrMapOvr>
</p:sld>
</file>

<file path=ppt/theme/theme1.xml><?xml version="1.0" encoding="utf-8"?>
<a:theme xmlns:a="http://schemas.openxmlformats.org/drawingml/2006/main" name="Body Content">
  <a:themeElements>
    <a:clrScheme name="Togetherall Colours">
      <a:dk1>
        <a:srgbClr val="303030"/>
      </a:dk1>
      <a:lt1>
        <a:sysClr val="window" lastClr="FFFFFF"/>
      </a:lt1>
      <a:dk2>
        <a:srgbClr val="00B2A9"/>
      </a:dk2>
      <a:lt2>
        <a:srgbClr val="FFC72C"/>
      </a:lt2>
      <a:accent1>
        <a:srgbClr val="008780"/>
      </a:accent1>
      <a:accent2>
        <a:srgbClr val="4D8C2B"/>
      </a:accent2>
      <a:accent3>
        <a:srgbClr val="002554"/>
      </a:accent3>
      <a:accent4>
        <a:srgbClr val="3A5DAE"/>
      </a:accent4>
      <a:accent5>
        <a:srgbClr val="ED8B00"/>
      </a:accent5>
      <a:accent6>
        <a:srgbClr val="A15A95"/>
      </a:accent6>
      <a:hlink>
        <a:srgbClr val="3A5DAE"/>
      </a:hlink>
      <a:folHlink>
        <a:srgbClr val="A15A95"/>
      </a:folHlink>
    </a:clrScheme>
    <a:fontScheme name="Togtherall Lexend">
      <a:majorFont>
        <a:latin typeface="Lexend SemiBold"/>
        <a:ea typeface=""/>
        <a:cs typeface=""/>
      </a:majorFont>
      <a:minorFont>
        <a:latin typeface="Lexe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ogetherall Theme" id="{5A548BC9-749C-4D86-9339-33785F974946}" vid="{D0D2C39D-203D-4431-BF6F-17890D5FA6D8}"/>
    </a:ext>
  </a:extLst>
</a:theme>
</file>

<file path=ppt/theme/theme2.xml><?xml version="1.0" encoding="utf-8"?>
<a:theme xmlns:a="http://schemas.openxmlformats.org/drawingml/2006/main" name="Office Theme">
  <a:themeElements>
    <a:clrScheme name="MHA">
      <a:dk1>
        <a:sysClr val="windowText" lastClr="000000"/>
      </a:dk1>
      <a:lt1>
        <a:sysClr val="window" lastClr="FFFFFF"/>
      </a:lt1>
      <a:dk2>
        <a:srgbClr val="797979"/>
      </a:dk2>
      <a:lt2>
        <a:srgbClr val="385988"/>
      </a:lt2>
      <a:accent1>
        <a:srgbClr val="385988"/>
      </a:accent1>
      <a:accent2>
        <a:srgbClr val="1BAAAA"/>
      </a:accent2>
      <a:accent3>
        <a:srgbClr val="975381"/>
      </a:accent3>
      <a:accent4>
        <a:srgbClr val="FF9F37"/>
      </a:accent4>
      <a:accent5>
        <a:srgbClr val="F95D62"/>
      </a:accent5>
      <a:accent6>
        <a:srgbClr val="C5C5C5"/>
      </a:accent6>
      <a:hlink>
        <a:srgbClr val="1BAAAA"/>
      </a:hlink>
      <a:folHlink>
        <a:srgbClr val="206779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52B3AF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HA Template 10.24.16.potx" id="{54AA7439-DBDE-4580-AE58-864B0C7357F7}" vid="{8E1FAB3C-F302-4FD6-99CE-928430DC5528}"/>
    </a:ext>
  </a:extLst>
</a:theme>
</file>

<file path=ppt/theme/theme3.xml><?xml version="1.0" encoding="utf-8"?>
<a:theme xmlns:a="http://schemas.openxmlformats.org/drawingml/2006/main" name="AM Branded PowerPoi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eft Side Graphic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Togetherall Theme</Template>
  <TotalTime>739</TotalTime>
  <Words>795</Words>
  <Application>Microsoft Macintosh PowerPoint</Application>
  <PresentationFormat>Widescreen</PresentationFormat>
  <Paragraphs>148</Paragraphs>
  <Slides>12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12</vt:i4>
      </vt:variant>
    </vt:vector>
  </HeadingPairs>
  <TitlesOfParts>
    <vt:vector size="35" baseType="lpstr">
      <vt:lpstr>Aptos</vt:lpstr>
      <vt:lpstr>Arial</vt:lpstr>
      <vt:lpstr>Calibri</vt:lpstr>
      <vt:lpstr>Calibri Light</vt:lpstr>
      <vt:lpstr>Century Gothic</vt:lpstr>
      <vt:lpstr>Corbel</vt:lpstr>
      <vt:lpstr>Gill Sans</vt:lpstr>
      <vt:lpstr>Lexend</vt:lpstr>
      <vt:lpstr>Lexend Black</vt:lpstr>
      <vt:lpstr>Lexend ExtraLight</vt:lpstr>
      <vt:lpstr>Lexend Light</vt:lpstr>
      <vt:lpstr>Lexend Medium</vt:lpstr>
      <vt:lpstr>Lexend SemiBold</vt:lpstr>
      <vt:lpstr>Lexend-SemiBold</vt:lpstr>
      <vt:lpstr>Proxima Nova Rg</vt:lpstr>
      <vt:lpstr>Source Sans Pro ExtraLight</vt:lpstr>
      <vt:lpstr>Tahoma</vt:lpstr>
      <vt:lpstr>Wingdings</vt:lpstr>
      <vt:lpstr>Body Content</vt:lpstr>
      <vt:lpstr>Office Theme</vt:lpstr>
      <vt:lpstr>AM Branded PowerPoint</vt:lpstr>
      <vt:lpstr>Left Side Graphic</vt:lpstr>
      <vt:lpstr>1_Office Theme</vt:lpstr>
      <vt:lpstr>Crisis Narrative of Mental Health   TLDR;  media version</vt:lpstr>
      <vt:lpstr>Cultural Narratives Live Here</vt:lpstr>
      <vt:lpstr>Key Ingredients</vt:lpstr>
      <vt:lpstr>Example #1</vt:lpstr>
      <vt:lpstr>PowerPoint Presentation</vt:lpstr>
      <vt:lpstr>PowerPoint Presentation</vt:lpstr>
      <vt:lpstr>Example #2: Research + Self-report (Language + Subjectivity) = Prevalence Inflation</vt:lpstr>
      <vt:lpstr>Some Recommendations:</vt:lpstr>
      <vt:lpstr>Optional Readings </vt:lpstr>
      <vt:lpstr>My Transition to Togetherall</vt:lpstr>
      <vt:lpstr>Togetherall is an accessible, safe, and vibrant community</vt:lpstr>
      <vt:lpstr>  ben.locke@togetherall.com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Togetherall</dc:creator>
  <cp:lastModifiedBy>Ben Locke</cp:lastModifiedBy>
  <cp:revision>2</cp:revision>
  <cp:lastPrinted>2025-04-22T18:24:28Z</cp:lastPrinted>
  <dcterms:created xsi:type="dcterms:W3CDTF">2021-04-19T08:05:51Z</dcterms:created>
  <dcterms:modified xsi:type="dcterms:W3CDTF">2025-05-30T00:53:11Z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2021-04-19T00:00:00Z</vt:filetime>
  </property>
  <property fmtid="{D5CDD505-2E9C-101B-9397-08002B2CF9AE}" pid="3" name="Creator">
    <vt:lpwstr>Adobe InDesign 16.1 (Macintosh)</vt:lpwstr>
  </property>
  <property fmtid="{D5CDD505-2E9C-101B-9397-08002B2CF9AE}" pid="4" name="LastSaved">
    <vt:filetime>2021-04-19T00:00:00Z</vt:filetime>
  </property>
</Properties>
</file>