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5" r:id="rId4"/>
    <p:sldMasterId id="214748368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Roboto"/>
      <p:regular r:id="rId28"/>
      <p:bold r:id="rId29"/>
      <p:italic r:id="rId30"/>
      <p:boldItalic r:id="rId31"/>
    </p:embeddedFont>
    <p:embeddedFont>
      <p:font typeface="Caveat"/>
      <p:regular r:id="rId32"/>
      <p:bold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Roboto-regular.fntdata"/><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Roboto-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boldItalic.fntdata"/><Relationship Id="rId30" Type="http://schemas.openxmlformats.org/officeDocument/2006/relationships/font" Target="fonts/Roboto-italic.fntdata"/><Relationship Id="rId11" Type="http://schemas.openxmlformats.org/officeDocument/2006/relationships/slide" Target="slides/slide5.xml"/><Relationship Id="rId33" Type="http://schemas.openxmlformats.org/officeDocument/2006/relationships/font" Target="fonts/Caveat-bold.fntdata"/><Relationship Id="rId10" Type="http://schemas.openxmlformats.org/officeDocument/2006/relationships/slide" Target="slides/slide4.xml"/><Relationship Id="rId32" Type="http://schemas.openxmlformats.org/officeDocument/2006/relationships/font" Target="fonts/Caveat-regular.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900">
                <a:solidFill>
                  <a:schemeClr val="dk1"/>
                </a:solidFill>
              </a:rPr>
              <a:t>Delete the gray box and instructions. Insert your image. Arrange &gt; Order &gt; Send to back</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1e2f4865ed6_4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1e2f4865ed6_4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Add the presentation title in the upper left corner.</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0761dd76ef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0761dd76ef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Add the presentation title in the upper left corner. Add information for each speaker. Replace rectangles with headshots.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0761dd76ef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10761dd76ef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Add the presentation title in the upper left corner.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5cbd701e32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5cbd701e32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3C4245"/>
                </a:solidFill>
                <a:highlight>
                  <a:srgbClr val="FFFFFF"/>
                </a:highlight>
              </a:rPr>
              <a:t>Stress affects both the mind and the body. A little bit of stress is good and can help us perform daily activities. Too much stress can cause physical and mental health problems. Learning how to cope with stress can help us feel less overwhelmed and support our mental and physical well-being.</a:t>
            </a:r>
            <a:endParaRPr sz="1200">
              <a:solidFill>
                <a:srgbClr val="3C4245"/>
              </a:solidFill>
              <a:highlight>
                <a:srgbClr val="FFFFFF"/>
              </a:highlight>
            </a:endParaRPr>
          </a:p>
          <a:p>
            <a:pPr indent="0" lvl="0" marL="0" rtl="0" algn="l">
              <a:spcBef>
                <a:spcPts val="0"/>
              </a:spcBef>
              <a:spcAft>
                <a:spcPts val="0"/>
              </a:spcAft>
              <a:buNone/>
            </a:pPr>
            <a:r>
              <a:t/>
            </a:r>
            <a:endParaRPr sz="1200">
              <a:solidFill>
                <a:srgbClr val="3C4245"/>
              </a:solidFill>
              <a:highlight>
                <a:srgbClr val="FFFFFF"/>
              </a:highlight>
            </a:endParaRPr>
          </a:p>
          <a:p>
            <a:pPr indent="0" lvl="0" marL="0" rtl="0" algn="l">
              <a:spcBef>
                <a:spcPts val="0"/>
              </a:spcBef>
              <a:spcAft>
                <a:spcPts val="0"/>
              </a:spcAft>
              <a:buNone/>
            </a:pPr>
            <a:r>
              <a:rPr lang="en" sz="1200">
                <a:solidFill>
                  <a:srgbClr val="3C4245"/>
                </a:solidFill>
                <a:highlight>
                  <a:srgbClr val="FFFFFF"/>
                </a:highlight>
              </a:rPr>
              <a:t>How does it work? There are healthy and unhealthy levels of stress. People engage in stressful activities all the time: short amount of high-level stress that is gone. But stressors in everyday life aren't generally short. Or we'll dwell on them. Think about stress coming in waves, broken apart by rest. When you're at that peak continuously is where you come at risk of burnout. From a biological perspective, it’s moving from your sympathetic nervous system, that fight or </a:t>
            </a:r>
            <a:r>
              <a:rPr lang="en" sz="1200">
                <a:solidFill>
                  <a:srgbClr val="3C4245"/>
                </a:solidFill>
                <a:highlight>
                  <a:srgbClr val="FFFFFF"/>
                </a:highlight>
              </a:rPr>
              <a:t>flight</a:t>
            </a:r>
            <a:r>
              <a:rPr lang="en" sz="1200">
                <a:solidFill>
                  <a:srgbClr val="3C4245"/>
                </a:solidFill>
                <a:highlight>
                  <a:srgbClr val="FFFFFF"/>
                </a:highlight>
              </a:rPr>
              <a:t> reaction, to the </a:t>
            </a:r>
            <a:r>
              <a:rPr b="1" lang="en" sz="1050">
                <a:solidFill>
                  <a:srgbClr val="767676"/>
                </a:solidFill>
                <a:highlight>
                  <a:srgbClr val="FFFFFF"/>
                </a:highlight>
                <a:latin typeface="Roboto"/>
                <a:ea typeface="Roboto"/>
                <a:cs typeface="Roboto"/>
                <a:sym typeface="Roboto"/>
              </a:rPr>
              <a:t>parasympathetic </a:t>
            </a:r>
            <a:r>
              <a:rPr lang="en" sz="1200">
                <a:solidFill>
                  <a:srgbClr val="3C4245"/>
                </a:solidFill>
                <a:highlight>
                  <a:srgbClr val="FFFFFF"/>
                </a:highlight>
              </a:rPr>
              <a:t>nervous system</a:t>
            </a:r>
            <a:endParaRPr sz="1200">
              <a:solidFill>
                <a:srgbClr val="3C4245"/>
              </a:solidFill>
              <a:highlight>
                <a:srgbClr val="FFFFFF"/>
              </a:highlight>
            </a:endParaRPr>
          </a:p>
          <a:p>
            <a:pPr indent="0" lvl="0" marL="0" rtl="0" algn="l">
              <a:spcBef>
                <a:spcPts val="0"/>
              </a:spcBef>
              <a:spcAft>
                <a:spcPts val="0"/>
              </a:spcAft>
              <a:buNone/>
            </a:pPr>
            <a:r>
              <a:t/>
            </a:r>
            <a:endParaRPr sz="1200">
              <a:solidFill>
                <a:srgbClr val="3C4245"/>
              </a:solidFill>
              <a:highlight>
                <a:srgbClr val="FFFFFF"/>
              </a:highlight>
            </a:endParaRPr>
          </a:p>
          <a:p>
            <a:pPr indent="0" lvl="0" marL="0" rtl="0" algn="l">
              <a:spcBef>
                <a:spcPts val="0"/>
              </a:spcBef>
              <a:spcAft>
                <a:spcPts val="0"/>
              </a:spcAft>
              <a:buNone/>
            </a:pPr>
            <a:r>
              <a:rPr lang="en" sz="1200">
                <a:solidFill>
                  <a:srgbClr val="3C4245"/>
                </a:solidFill>
                <a:highlight>
                  <a:srgbClr val="FFFFFF"/>
                </a:highlight>
              </a:rPr>
              <a:t>Real rest: Turning off the nervous system for recovery.</a:t>
            </a:r>
            <a:endParaRPr sz="1200">
              <a:solidFill>
                <a:srgbClr val="3C4245"/>
              </a:solidFill>
              <a:highlight>
                <a:srgbClr val="FFFFFF"/>
              </a:highlight>
            </a:endParaRPr>
          </a:p>
          <a:p>
            <a:pPr indent="0" lvl="0" marL="0" rtl="0" algn="l">
              <a:spcBef>
                <a:spcPts val="0"/>
              </a:spcBef>
              <a:spcAft>
                <a:spcPts val="0"/>
              </a:spcAft>
              <a:buNone/>
            </a:pPr>
            <a:r>
              <a:rPr lang="en" sz="1200">
                <a:solidFill>
                  <a:srgbClr val="3C4245"/>
                </a:solidFill>
                <a:highlight>
                  <a:srgbClr val="FFFFFF"/>
                </a:highlight>
              </a:rPr>
              <a:t>Fake rest: Things you think are soothing that aren't, things that might hide your fatigue. Bingeing, for example, might not actually be something that relieves you. Drinking. </a:t>
            </a:r>
            <a:endParaRPr sz="1200">
              <a:solidFill>
                <a:srgbClr val="3C4245"/>
              </a:solidFill>
              <a:highlight>
                <a:srgbClr val="FFFFFF"/>
              </a:highlight>
            </a:endParaRPr>
          </a:p>
          <a:p>
            <a:pPr indent="0" lvl="0" marL="0" rtl="0" algn="l">
              <a:spcBef>
                <a:spcPts val="0"/>
              </a:spcBef>
              <a:spcAft>
                <a:spcPts val="0"/>
              </a:spcAft>
              <a:buClr>
                <a:schemeClr val="dk1"/>
              </a:buClr>
              <a:buSzPts val="1100"/>
              <a:buFont typeface="Arial"/>
              <a:buNone/>
            </a:pPr>
            <a:r>
              <a:t/>
            </a:r>
            <a:endParaRPr sz="1200">
              <a:solidFill>
                <a:srgbClr val="3C4245"/>
              </a:solidFill>
              <a:highlight>
                <a:srgbClr val="FFFFFF"/>
              </a:highlight>
            </a:endParaRPr>
          </a:p>
          <a:p>
            <a:pPr indent="0" lvl="0" marL="0" rtl="0" algn="l">
              <a:spcBef>
                <a:spcPts val="0"/>
              </a:spcBef>
              <a:spcAft>
                <a:spcPts val="0"/>
              </a:spcAft>
              <a:buNone/>
            </a:pPr>
            <a:r>
              <a:t/>
            </a:r>
            <a:endParaRPr sz="1200">
              <a:solidFill>
                <a:srgbClr val="3C4245"/>
              </a:solidFill>
              <a:highlight>
                <a:srgbClr val="FFFFFF"/>
              </a:high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5cbd701e32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5cbd701e32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5cbd701e32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5cbd701e32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5cbd701e32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5cbd701e32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Char char="●"/>
            </a:pPr>
            <a:r>
              <a:rPr lang="en" sz="1900">
                <a:solidFill>
                  <a:schemeClr val="dk1"/>
                </a:solidFill>
              </a:rPr>
              <a:t>Constant stress + </a:t>
            </a:r>
            <a:r>
              <a:rPr lang="en" sz="1900">
                <a:solidFill>
                  <a:schemeClr val="dk1"/>
                </a:solidFill>
              </a:rPr>
              <a:t>fake rest</a:t>
            </a:r>
            <a:r>
              <a:rPr lang="en" sz="1900">
                <a:solidFill>
                  <a:schemeClr val="dk1"/>
                </a:solidFill>
              </a:rPr>
              <a:t> = burnout</a:t>
            </a:r>
            <a:endParaRPr sz="1900">
              <a:solidFill>
                <a:schemeClr val="dk1"/>
              </a:solidFill>
            </a:endParaRPr>
          </a:p>
          <a:p>
            <a:pPr indent="0" lvl="0" marL="0" rtl="0" algn="l">
              <a:spcBef>
                <a:spcPts val="0"/>
              </a:spcBef>
              <a:spcAft>
                <a:spcPts val="0"/>
              </a:spcAft>
              <a:buNone/>
            </a:pPr>
            <a:r>
              <a:rPr lang="en" sz="1200">
                <a:solidFill>
                  <a:srgbClr val="3C4245"/>
                </a:solidFill>
                <a:highlight>
                  <a:srgbClr val="FFFFFF"/>
                </a:highlight>
              </a:rPr>
              <a:t>Real rest: Turning off the nervous system for recovery.</a:t>
            </a:r>
            <a:endParaRPr sz="1200">
              <a:solidFill>
                <a:srgbClr val="3C4245"/>
              </a:solidFill>
              <a:highlight>
                <a:srgbClr val="FFFFFF"/>
              </a:highlight>
            </a:endParaRPr>
          </a:p>
          <a:p>
            <a:pPr indent="0" lvl="0" marL="0" rtl="0" algn="l">
              <a:spcBef>
                <a:spcPts val="0"/>
              </a:spcBef>
              <a:spcAft>
                <a:spcPts val="0"/>
              </a:spcAft>
              <a:buNone/>
            </a:pPr>
            <a:r>
              <a:rPr lang="en" sz="1200">
                <a:solidFill>
                  <a:srgbClr val="3C4245"/>
                </a:solidFill>
                <a:highlight>
                  <a:srgbClr val="FFFFFF"/>
                </a:highlight>
              </a:rPr>
              <a:t>Fake rest: Things you think are soothing that aren't, things that might hide your fatigue. Bingeing, for example, might not actually be something that relieves you. Drinking. </a:t>
            </a:r>
            <a:endParaRPr sz="19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5cbd701e32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5cbd701e32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7142"/>
              </a:lnSpc>
              <a:spcBef>
                <a:spcPts val="0"/>
              </a:spcBef>
              <a:spcAft>
                <a:spcPts val="0"/>
              </a:spcAft>
              <a:buNone/>
            </a:pPr>
            <a:r>
              <a:rPr lang="en" sz="1050">
                <a:solidFill>
                  <a:srgbClr val="404040"/>
                </a:solidFill>
                <a:highlight>
                  <a:srgbClr val="F0F8F0"/>
                </a:highlight>
              </a:rPr>
              <a:t>63% more likely to take a sick day</a:t>
            </a:r>
            <a:endParaRPr sz="1050">
              <a:solidFill>
                <a:srgbClr val="404040"/>
              </a:solidFill>
              <a:highlight>
                <a:srgbClr val="F0F8F0"/>
              </a:highlight>
            </a:endParaRPr>
          </a:p>
          <a:p>
            <a:pPr indent="0" lvl="0" marL="0" rtl="0" algn="l">
              <a:lnSpc>
                <a:spcPct val="157142"/>
              </a:lnSpc>
              <a:spcBef>
                <a:spcPts val="0"/>
              </a:spcBef>
              <a:spcAft>
                <a:spcPts val="0"/>
              </a:spcAft>
              <a:buNone/>
            </a:pPr>
            <a:r>
              <a:rPr lang="en" sz="1050">
                <a:solidFill>
                  <a:srgbClr val="404040"/>
                </a:solidFill>
                <a:highlight>
                  <a:srgbClr val="F0F8F0"/>
                </a:highlight>
              </a:rPr>
              <a:t>Half as likely to discuss how to approach performance goals with their manager</a:t>
            </a:r>
            <a:endParaRPr sz="1050">
              <a:solidFill>
                <a:srgbClr val="404040"/>
              </a:solidFill>
              <a:highlight>
                <a:srgbClr val="F0F8F0"/>
              </a:highlight>
            </a:endParaRPr>
          </a:p>
          <a:p>
            <a:pPr indent="0" lvl="0" marL="0" rtl="0" algn="l">
              <a:lnSpc>
                <a:spcPct val="157142"/>
              </a:lnSpc>
              <a:spcBef>
                <a:spcPts val="0"/>
              </a:spcBef>
              <a:spcAft>
                <a:spcPts val="0"/>
              </a:spcAft>
              <a:buNone/>
            </a:pPr>
            <a:r>
              <a:rPr lang="en" sz="1050">
                <a:solidFill>
                  <a:srgbClr val="404040"/>
                </a:solidFill>
                <a:highlight>
                  <a:srgbClr val="F0F8F0"/>
                </a:highlight>
              </a:rPr>
              <a:t>23% more likely to visit the emergency room</a:t>
            </a:r>
            <a:endParaRPr sz="1050">
              <a:solidFill>
                <a:srgbClr val="404040"/>
              </a:solidFill>
              <a:highlight>
                <a:srgbClr val="F0F8F0"/>
              </a:highlight>
            </a:endParaRPr>
          </a:p>
          <a:p>
            <a:pPr indent="0" lvl="0" marL="0" rtl="0" algn="l">
              <a:lnSpc>
                <a:spcPct val="157142"/>
              </a:lnSpc>
              <a:spcBef>
                <a:spcPts val="0"/>
              </a:spcBef>
              <a:spcAft>
                <a:spcPts val="0"/>
              </a:spcAft>
              <a:buNone/>
            </a:pPr>
            <a:r>
              <a:rPr lang="en" sz="1050">
                <a:solidFill>
                  <a:srgbClr val="404040"/>
                </a:solidFill>
                <a:highlight>
                  <a:srgbClr val="F0F8F0"/>
                </a:highlight>
              </a:rPr>
              <a:t>2.6 times as likely to leave their current employer</a:t>
            </a:r>
            <a:endParaRPr sz="1050">
              <a:solidFill>
                <a:srgbClr val="404040"/>
              </a:solidFill>
              <a:highlight>
                <a:srgbClr val="F0F8F0"/>
              </a:highlight>
            </a:endParaRPr>
          </a:p>
          <a:p>
            <a:pPr indent="0" lvl="0" marL="0" rtl="0" algn="l">
              <a:lnSpc>
                <a:spcPct val="157142"/>
              </a:lnSpc>
              <a:spcBef>
                <a:spcPts val="0"/>
              </a:spcBef>
              <a:spcAft>
                <a:spcPts val="0"/>
              </a:spcAft>
              <a:buNone/>
            </a:pPr>
            <a:r>
              <a:rPr lang="en" sz="1050">
                <a:solidFill>
                  <a:srgbClr val="404040"/>
                </a:solidFill>
                <a:highlight>
                  <a:srgbClr val="F0F8F0"/>
                </a:highlight>
              </a:rPr>
              <a:t>13% less confident in their performance</a:t>
            </a:r>
            <a:endParaRPr sz="1050">
              <a:solidFill>
                <a:srgbClr val="404040"/>
              </a:solidFill>
              <a:highlight>
                <a:srgbClr val="F0F8F0"/>
              </a:highlight>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Fatigue and physical and emotional exhaustion</a:t>
            </a:r>
            <a:endParaRPr/>
          </a:p>
          <a:p>
            <a:pPr indent="0" lvl="0" marL="0" rtl="0" algn="l">
              <a:spcBef>
                <a:spcPts val="0"/>
              </a:spcBef>
              <a:spcAft>
                <a:spcPts val="0"/>
              </a:spcAft>
              <a:buClr>
                <a:schemeClr val="dk1"/>
              </a:buClr>
              <a:buSzPts val="1100"/>
              <a:buFont typeface="Arial"/>
              <a:buNone/>
            </a:pPr>
            <a:r>
              <a:rPr lang="en"/>
              <a:t>Resentment, cynicism and detachment</a:t>
            </a:r>
            <a:endParaRPr/>
          </a:p>
          <a:p>
            <a:pPr indent="0" lvl="0" marL="0" rtl="0" algn="l">
              <a:spcBef>
                <a:spcPts val="0"/>
              </a:spcBef>
              <a:spcAft>
                <a:spcPts val="0"/>
              </a:spcAft>
              <a:buClr>
                <a:schemeClr val="dk1"/>
              </a:buClr>
              <a:buSzPts val="1100"/>
              <a:buFont typeface="Arial"/>
              <a:buNone/>
            </a:pPr>
            <a:r>
              <a:rPr lang="en"/>
              <a:t>A sense of incompetence or hopelessness: a lack of accomplishment and feeling ineffective at work</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5cbd701e32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5cbd701e32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 you know your mental health signs? Deviation from normal behavior? Sleeping? Eating? Change in routine? This is long term too.</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5cbd701e32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5cbd701e32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rPr>
              <a:t>For most full time employees in the US, you get two 15-minute paid breaks.</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0" lvl="0" marL="0" rtl="0" algn="l">
              <a:spcBef>
                <a:spcPts val="0"/>
              </a:spcBef>
              <a:spcAft>
                <a:spcPts val="0"/>
              </a:spcAft>
              <a:buNone/>
            </a:pPr>
            <a:r>
              <a:rPr lang="en" sz="1400">
                <a:solidFill>
                  <a:schemeClr val="dk1"/>
                </a:solidFill>
              </a:rPr>
              <a:t>Think of these as micro, meso and macro breaks</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0" lvl="0" marL="0" rtl="0" algn="l">
              <a:spcBef>
                <a:spcPts val="0"/>
              </a:spcBef>
              <a:spcAft>
                <a:spcPts val="0"/>
              </a:spcAft>
              <a:buClr>
                <a:schemeClr val="dk1"/>
              </a:buClr>
              <a:buSzPts val="1100"/>
              <a:buFont typeface="Arial"/>
              <a:buNone/>
            </a:pPr>
            <a:r>
              <a:rPr lang="en" sz="1400">
                <a:solidFill>
                  <a:schemeClr val="dk1"/>
                </a:solidFill>
              </a:rPr>
              <a:t>Any different types of breaks you guys take?</a:t>
            </a:r>
            <a:endParaRPr sz="14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5cbd701e32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5cbd701e32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Tools you can put on your computer, like Freedom or Session. News feed eradicator. You can also uninstall apps from your phone. Status updates on slack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other techniques do people use? Any tools?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5cbd701e32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5cbd701e32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Early Fridays: some companies have a routine where every other Friday, or whatever cadence, employees leave a few hours early. One organization I’ve spoken with does a biweekly Cafe Monday. The whole staff goes to a cafe for two hours and can talk about anything, personal or professional.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Focus Fridays: as we’ve all learned, Zoom fatigue is real. Maybe implement a day where you do no meetings.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Poll the crowd.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Trivia channel</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0761dd76ef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10761dd76ef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Add the presentation title in the upper left corner.</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5cbd701e32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5cbd701e32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Sleep hygiene: Comfortable dark room. Go to bed around the same time. Limit the blue lights!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5cbd701e32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5cbd701e32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 things you can see, four you can touch, 3 you can hear, 2 you can smell, 1 one you can taste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5cbd701e32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5cbd701e3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5cbd701e32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5cbd701e32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107d30a7422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107d30a7422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Add the presentation title in the upper left corner.</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107d30a7422_2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107d30a7422_2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Add the presentation title in the upper left corner.</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10761dd76ef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10761dd76ef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Add the presentation title in the upper left corner. Add concept label and statement to the large text box.</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9.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0.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jpg"/><Relationship Id="rId3"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9.jp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0.jp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 name="Shape 6"/>
        <p:cNvGrpSpPr/>
        <p:nvPr/>
      </p:nvGrpSpPr>
      <p:grpSpPr>
        <a:xfrm>
          <a:off x="0" y="0"/>
          <a:ext cx="0" cy="0"/>
          <a:chOff x="0" y="0"/>
          <a:chExt cx="0" cy="0"/>
        </a:xfrm>
      </p:grpSpPr>
      <p:sp>
        <p:nvSpPr>
          <p:cNvPr id="7" name="Google Shape;7;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5200"/>
              <a:buChar char="●"/>
              <a:defRPr sz="5200"/>
            </a:lvl1pPr>
            <a:lvl2pPr lvl="1" algn="ctr">
              <a:spcBef>
                <a:spcPts val="0"/>
              </a:spcBef>
              <a:spcAft>
                <a:spcPts val="0"/>
              </a:spcAft>
              <a:buSzPts val="5200"/>
              <a:buChar char="○"/>
              <a:defRPr sz="5200"/>
            </a:lvl2pPr>
            <a:lvl3pPr lvl="2" algn="ctr">
              <a:spcBef>
                <a:spcPts val="0"/>
              </a:spcBef>
              <a:spcAft>
                <a:spcPts val="0"/>
              </a:spcAft>
              <a:buSzPts val="5200"/>
              <a:buChar char="■"/>
              <a:defRPr sz="5200"/>
            </a:lvl3pPr>
            <a:lvl4pPr lvl="3" algn="ctr">
              <a:spcBef>
                <a:spcPts val="0"/>
              </a:spcBef>
              <a:spcAft>
                <a:spcPts val="0"/>
              </a:spcAft>
              <a:buSzPts val="5200"/>
              <a:buChar char="●"/>
              <a:defRPr sz="5200"/>
            </a:lvl4pPr>
            <a:lvl5pPr lvl="4" algn="ctr">
              <a:spcBef>
                <a:spcPts val="0"/>
              </a:spcBef>
              <a:spcAft>
                <a:spcPts val="0"/>
              </a:spcAft>
              <a:buSzPts val="5200"/>
              <a:buChar char="○"/>
              <a:defRPr sz="5200"/>
            </a:lvl5pPr>
            <a:lvl6pPr lvl="5" algn="ctr">
              <a:spcBef>
                <a:spcPts val="0"/>
              </a:spcBef>
              <a:spcAft>
                <a:spcPts val="0"/>
              </a:spcAft>
              <a:buSzPts val="5200"/>
              <a:buChar char="■"/>
              <a:defRPr sz="5200"/>
            </a:lvl6pPr>
            <a:lvl7pPr lvl="6" algn="ctr">
              <a:spcBef>
                <a:spcPts val="0"/>
              </a:spcBef>
              <a:spcAft>
                <a:spcPts val="0"/>
              </a:spcAft>
              <a:buSzPts val="5200"/>
              <a:buChar char="●"/>
              <a:defRPr sz="5200"/>
            </a:lvl7pPr>
            <a:lvl8pPr lvl="7" algn="ctr">
              <a:spcBef>
                <a:spcPts val="0"/>
              </a:spcBef>
              <a:spcAft>
                <a:spcPts val="0"/>
              </a:spcAft>
              <a:buSzPts val="5200"/>
              <a:buChar char="○"/>
              <a:defRPr sz="5200"/>
            </a:lvl8pPr>
            <a:lvl9pPr lvl="8" algn="ctr">
              <a:spcBef>
                <a:spcPts val="0"/>
              </a:spcBef>
              <a:spcAft>
                <a:spcPts val="0"/>
              </a:spcAft>
              <a:buSzPts val="5200"/>
              <a:buChar char="■"/>
              <a:defRPr sz="5200"/>
            </a:lvl9pPr>
          </a:lstStyle>
          <a:p/>
        </p:txBody>
      </p:sp>
      <p:sp>
        <p:nvSpPr>
          <p:cNvPr id="8" name="Google Shape;8;p2"/>
          <p:cNvSpPr txBox="1"/>
          <p:nvPr>
            <p:ph idx="1" type="subTitle"/>
          </p:nvPr>
        </p:nvSpPr>
        <p:spPr>
          <a:xfrm>
            <a:off x="311700" y="2834125"/>
            <a:ext cx="8520600" cy="792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9" name="Google Shape;9;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 name="Shape 10"/>
        <p:cNvGrpSpPr/>
        <p:nvPr/>
      </p:nvGrpSpPr>
      <p:grpSpPr>
        <a:xfrm>
          <a:off x="0" y="0"/>
          <a:ext cx="0" cy="0"/>
          <a:chOff x="0" y="0"/>
          <a:chExt cx="0" cy="0"/>
        </a:xfrm>
      </p:grpSpPr>
      <p:sp>
        <p:nvSpPr>
          <p:cNvPr id="11" name="Google Shape;11;p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3600"/>
              <a:buChar char="●"/>
              <a:defRPr sz="3600"/>
            </a:lvl1pPr>
            <a:lvl2pPr lvl="1" algn="ctr">
              <a:spcBef>
                <a:spcPts val="0"/>
              </a:spcBef>
              <a:spcAft>
                <a:spcPts val="0"/>
              </a:spcAft>
              <a:buSzPts val="3600"/>
              <a:buChar char="○"/>
              <a:defRPr sz="3600"/>
            </a:lvl2pPr>
            <a:lvl3pPr lvl="2" algn="ctr">
              <a:spcBef>
                <a:spcPts val="0"/>
              </a:spcBef>
              <a:spcAft>
                <a:spcPts val="0"/>
              </a:spcAft>
              <a:buSzPts val="3600"/>
              <a:buChar char="■"/>
              <a:defRPr sz="3600"/>
            </a:lvl3pPr>
            <a:lvl4pPr lvl="3" algn="ctr">
              <a:spcBef>
                <a:spcPts val="0"/>
              </a:spcBef>
              <a:spcAft>
                <a:spcPts val="0"/>
              </a:spcAft>
              <a:buSzPts val="3600"/>
              <a:buChar char="●"/>
              <a:defRPr sz="3600"/>
            </a:lvl4pPr>
            <a:lvl5pPr lvl="4" algn="ctr">
              <a:spcBef>
                <a:spcPts val="0"/>
              </a:spcBef>
              <a:spcAft>
                <a:spcPts val="0"/>
              </a:spcAft>
              <a:buSzPts val="3600"/>
              <a:buChar char="○"/>
              <a:defRPr sz="3600"/>
            </a:lvl5pPr>
            <a:lvl6pPr lvl="5" algn="ctr">
              <a:spcBef>
                <a:spcPts val="0"/>
              </a:spcBef>
              <a:spcAft>
                <a:spcPts val="0"/>
              </a:spcAft>
              <a:buSzPts val="3600"/>
              <a:buChar char="■"/>
              <a:defRPr sz="3600"/>
            </a:lvl6pPr>
            <a:lvl7pPr lvl="6" algn="ctr">
              <a:spcBef>
                <a:spcPts val="0"/>
              </a:spcBef>
              <a:spcAft>
                <a:spcPts val="0"/>
              </a:spcAft>
              <a:buSzPts val="3600"/>
              <a:buChar char="●"/>
              <a:defRPr sz="3600"/>
            </a:lvl7pPr>
            <a:lvl8pPr lvl="7" algn="ctr">
              <a:spcBef>
                <a:spcPts val="0"/>
              </a:spcBef>
              <a:spcAft>
                <a:spcPts val="0"/>
              </a:spcAft>
              <a:buSzPts val="3600"/>
              <a:buChar char="○"/>
              <a:defRPr sz="3600"/>
            </a:lvl8pPr>
            <a:lvl9pPr lvl="8" algn="ctr">
              <a:spcBef>
                <a:spcPts val="0"/>
              </a:spcBef>
              <a:spcAft>
                <a:spcPts val="0"/>
              </a:spcAft>
              <a:buSzPts val="3600"/>
              <a:buChar char="■"/>
              <a:defRPr sz="3600"/>
            </a:lvl9pPr>
          </a:lstStyle>
          <a:p/>
        </p:txBody>
      </p:sp>
      <p:sp>
        <p:nvSpPr>
          <p:cNvPr id="12" name="Google Shape;12;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4"/>
          <p:cNvSpPr txBox="1"/>
          <p:nvPr>
            <p:ph type="title"/>
          </p:nvPr>
        </p:nvSpPr>
        <p:spPr>
          <a:xfrm>
            <a:off x="311700" y="622150"/>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15" name="Google Shape;15;p4"/>
          <p:cNvSpPr txBox="1"/>
          <p:nvPr>
            <p:ph idx="1" type="body"/>
          </p:nvPr>
        </p:nvSpPr>
        <p:spPr>
          <a:xfrm>
            <a:off x="311700" y="1329600"/>
            <a:ext cx="8520600" cy="341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6" name="Google Shape;16;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5"/>
          <p:cNvSpPr txBox="1"/>
          <p:nvPr>
            <p:ph type="title"/>
          </p:nvPr>
        </p:nvSpPr>
        <p:spPr>
          <a:xfrm>
            <a:off x="311700" y="622150"/>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19" name="Google Shape;19;p5"/>
          <p:cNvSpPr txBox="1"/>
          <p:nvPr>
            <p:ph idx="1" type="body"/>
          </p:nvPr>
        </p:nvSpPr>
        <p:spPr>
          <a:xfrm>
            <a:off x="311700" y="1152475"/>
            <a:ext cx="3999900" cy="341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0" name="Google Shape;20;p5"/>
          <p:cNvSpPr txBox="1"/>
          <p:nvPr>
            <p:ph idx="2" type="body"/>
          </p:nvPr>
        </p:nvSpPr>
        <p:spPr>
          <a:xfrm>
            <a:off x="4832400" y="1152475"/>
            <a:ext cx="3999900" cy="341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1" name="Google Shape;21;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6"/>
          <p:cNvSpPr txBox="1"/>
          <p:nvPr>
            <p:ph type="title"/>
          </p:nvPr>
        </p:nvSpPr>
        <p:spPr>
          <a:xfrm>
            <a:off x="311700" y="622150"/>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4" name="Google Shape;24;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5" name="Shape 25"/>
        <p:cNvGrpSpPr/>
        <p:nvPr/>
      </p:nvGrpSpPr>
      <p:grpSpPr>
        <a:xfrm>
          <a:off x="0" y="0"/>
          <a:ext cx="0" cy="0"/>
          <a:chOff x="0" y="0"/>
          <a:chExt cx="0" cy="0"/>
        </a:xfrm>
      </p:grpSpPr>
      <p:sp>
        <p:nvSpPr>
          <p:cNvPr id="26" name="Google Shape;26;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SzPts val="2400"/>
              <a:buChar char="●"/>
              <a:defRPr sz="2400"/>
            </a:lvl1pPr>
            <a:lvl2pPr lvl="1">
              <a:spcBef>
                <a:spcPts val="0"/>
              </a:spcBef>
              <a:spcAft>
                <a:spcPts val="0"/>
              </a:spcAft>
              <a:buSzPts val="2400"/>
              <a:buChar char="○"/>
              <a:defRPr sz="2400"/>
            </a:lvl2pPr>
            <a:lvl3pPr lvl="2">
              <a:spcBef>
                <a:spcPts val="0"/>
              </a:spcBef>
              <a:spcAft>
                <a:spcPts val="0"/>
              </a:spcAft>
              <a:buSzPts val="2400"/>
              <a:buChar char="■"/>
              <a:defRPr sz="2400"/>
            </a:lvl3pPr>
            <a:lvl4pPr lvl="3">
              <a:spcBef>
                <a:spcPts val="0"/>
              </a:spcBef>
              <a:spcAft>
                <a:spcPts val="0"/>
              </a:spcAft>
              <a:buSzPts val="2400"/>
              <a:buChar char="●"/>
              <a:defRPr sz="2400"/>
            </a:lvl4pPr>
            <a:lvl5pPr lvl="4">
              <a:spcBef>
                <a:spcPts val="0"/>
              </a:spcBef>
              <a:spcAft>
                <a:spcPts val="0"/>
              </a:spcAft>
              <a:buSzPts val="2400"/>
              <a:buChar char="○"/>
              <a:defRPr sz="2400"/>
            </a:lvl5pPr>
            <a:lvl6pPr lvl="5">
              <a:spcBef>
                <a:spcPts val="0"/>
              </a:spcBef>
              <a:spcAft>
                <a:spcPts val="0"/>
              </a:spcAft>
              <a:buSzPts val="2400"/>
              <a:buChar char="■"/>
              <a:defRPr sz="2400"/>
            </a:lvl6pPr>
            <a:lvl7pPr lvl="6">
              <a:spcBef>
                <a:spcPts val="0"/>
              </a:spcBef>
              <a:spcAft>
                <a:spcPts val="0"/>
              </a:spcAft>
              <a:buSzPts val="2400"/>
              <a:buChar char="●"/>
              <a:defRPr sz="2400"/>
            </a:lvl7pPr>
            <a:lvl8pPr lvl="7">
              <a:spcBef>
                <a:spcPts val="0"/>
              </a:spcBef>
              <a:spcAft>
                <a:spcPts val="0"/>
              </a:spcAft>
              <a:buSzPts val="2400"/>
              <a:buChar char="○"/>
              <a:defRPr sz="2400"/>
            </a:lvl8pPr>
            <a:lvl9pPr lvl="8">
              <a:spcBef>
                <a:spcPts val="0"/>
              </a:spcBef>
              <a:spcAft>
                <a:spcPts val="0"/>
              </a:spcAft>
              <a:buSzPts val="2400"/>
              <a:buChar char="■"/>
              <a:defRPr sz="2400"/>
            </a:lvl9pPr>
          </a:lstStyle>
          <a:p/>
        </p:txBody>
      </p:sp>
      <p:sp>
        <p:nvSpPr>
          <p:cNvPr id="27" name="Google Shape;27;p7"/>
          <p:cNvSpPr txBox="1"/>
          <p:nvPr>
            <p:ph idx="1" type="body"/>
          </p:nvPr>
        </p:nvSpPr>
        <p:spPr>
          <a:xfrm>
            <a:off x="311700" y="1389600"/>
            <a:ext cx="2808000" cy="3179400"/>
          </a:xfrm>
          <a:prstGeom prst="rect">
            <a:avLst/>
          </a:prstGeom>
          <a:noFill/>
          <a:ln>
            <a:noFill/>
          </a:ln>
        </p:spPr>
        <p:txBody>
          <a:bodyPr anchorCtr="0" anchor="ctr"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9" name="Shape 29"/>
        <p:cNvGrpSpPr/>
        <p:nvPr/>
      </p:nvGrpSpPr>
      <p:grpSpPr>
        <a:xfrm>
          <a:off x="0" y="0"/>
          <a:ext cx="0" cy="0"/>
          <a:chOff x="0" y="0"/>
          <a:chExt cx="0" cy="0"/>
        </a:xfrm>
      </p:grpSpPr>
      <p:sp>
        <p:nvSpPr>
          <p:cNvPr id="30" name="Google Shape;30;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4800"/>
              <a:buChar char="●"/>
              <a:defRPr sz="4800"/>
            </a:lvl1pPr>
            <a:lvl2pPr lvl="1">
              <a:spcBef>
                <a:spcPts val="0"/>
              </a:spcBef>
              <a:spcAft>
                <a:spcPts val="0"/>
              </a:spcAft>
              <a:buSzPts val="4800"/>
              <a:buChar char="○"/>
              <a:defRPr sz="4800"/>
            </a:lvl2pPr>
            <a:lvl3pPr lvl="2">
              <a:spcBef>
                <a:spcPts val="0"/>
              </a:spcBef>
              <a:spcAft>
                <a:spcPts val="0"/>
              </a:spcAft>
              <a:buSzPts val="4800"/>
              <a:buChar char="■"/>
              <a:defRPr sz="4800"/>
            </a:lvl3pPr>
            <a:lvl4pPr lvl="3">
              <a:spcBef>
                <a:spcPts val="0"/>
              </a:spcBef>
              <a:spcAft>
                <a:spcPts val="0"/>
              </a:spcAft>
              <a:buSzPts val="4800"/>
              <a:buChar char="●"/>
              <a:defRPr sz="4800"/>
            </a:lvl4pPr>
            <a:lvl5pPr lvl="4">
              <a:spcBef>
                <a:spcPts val="0"/>
              </a:spcBef>
              <a:spcAft>
                <a:spcPts val="0"/>
              </a:spcAft>
              <a:buSzPts val="4800"/>
              <a:buChar char="○"/>
              <a:defRPr sz="4800"/>
            </a:lvl5pPr>
            <a:lvl6pPr lvl="5">
              <a:spcBef>
                <a:spcPts val="0"/>
              </a:spcBef>
              <a:spcAft>
                <a:spcPts val="0"/>
              </a:spcAft>
              <a:buSzPts val="4800"/>
              <a:buChar char="■"/>
              <a:defRPr sz="4800"/>
            </a:lvl6pPr>
            <a:lvl7pPr lvl="6">
              <a:spcBef>
                <a:spcPts val="0"/>
              </a:spcBef>
              <a:spcAft>
                <a:spcPts val="0"/>
              </a:spcAft>
              <a:buSzPts val="4800"/>
              <a:buChar char="●"/>
              <a:defRPr sz="4800"/>
            </a:lvl7pPr>
            <a:lvl8pPr lvl="7">
              <a:spcBef>
                <a:spcPts val="0"/>
              </a:spcBef>
              <a:spcAft>
                <a:spcPts val="0"/>
              </a:spcAft>
              <a:buSzPts val="4800"/>
              <a:buChar char="○"/>
              <a:defRPr sz="4800"/>
            </a:lvl8pPr>
            <a:lvl9pPr lvl="8">
              <a:spcBef>
                <a:spcPts val="0"/>
              </a:spcBef>
              <a:spcAft>
                <a:spcPts val="0"/>
              </a:spcAft>
              <a:buSzPts val="4800"/>
              <a:buChar char="■"/>
              <a:defRPr sz="4800"/>
            </a:lvl9pPr>
          </a:lstStyle>
          <a:p/>
        </p:txBody>
      </p:sp>
      <p:sp>
        <p:nvSpPr>
          <p:cNvPr id="31" name="Google Shape;31;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2" name="Shape 32"/>
        <p:cNvGrpSpPr/>
        <p:nvPr/>
      </p:nvGrpSpPr>
      <p:grpSpPr>
        <a:xfrm>
          <a:off x="0" y="0"/>
          <a:ext cx="0" cy="0"/>
          <a:chOff x="0" y="0"/>
          <a:chExt cx="0" cy="0"/>
        </a:xfrm>
      </p:grpSpPr>
      <p:sp>
        <p:nvSpPr>
          <p:cNvPr id="33" name="Google Shape;33;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4200"/>
              <a:buChar char="●"/>
              <a:defRPr sz="4200"/>
            </a:lvl1pPr>
            <a:lvl2pPr lvl="1" algn="ctr">
              <a:spcBef>
                <a:spcPts val="0"/>
              </a:spcBef>
              <a:spcAft>
                <a:spcPts val="0"/>
              </a:spcAft>
              <a:buSzPts val="4200"/>
              <a:buChar char="○"/>
              <a:defRPr sz="4200"/>
            </a:lvl2pPr>
            <a:lvl3pPr lvl="2" algn="ctr">
              <a:spcBef>
                <a:spcPts val="0"/>
              </a:spcBef>
              <a:spcAft>
                <a:spcPts val="0"/>
              </a:spcAft>
              <a:buSzPts val="4200"/>
              <a:buChar char="■"/>
              <a:defRPr sz="4200"/>
            </a:lvl3pPr>
            <a:lvl4pPr lvl="3" algn="ctr">
              <a:spcBef>
                <a:spcPts val="0"/>
              </a:spcBef>
              <a:spcAft>
                <a:spcPts val="0"/>
              </a:spcAft>
              <a:buSzPts val="4200"/>
              <a:buChar char="●"/>
              <a:defRPr sz="4200"/>
            </a:lvl4pPr>
            <a:lvl5pPr lvl="4" algn="ctr">
              <a:spcBef>
                <a:spcPts val="0"/>
              </a:spcBef>
              <a:spcAft>
                <a:spcPts val="0"/>
              </a:spcAft>
              <a:buSzPts val="4200"/>
              <a:buChar char="○"/>
              <a:defRPr sz="4200"/>
            </a:lvl5pPr>
            <a:lvl6pPr lvl="5" algn="ctr">
              <a:spcBef>
                <a:spcPts val="0"/>
              </a:spcBef>
              <a:spcAft>
                <a:spcPts val="0"/>
              </a:spcAft>
              <a:buSzPts val="4200"/>
              <a:buChar char="■"/>
              <a:defRPr sz="4200"/>
            </a:lvl6pPr>
            <a:lvl7pPr lvl="6" algn="ctr">
              <a:spcBef>
                <a:spcPts val="0"/>
              </a:spcBef>
              <a:spcAft>
                <a:spcPts val="0"/>
              </a:spcAft>
              <a:buSzPts val="4200"/>
              <a:buChar char="●"/>
              <a:defRPr sz="4200"/>
            </a:lvl7pPr>
            <a:lvl8pPr lvl="7" algn="ctr">
              <a:spcBef>
                <a:spcPts val="0"/>
              </a:spcBef>
              <a:spcAft>
                <a:spcPts val="0"/>
              </a:spcAft>
              <a:buSzPts val="4200"/>
              <a:buChar char="○"/>
              <a:defRPr sz="4200"/>
            </a:lvl8pPr>
            <a:lvl9pPr lvl="8" algn="ctr">
              <a:spcBef>
                <a:spcPts val="0"/>
              </a:spcBef>
              <a:spcAft>
                <a:spcPts val="0"/>
              </a:spcAft>
              <a:buSzPts val="4200"/>
              <a:buChar char="■"/>
              <a:defRPr sz="4200"/>
            </a:lvl9pPr>
          </a:lstStyle>
          <a:p/>
        </p:txBody>
      </p:sp>
      <p:sp>
        <p:nvSpPr>
          <p:cNvPr id="35" name="Google Shape;35;p9"/>
          <p:cNvSpPr txBox="1"/>
          <p:nvPr>
            <p:ph idx="1" type="subTitle"/>
          </p:nvPr>
        </p:nvSpPr>
        <p:spPr>
          <a:xfrm>
            <a:off x="265500" y="2803075"/>
            <a:ext cx="4045200" cy="1235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6" name="Google Shape;36;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7" name="Google Shape;37;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8" name="Shape 38"/>
        <p:cNvGrpSpPr/>
        <p:nvPr/>
      </p:nvGrpSpPr>
      <p:grpSpPr>
        <a:xfrm>
          <a:off x="0" y="0"/>
          <a:ext cx="0" cy="0"/>
          <a:chOff x="0" y="0"/>
          <a:chExt cx="0" cy="0"/>
        </a:xfrm>
      </p:grpSpPr>
      <p:sp>
        <p:nvSpPr>
          <p:cNvPr id="39" name="Google Shape;39;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400"/>
              <a:buNone/>
              <a:defRPr/>
            </a:lvl1pPr>
          </a:lstStyle>
          <a:p/>
        </p:txBody>
      </p:sp>
      <p:sp>
        <p:nvSpPr>
          <p:cNvPr id="40" name="Google Shape;40;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1" name="Shape 41"/>
        <p:cNvGrpSpPr/>
        <p:nvPr/>
      </p:nvGrpSpPr>
      <p:grpSpPr>
        <a:xfrm>
          <a:off x="0" y="0"/>
          <a:ext cx="0" cy="0"/>
          <a:chOff x="0" y="0"/>
          <a:chExt cx="0" cy="0"/>
        </a:xfrm>
      </p:grpSpPr>
      <p:pic>
        <p:nvPicPr>
          <p:cNvPr id="42" name="Google Shape;42;p11"/>
          <p:cNvPicPr preferRelativeResize="0"/>
          <p:nvPr/>
        </p:nvPicPr>
        <p:blipFill>
          <a:blip r:embed="rId2">
            <a:alphaModFix/>
          </a:blip>
          <a:stretch>
            <a:fillRect/>
          </a:stretch>
        </p:blipFill>
        <p:spPr>
          <a:xfrm>
            <a:off x="0" y="0"/>
            <a:ext cx="9144003" cy="5143501"/>
          </a:xfrm>
          <a:prstGeom prst="rect">
            <a:avLst/>
          </a:prstGeom>
          <a:noFill/>
          <a:ln>
            <a:noFill/>
          </a:ln>
        </p:spPr>
      </p:pic>
      <p:sp>
        <p:nvSpPr>
          <p:cNvPr id="43" name="Google Shape;43;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12000"/>
              <a:buChar char="●"/>
              <a:defRPr sz="12000"/>
            </a:lvl1pPr>
            <a:lvl2pPr lvl="1" algn="ctr">
              <a:spcBef>
                <a:spcPts val="0"/>
              </a:spcBef>
              <a:spcAft>
                <a:spcPts val="0"/>
              </a:spcAft>
              <a:buSzPts val="12000"/>
              <a:buChar char="○"/>
              <a:defRPr sz="12000"/>
            </a:lvl2pPr>
            <a:lvl3pPr lvl="2" algn="ctr">
              <a:spcBef>
                <a:spcPts val="0"/>
              </a:spcBef>
              <a:spcAft>
                <a:spcPts val="0"/>
              </a:spcAft>
              <a:buSzPts val="12000"/>
              <a:buChar char="■"/>
              <a:defRPr sz="12000"/>
            </a:lvl3pPr>
            <a:lvl4pPr lvl="3" algn="ctr">
              <a:spcBef>
                <a:spcPts val="0"/>
              </a:spcBef>
              <a:spcAft>
                <a:spcPts val="0"/>
              </a:spcAft>
              <a:buSzPts val="12000"/>
              <a:buChar char="●"/>
              <a:defRPr sz="12000"/>
            </a:lvl4pPr>
            <a:lvl5pPr lvl="4" algn="ctr">
              <a:spcBef>
                <a:spcPts val="0"/>
              </a:spcBef>
              <a:spcAft>
                <a:spcPts val="0"/>
              </a:spcAft>
              <a:buSzPts val="12000"/>
              <a:buChar char="○"/>
              <a:defRPr sz="12000"/>
            </a:lvl5pPr>
            <a:lvl6pPr lvl="5" algn="ctr">
              <a:spcBef>
                <a:spcPts val="0"/>
              </a:spcBef>
              <a:spcAft>
                <a:spcPts val="0"/>
              </a:spcAft>
              <a:buSzPts val="12000"/>
              <a:buChar char="■"/>
              <a:defRPr sz="12000"/>
            </a:lvl6pPr>
            <a:lvl7pPr lvl="6" algn="ctr">
              <a:spcBef>
                <a:spcPts val="0"/>
              </a:spcBef>
              <a:spcAft>
                <a:spcPts val="0"/>
              </a:spcAft>
              <a:buSzPts val="12000"/>
              <a:buChar char="●"/>
              <a:defRPr sz="12000"/>
            </a:lvl7pPr>
            <a:lvl8pPr lvl="7" algn="ctr">
              <a:spcBef>
                <a:spcPts val="0"/>
              </a:spcBef>
              <a:spcAft>
                <a:spcPts val="0"/>
              </a:spcAft>
              <a:buSzPts val="12000"/>
              <a:buChar char="○"/>
              <a:defRPr sz="12000"/>
            </a:lvl8pPr>
            <a:lvl9pPr lvl="8" algn="ctr">
              <a:spcBef>
                <a:spcPts val="0"/>
              </a:spcBef>
              <a:spcAft>
                <a:spcPts val="0"/>
              </a:spcAft>
              <a:buSzPts val="12000"/>
              <a:buChar char="■"/>
              <a:defRPr sz="12000"/>
            </a:lvl9pPr>
          </a:lstStyle>
          <a:p>
            <a:r>
              <a:t>xx%</a:t>
            </a:r>
          </a:p>
        </p:txBody>
      </p:sp>
      <p:sp>
        <p:nvSpPr>
          <p:cNvPr id="44" name="Google Shape;44;p11"/>
          <p:cNvSpPr txBox="1"/>
          <p:nvPr>
            <p:ph idx="1" type="body"/>
          </p:nvPr>
        </p:nvSpPr>
        <p:spPr>
          <a:xfrm>
            <a:off x="311700" y="3152225"/>
            <a:ext cx="8520600" cy="1300800"/>
          </a:xfrm>
          <a:prstGeom prst="rect">
            <a:avLst/>
          </a:prstGeom>
          <a:noFill/>
          <a:ln>
            <a:noFill/>
          </a:ln>
        </p:spPr>
        <p:txBody>
          <a:bodyPr anchorCtr="0" anchor="ctr" bIns="91425" lIns="91425" spcFirstLastPara="1" rIns="91425" wrap="square" tIns="91425">
            <a:noAutofit/>
          </a:bodyPr>
          <a:lstStyle>
            <a:lvl1pPr indent="-317500" lvl="0" marL="457200" algn="ctr">
              <a:spcBef>
                <a:spcPts val="0"/>
              </a:spcBef>
              <a:spcAft>
                <a:spcPts val="0"/>
              </a:spcAft>
              <a:buSzPts val="14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5" name="Google Shape;45;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6" name="Shape 46"/>
        <p:cNvGrpSpPr/>
        <p:nvPr/>
      </p:nvGrpSpPr>
      <p:grpSpPr>
        <a:xfrm>
          <a:off x="0" y="0"/>
          <a:ext cx="0" cy="0"/>
          <a:chOff x="0" y="0"/>
          <a:chExt cx="0" cy="0"/>
        </a:xfrm>
      </p:grpSpPr>
      <p:sp>
        <p:nvSpPr>
          <p:cNvPr id="47" name="Google Shape;47;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48" name="Shape 48"/>
        <p:cNvGrpSpPr/>
        <p:nvPr/>
      </p:nvGrpSpPr>
      <p:grpSpPr>
        <a:xfrm>
          <a:off x="0" y="0"/>
          <a:ext cx="0" cy="0"/>
          <a:chOff x="0" y="0"/>
          <a:chExt cx="0" cy="0"/>
        </a:xfrm>
      </p:grpSpPr>
      <p:pic>
        <p:nvPicPr>
          <p:cNvPr id="49" name="Google Shape;49;p13"/>
          <p:cNvPicPr preferRelativeResize="0"/>
          <p:nvPr/>
        </p:nvPicPr>
        <p:blipFill>
          <a:blip r:embed="rId2">
            <a:alphaModFix/>
          </a:blip>
          <a:stretch>
            <a:fillRect/>
          </a:stretch>
        </p:blipFill>
        <p:spPr>
          <a:xfrm>
            <a:off x="0" y="4461"/>
            <a:ext cx="9144003" cy="5139039"/>
          </a:xfrm>
          <a:prstGeom prst="rect">
            <a:avLst/>
          </a:prstGeom>
          <a:noFill/>
          <a:ln>
            <a:noFill/>
          </a:ln>
        </p:spPr>
      </p:pic>
      <p:pic>
        <p:nvPicPr>
          <p:cNvPr id="50" name="Google Shape;50;p13"/>
          <p:cNvPicPr preferRelativeResize="0"/>
          <p:nvPr/>
        </p:nvPicPr>
        <p:blipFill>
          <a:blip r:embed="rId3">
            <a:alphaModFix/>
          </a:blip>
          <a:stretch>
            <a:fillRect/>
          </a:stretch>
        </p:blipFill>
        <p:spPr>
          <a:xfrm>
            <a:off x="404050" y="406127"/>
            <a:ext cx="703180" cy="18835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51" name="Shape 51"/>
        <p:cNvGrpSpPr/>
        <p:nvPr/>
      </p:nvGrpSpPr>
      <p:grpSpPr>
        <a:xfrm>
          <a:off x="0" y="0"/>
          <a:ext cx="0" cy="0"/>
          <a:chOff x="0" y="0"/>
          <a:chExt cx="0" cy="0"/>
        </a:xfrm>
      </p:grpSpPr>
      <p:pic>
        <p:nvPicPr>
          <p:cNvPr id="52" name="Google Shape;52;p14"/>
          <p:cNvPicPr preferRelativeResize="0"/>
          <p:nvPr/>
        </p:nvPicPr>
        <p:blipFill>
          <a:blip r:embed="rId2">
            <a:alphaModFix/>
          </a:blip>
          <a:stretch>
            <a:fillRect/>
          </a:stretch>
        </p:blipFill>
        <p:spPr>
          <a:xfrm>
            <a:off x="0" y="0"/>
            <a:ext cx="9144003" cy="5143504"/>
          </a:xfrm>
          <a:prstGeom prst="rect">
            <a:avLst/>
          </a:prstGeom>
          <a:noFill/>
          <a:ln>
            <a:noFill/>
          </a:ln>
        </p:spPr>
      </p:pic>
      <p:sp>
        <p:nvSpPr>
          <p:cNvPr id="53" name="Google Shape;53;p14"/>
          <p:cNvSpPr txBox="1"/>
          <p:nvPr>
            <p:ph type="title"/>
          </p:nvPr>
        </p:nvSpPr>
        <p:spPr>
          <a:xfrm>
            <a:off x="311700" y="1509175"/>
            <a:ext cx="8520600" cy="3203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5600"/>
              <a:buNone/>
              <a:defRPr sz="5600">
                <a:solidFill>
                  <a:schemeClr val="lt1"/>
                </a:solidFill>
              </a:defRPr>
            </a:lvl1pPr>
            <a:lvl2pPr lvl="1">
              <a:spcBef>
                <a:spcPts val="0"/>
              </a:spcBef>
              <a:spcAft>
                <a:spcPts val="0"/>
              </a:spcAft>
              <a:buSzPts val="5600"/>
              <a:buNone/>
              <a:defRPr sz="5600"/>
            </a:lvl2pPr>
            <a:lvl3pPr lvl="2">
              <a:spcBef>
                <a:spcPts val="0"/>
              </a:spcBef>
              <a:spcAft>
                <a:spcPts val="0"/>
              </a:spcAft>
              <a:buSzPts val="5600"/>
              <a:buNone/>
              <a:defRPr sz="5600"/>
            </a:lvl3pPr>
            <a:lvl4pPr lvl="3">
              <a:spcBef>
                <a:spcPts val="0"/>
              </a:spcBef>
              <a:spcAft>
                <a:spcPts val="0"/>
              </a:spcAft>
              <a:buSzPts val="5600"/>
              <a:buNone/>
              <a:defRPr sz="5600"/>
            </a:lvl4pPr>
            <a:lvl5pPr lvl="4">
              <a:spcBef>
                <a:spcPts val="0"/>
              </a:spcBef>
              <a:spcAft>
                <a:spcPts val="0"/>
              </a:spcAft>
              <a:buSzPts val="5600"/>
              <a:buNone/>
              <a:defRPr sz="5600"/>
            </a:lvl5pPr>
            <a:lvl6pPr lvl="5">
              <a:spcBef>
                <a:spcPts val="0"/>
              </a:spcBef>
              <a:spcAft>
                <a:spcPts val="0"/>
              </a:spcAft>
              <a:buSzPts val="5600"/>
              <a:buNone/>
              <a:defRPr sz="5600"/>
            </a:lvl6pPr>
            <a:lvl7pPr lvl="6">
              <a:spcBef>
                <a:spcPts val="0"/>
              </a:spcBef>
              <a:spcAft>
                <a:spcPts val="0"/>
              </a:spcAft>
              <a:buSzPts val="5600"/>
              <a:buNone/>
              <a:defRPr sz="5600"/>
            </a:lvl7pPr>
            <a:lvl8pPr lvl="7">
              <a:spcBef>
                <a:spcPts val="0"/>
              </a:spcBef>
              <a:spcAft>
                <a:spcPts val="0"/>
              </a:spcAft>
              <a:buSzPts val="5600"/>
              <a:buNone/>
              <a:defRPr sz="5600"/>
            </a:lvl8pPr>
            <a:lvl9pPr lvl="8">
              <a:spcBef>
                <a:spcPts val="0"/>
              </a:spcBef>
              <a:spcAft>
                <a:spcPts val="0"/>
              </a:spcAft>
              <a:buSzPts val="5600"/>
              <a:buNone/>
              <a:defRPr sz="5600"/>
            </a:lvl9pPr>
          </a:lstStyle>
          <a:p/>
        </p:txBody>
      </p:sp>
      <p:pic>
        <p:nvPicPr>
          <p:cNvPr id="54" name="Google Shape;54;p14"/>
          <p:cNvPicPr preferRelativeResize="0"/>
          <p:nvPr/>
        </p:nvPicPr>
        <p:blipFill>
          <a:blip r:embed="rId3">
            <a:alphaModFix/>
          </a:blip>
          <a:stretch>
            <a:fillRect/>
          </a:stretch>
        </p:blipFill>
        <p:spPr>
          <a:xfrm>
            <a:off x="404050" y="406127"/>
            <a:ext cx="703180" cy="18835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p:cSld name="CUSTOM_1_1">
    <p:spTree>
      <p:nvGrpSpPr>
        <p:cNvPr id="55" name="Shape 55"/>
        <p:cNvGrpSpPr/>
        <p:nvPr/>
      </p:nvGrpSpPr>
      <p:grpSpPr>
        <a:xfrm>
          <a:off x="0" y="0"/>
          <a:ext cx="0" cy="0"/>
          <a:chOff x="0" y="0"/>
          <a:chExt cx="0" cy="0"/>
        </a:xfrm>
      </p:grpSpPr>
      <p:pic>
        <p:nvPicPr>
          <p:cNvPr id="56" name="Google Shape;56;p15"/>
          <p:cNvPicPr preferRelativeResize="0"/>
          <p:nvPr/>
        </p:nvPicPr>
        <p:blipFill>
          <a:blip r:embed="rId2">
            <a:alphaModFix/>
          </a:blip>
          <a:stretch>
            <a:fillRect/>
          </a:stretch>
        </p:blipFill>
        <p:spPr>
          <a:xfrm>
            <a:off x="404050" y="405903"/>
            <a:ext cx="704751" cy="188775"/>
          </a:xfrm>
          <a:prstGeom prst="rect">
            <a:avLst/>
          </a:prstGeom>
          <a:noFill/>
          <a:ln>
            <a:noFill/>
          </a:ln>
        </p:spPr>
      </p:pic>
      <p:pic>
        <p:nvPicPr>
          <p:cNvPr id="57" name="Google Shape;57;p15"/>
          <p:cNvPicPr preferRelativeResize="0"/>
          <p:nvPr/>
        </p:nvPicPr>
        <p:blipFill>
          <a:blip r:embed="rId3">
            <a:alphaModFix/>
          </a:blip>
          <a:stretch>
            <a:fillRect/>
          </a:stretch>
        </p:blipFill>
        <p:spPr>
          <a:xfrm>
            <a:off x="0" y="0"/>
            <a:ext cx="9144003" cy="5143501"/>
          </a:xfrm>
          <a:prstGeom prst="rect">
            <a:avLst/>
          </a:prstGeom>
          <a:noFill/>
          <a:ln>
            <a:noFill/>
          </a:ln>
        </p:spPr>
      </p:pic>
      <p:sp>
        <p:nvSpPr>
          <p:cNvPr id="58" name="Google Shape;58;p15"/>
          <p:cNvSpPr txBox="1"/>
          <p:nvPr>
            <p:ph type="title"/>
          </p:nvPr>
        </p:nvSpPr>
        <p:spPr>
          <a:xfrm>
            <a:off x="311700" y="1509175"/>
            <a:ext cx="8520600" cy="32031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5600"/>
              <a:buNone/>
              <a:defRPr sz="5600"/>
            </a:lvl1pPr>
            <a:lvl2pPr lvl="1" rtl="0">
              <a:spcBef>
                <a:spcPts val="0"/>
              </a:spcBef>
              <a:spcAft>
                <a:spcPts val="0"/>
              </a:spcAft>
              <a:buSzPts val="5600"/>
              <a:buNone/>
              <a:defRPr sz="5600"/>
            </a:lvl2pPr>
            <a:lvl3pPr lvl="2" rtl="0">
              <a:spcBef>
                <a:spcPts val="0"/>
              </a:spcBef>
              <a:spcAft>
                <a:spcPts val="0"/>
              </a:spcAft>
              <a:buSzPts val="5600"/>
              <a:buNone/>
              <a:defRPr sz="5600"/>
            </a:lvl3pPr>
            <a:lvl4pPr lvl="3" rtl="0">
              <a:spcBef>
                <a:spcPts val="0"/>
              </a:spcBef>
              <a:spcAft>
                <a:spcPts val="0"/>
              </a:spcAft>
              <a:buSzPts val="5600"/>
              <a:buNone/>
              <a:defRPr sz="5600"/>
            </a:lvl4pPr>
            <a:lvl5pPr lvl="4" rtl="0">
              <a:spcBef>
                <a:spcPts val="0"/>
              </a:spcBef>
              <a:spcAft>
                <a:spcPts val="0"/>
              </a:spcAft>
              <a:buSzPts val="5600"/>
              <a:buNone/>
              <a:defRPr sz="5600"/>
            </a:lvl5pPr>
            <a:lvl6pPr lvl="5" rtl="0">
              <a:spcBef>
                <a:spcPts val="0"/>
              </a:spcBef>
              <a:spcAft>
                <a:spcPts val="0"/>
              </a:spcAft>
              <a:buSzPts val="5600"/>
              <a:buNone/>
              <a:defRPr sz="5600"/>
            </a:lvl6pPr>
            <a:lvl7pPr lvl="6" rtl="0">
              <a:spcBef>
                <a:spcPts val="0"/>
              </a:spcBef>
              <a:spcAft>
                <a:spcPts val="0"/>
              </a:spcAft>
              <a:buSzPts val="5600"/>
              <a:buNone/>
              <a:defRPr sz="5600"/>
            </a:lvl7pPr>
            <a:lvl8pPr lvl="7" rtl="0">
              <a:spcBef>
                <a:spcPts val="0"/>
              </a:spcBef>
              <a:spcAft>
                <a:spcPts val="0"/>
              </a:spcAft>
              <a:buSzPts val="5600"/>
              <a:buNone/>
              <a:defRPr sz="5600"/>
            </a:lvl8pPr>
            <a:lvl9pPr lvl="8" rtl="0">
              <a:spcBef>
                <a:spcPts val="0"/>
              </a:spcBef>
              <a:spcAft>
                <a:spcPts val="0"/>
              </a:spcAft>
              <a:buSzPts val="5600"/>
              <a:buNone/>
              <a:defRPr sz="56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2">
  <p:cSld name="CUSTOM_1_1_2">
    <p:spTree>
      <p:nvGrpSpPr>
        <p:cNvPr id="59" name="Shape 59"/>
        <p:cNvGrpSpPr/>
        <p:nvPr/>
      </p:nvGrpSpPr>
      <p:grpSpPr>
        <a:xfrm>
          <a:off x="0" y="0"/>
          <a:ext cx="0" cy="0"/>
          <a:chOff x="0" y="0"/>
          <a:chExt cx="0" cy="0"/>
        </a:xfrm>
      </p:grpSpPr>
      <p:pic>
        <p:nvPicPr>
          <p:cNvPr id="60" name="Google Shape;60;p16"/>
          <p:cNvPicPr preferRelativeResize="0"/>
          <p:nvPr/>
        </p:nvPicPr>
        <p:blipFill>
          <a:blip r:embed="rId2">
            <a:alphaModFix/>
          </a:blip>
          <a:stretch>
            <a:fillRect/>
          </a:stretch>
        </p:blipFill>
        <p:spPr>
          <a:xfrm>
            <a:off x="404050" y="405903"/>
            <a:ext cx="704751" cy="188775"/>
          </a:xfrm>
          <a:prstGeom prst="rect">
            <a:avLst/>
          </a:prstGeom>
          <a:noFill/>
          <a:ln>
            <a:noFill/>
          </a:ln>
        </p:spPr>
      </p:pic>
      <p:pic>
        <p:nvPicPr>
          <p:cNvPr id="61" name="Google Shape;61;p16"/>
          <p:cNvPicPr preferRelativeResize="0"/>
          <p:nvPr/>
        </p:nvPicPr>
        <p:blipFill>
          <a:blip r:embed="rId3">
            <a:alphaModFix/>
          </a:blip>
          <a:stretch>
            <a:fillRect/>
          </a:stretch>
        </p:blipFill>
        <p:spPr>
          <a:xfrm>
            <a:off x="0" y="-1"/>
            <a:ext cx="9151959" cy="51435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p:cSld name="CUSTOM_1_1_1">
    <p:spTree>
      <p:nvGrpSpPr>
        <p:cNvPr id="62" name="Shape 62"/>
        <p:cNvGrpSpPr/>
        <p:nvPr/>
      </p:nvGrpSpPr>
      <p:grpSpPr>
        <a:xfrm>
          <a:off x="0" y="0"/>
          <a:ext cx="0" cy="0"/>
          <a:chOff x="0" y="0"/>
          <a:chExt cx="0" cy="0"/>
        </a:xfrm>
      </p:grpSpPr>
      <p:pic>
        <p:nvPicPr>
          <p:cNvPr id="63" name="Google Shape;63;p17"/>
          <p:cNvPicPr preferRelativeResize="0"/>
          <p:nvPr/>
        </p:nvPicPr>
        <p:blipFill>
          <a:blip r:embed="rId2">
            <a:alphaModFix/>
          </a:blip>
          <a:stretch>
            <a:fillRect/>
          </a:stretch>
        </p:blipFill>
        <p:spPr>
          <a:xfrm>
            <a:off x="404050" y="405903"/>
            <a:ext cx="704751" cy="188775"/>
          </a:xfrm>
          <a:prstGeom prst="rect">
            <a:avLst/>
          </a:prstGeom>
          <a:noFill/>
          <a:ln>
            <a:noFill/>
          </a:ln>
        </p:spPr>
      </p:pic>
      <p:sp>
        <p:nvSpPr>
          <p:cNvPr id="64" name="Google Shape;64;p17"/>
          <p:cNvSpPr txBox="1"/>
          <p:nvPr>
            <p:ph type="title"/>
          </p:nvPr>
        </p:nvSpPr>
        <p:spPr>
          <a:xfrm>
            <a:off x="311700" y="1509175"/>
            <a:ext cx="8520600" cy="32031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5600"/>
              <a:buNone/>
              <a:defRPr sz="5600"/>
            </a:lvl1pPr>
            <a:lvl2pPr lvl="1" rtl="0">
              <a:spcBef>
                <a:spcPts val="0"/>
              </a:spcBef>
              <a:spcAft>
                <a:spcPts val="0"/>
              </a:spcAft>
              <a:buSzPts val="5600"/>
              <a:buNone/>
              <a:defRPr sz="5600"/>
            </a:lvl2pPr>
            <a:lvl3pPr lvl="2" rtl="0">
              <a:spcBef>
                <a:spcPts val="0"/>
              </a:spcBef>
              <a:spcAft>
                <a:spcPts val="0"/>
              </a:spcAft>
              <a:buSzPts val="5600"/>
              <a:buNone/>
              <a:defRPr sz="5600"/>
            </a:lvl3pPr>
            <a:lvl4pPr lvl="3" rtl="0">
              <a:spcBef>
                <a:spcPts val="0"/>
              </a:spcBef>
              <a:spcAft>
                <a:spcPts val="0"/>
              </a:spcAft>
              <a:buSzPts val="5600"/>
              <a:buNone/>
              <a:defRPr sz="5600"/>
            </a:lvl4pPr>
            <a:lvl5pPr lvl="4" rtl="0">
              <a:spcBef>
                <a:spcPts val="0"/>
              </a:spcBef>
              <a:spcAft>
                <a:spcPts val="0"/>
              </a:spcAft>
              <a:buSzPts val="5600"/>
              <a:buNone/>
              <a:defRPr sz="5600"/>
            </a:lvl5pPr>
            <a:lvl6pPr lvl="5" rtl="0">
              <a:spcBef>
                <a:spcPts val="0"/>
              </a:spcBef>
              <a:spcAft>
                <a:spcPts val="0"/>
              </a:spcAft>
              <a:buSzPts val="5600"/>
              <a:buNone/>
              <a:defRPr sz="5600"/>
            </a:lvl6pPr>
            <a:lvl7pPr lvl="6" rtl="0">
              <a:spcBef>
                <a:spcPts val="0"/>
              </a:spcBef>
              <a:spcAft>
                <a:spcPts val="0"/>
              </a:spcAft>
              <a:buSzPts val="5600"/>
              <a:buNone/>
              <a:defRPr sz="5600"/>
            </a:lvl7pPr>
            <a:lvl8pPr lvl="7" rtl="0">
              <a:spcBef>
                <a:spcPts val="0"/>
              </a:spcBef>
              <a:spcAft>
                <a:spcPts val="0"/>
              </a:spcAft>
              <a:buSzPts val="5600"/>
              <a:buNone/>
              <a:defRPr sz="5600"/>
            </a:lvl8pPr>
            <a:lvl9pPr lvl="8" rtl="0">
              <a:spcBef>
                <a:spcPts val="0"/>
              </a:spcBef>
              <a:spcAft>
                <a:spcPts val="0"/>
              </a:spcAft>
              <a:buSzPts val="5600"/>
              <a:buNone/>
              <a:defRPr sz="56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2">
    <p:spTree>
      <p:nvGrpSpPr>
        <p:cNvPr id="65" name="Shape 65"/>
        <p:cNvGrpSpPr/>
        <p:nvPr/>
      </p:nvGrpSpPr>
      <p:grpSpPr>
        <a:xfrm>
          <a:off x="0" y="0"/>
          <a:ext cx="0" cy="0"/>
          <a:chOff x="0" y="0"/>
          <a:chExt cx="0" cy="0"/>
        </a:xfrm>
      </p:grpSpPr>
      <p:sp>
        <p:nvSpPr>
          <p:cNvPr id="66" name="Google Shape;66;p18"/>
          <p:cNvSpPr txBox="1"/>
          <p:nvPr>
            <p:ph type="title"/>
          </p:nvPr>
        </p:nvSpPr>
        <p:spPr>
          <a:xfrm>
            <a:off x="311700" y="622150"/>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67" name="Google Shape;67;p18"/>
          <p:cNvPicPr preferRelativeResize="0"/>
          <p:nvPr/>
        </p:nvPicPr>
        <p:blipFill>
          <a:blip r:embed="rId2">
            <a:alphaModFix/>
          </a:blip>
          <a:stretch>
            <a:fillRect/>
          </a:stretch>
        </p:blipFill>
        <p:spPr>
          <a:xfrm>
            <a:off x="0" y="0"/>
            <a:ext cx="9144003" cy="5143504"/>
          </a:xfrm>
          <a:prstGeom prst="rect">
            <a:avLst/>
          </a:prstGeom>
          <a:noFill/>
          <a:ln>
            <a:noFill/>
          </a:ln>
        </p:spPr>
      </p:pic>
      <p:sp>
        <p:nvSpPr>
          <p:cNvPr id="68" name="Google Shape;68;p18"/>
          <p:cNvSpPr txBox="1"/>
          <p:nvPr/>
        </p:nvSpPr>
        <p:spPr>
          <a:xfrm>
            <a:off x="382075" y="1545100"/>
            <a:ext cx="3346800" cy="173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4400">
                <a:solidFill>
                  <a:schemeClr val="dk1"/>
                </a:solidFill>
              </a:rPr>
              <a:t>Materials we’ll cover today</a:t>
            </a:r>
            <a:endParaRPr b="1" sz="4400">
              <a:solidFill>
                <a:schemeClr val="dk1"/>
              </a:solidFill>
            </a:endParaRPr>
          </a:p>
          <a:p>
            <a:pPr indent="0" lvl="0" marL="0" rtl="0" algn="l">
              <a:spcBef>
                <a:spcPts val="1800"/>
              </a:spcBef>
              <a:spcAft>
                <a:spcPts val="0"/>
              </a:spcAft>
              <a:buNone/>
            </a:pPr>
            <a:r>
              <a:t/>
            </a:r>
            <a:endParaRPr sz="30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1">
  <p:cSld name="CUSTOM_2_1">
    <p:spTree>
      <p:nvGrpSpPr>
        <p:cNvPr id="69" name="Shape 69"/>
        <p:cNvGrpSpPr/>
        <p:nvPr/>
      </p:nvGrpSpPr>
      <p:grpSpPr>
        <a:xfrm>
          <a:off x="0" y="0"/>
          <a:ext cx="0" cy="0"/>
          <a:chOff x="0" y="0"/>
          <a:chExt cx="0" cy="0"/>
        </a:xfrm>
      </p:grpSpPr>
      <p:sp>
        <p:nvSpPr>
          <p:cNvPr id="70" name="Google Shape;70;p19"/>
          <p:cNvSpPr txBox="1"/>
          <p:nvPr>
            <p:ph type="title"/>
          </p:nvPr>
        </p:nvSpPr>
        <p:spPr>
          <a:xfrm>
            <a:off x="311700" y="622150"/>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pic>
        <p:nvPicPr>
          <p:cNvPr id="71" name="Google Shape;71;p19"/>
          <p:cNvPicPr preferRelativeResize="0"/>
          <p:nvPr/>
        </p:nvPicPr>
        <p:blipFill>
          <a:blip r:embed="rId2">
            <a:alphaModFix/>
          </a:blip>
          <a:stretch>
            <a:fillRect/>
          </a:stretch>
        </p:blipFill>
        <p:spPr>
          <a:xfrm>
            <a:off x="0" y="0"/>
            <a:ext cx="9144003" cy="5143504"/>
          </a:xfrm>
          <a:prstGeom prst="rect">
            <a:avLst/>
          </a:prstGeom>
          <a:noFill/>
          <a:ln>
            <a:noFill/>
          </a:ln>
        </p:spPr>
      </p:pic>
      <p:sp>
        <p:nvSpPr>
          <p:cNvPr id="72" name="Google Shape;72;p19"/>
          <p:cNvSpPr txBox="1"/>
          <p:nvPr/>
        </p:nvSpPr>
        <p:spPr>
          <a:xfrm>
            <a:off x="289550" y="666450"/>
            <a:ext cx="8358000" cy="641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3000">
                <a:solidFill>
                  <a:schemeClr val="dk1"/>
                </a:solidFill>
              </a:rPr>
              <a:t>Meet the teaching team</a:t>
            </a:r>
            <a:endParaRPr b="1" sz="3000">
              <a:solidFill>
                <a:schemeClr val="dk1"/>
              </a:solidFill>
            </a:endParaRPr>
          </a:p>
          <a:p>
            <a:pPr indent="0" lvl="0" marL="0" rtl="0" algn="l">
              <a:spcBef>
                <a:spcPts val="1800"/>
              </a:spcBef>
              <a:spcAft>
                <a:spcPts val="0"/>
              </a:spcAft>
              <a:buNone/>
            </a:pPr>
            <a:r>
              <a:t/>
            </a:r>
            <a:endParaRPr sz="30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21"/>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79" name="Google Shape;79;p21"/>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1" name="Shape 81"/>
        <p:cNvGrpSpPr/>
        <p:nvPr/>
      </p:nvGrpSpPr>
      <p:grpSpPr>
        <a:xfrm>
          <a:off x="0" y="0"/>
          <a:ext cx="0" cy="0"/>
          <a:chOff x="0" y="0"/>
          <a:chExt cx="0" cy="0"/>
        </a:xfrm>
      </p:grpSpPr>
      <p:sp>
        <p:nvSpPr>
          <p:cNvPr id="82" name="Google Shape;82;p22"/>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83" name="Google Shape;83;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sp>
        <p:nvSpPr>
          <p:cNvPr id="85" name="Google Shape;85;p23"/>
          <p:cNvSpPr txBox="1"/>
          <p:nvPr>
            <p:ph type="title"/>
          </p:nvPr>
        </p:nvSpPr>
        <p:spPr>
          <a:xfrm>
            <a:off x="311700" y="622150"/>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6" name="Google Shape;86;p23"/>
          <p:cNvSpPr txBox="1"/>
          <p:nvPr>
            <p:ph idx="1" type="body"/>
          </p:nvPr>
        </p:nvSpPr>
        <p:spPr>
          <a:xfrm>
            <a:off x="311700" y="1329600"/>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7" name="Google Shape;87;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8" name="Shape 88"/>
        <p:cNvGrpSpPr/>
        <p:nvPr/>
      </p:nvGrpSpPr>
      <p:grpSpPr>
        <a:xfrm>
          <a:off x="0" y="0"/>
          <a:ext cx="0" cy="0"/>
          <a:chOff x="0" y="0"/>
          <a:chExt cx="0" cy="0"/>
        </a:xfrm>
      </p:grpSpPr>
      <p:sp>
        <p:nvSpPr>
          <p:cNvPr id="89" name="Google Shape;89;p24"/>
          <p:cNvSpPr txBox="1"/>
          <p:nvPr>
            <p:ph type="title"/>
          </p:nvPr>
        </p:nvSpPr>
        <p:spPr>
          <a:xfrm>
            <a:off x="311700" y="622150"/>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2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1" name="Google Shape;91;p24"/>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2" name="Google Shape;92;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3" name="Shape 93"/>
        <p:cNvGrpSpPr/>
        <p:nvPr/>
      </p:nvGrpSpPr>
      <p:grpSpPr>
        <a:xfrm>
          <a:off x="0" y="0"/>
          <a:ext cx="0" cy="0"/>
          <a:chOff x="0" y="0"/>
          <a:chExt cx="0" cy="0"/>
        </a:xfrm>
      </p:grpSpPr>
      <p:sp>
        <p:nvSpPr>
          <p:cNvPr id="94" name="Google Shape;94;p25"/>
          <p:cNvSpPr txBox="1"/>
          <p:nvPr>
            <p:ph type="title"/>
          </p:nvPr>
        </p:nvSpPr>
        <p:spPr>
          <a:xfrm>
            <a:off x="311700" y="622150"/>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5" name="Google Shape;95;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6" name="Shape 96"/>
        <p:cNvGrpSpPr/>
        <p:nvPr/>
      </p:nvGrpSpPr>
      <p:grpSpPr>
        <a:xfrm>
          <a:off x="0" y="0"/>
          <a:ext cx="0" cy="0"/>
          <a:chOff x="0" y="0"/>
          <a:chExt cx="0" cy="0"/>
        </a:xfrm>
      </p:grpSpPr>
      <p:sp>
        <p:nvSpPr>
          <p:cNvPr id="97" name="Google Shape;97;p26"/>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8" name="Google Shape;98;p26"/>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9" name="Google Shape;99;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0" name="Shape 100"/>
        <p:cNvGrpSpPr/>
        <p:nvPr/>
      </p:nvGrpSpPr>
      <p:grpSpPr>
        <a:xfrm>
          <a:off x="0" y="0"/>
          <a:ext cx="0" cy="0"/>
          <a:chOff x="0" y="0"/>
          <a:chExt cx="0" cy="0"/>
        </a:xfrm>
      </p:grpSpPr>
      <p:sp>
        <p:nvSpPr>
          <p:cNvPr id="101" name="Google Shape;101;p27"/>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02" name="Google Shape;102;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3" name="Shape 103"/>
        <p:cNvGrpSpPr/>
        <p:nvPr/>
      </p:nvGrpSpPr>
      <p:grpSpPr>
        <a:xfrm>
          <a:off x="0" y="0"/>
          <a:ext cx="0" cy="0"/>
          <a:chOff x="0" y="0"/>
          <a:chExt cx="0" cy="0"/>
        </a:xfrm>
      </p:grpSpPr>
      <p:sp>
        <p:nvSpPr>
          <p:cNvPr id="104" name="Google Shape;104;p2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8"/>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06" name="Google Shape;106;p28"/>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7" name="Google Shape;107;p28"/>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08" name="Google Shape;108;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9" name="Shape 109"/>
        <p:cNvGrpSpPr/>
        <p:nvPr/>
      </p:nvGrpSpPr>
      <p:grpSpPr>
        <a:xfrm>
          <a:off x="0" y="0"/>
          <a:ext cx="0" cy="0"/>
          <a:chOff x="0" y="0"/>
          <a:chExt cx="0" cy="0"/>
        </a:xfrm>
      </p:grpSpPr>
      <p:sp>
        <p:nvSpPr>
          <p:cNvPr id="110" name="Google Shape;110;p29"/>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11" name="Google Shape;111;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2" name="Shape 112"/>
        <p:cNvGrpSpPr/>
        <p:nvPr/>
      </p:nvGrpSpPr>
      <p:grpSpPr>
        <a:xfrm>
          <a:off x="0" y="0"/>
          <a:ext cx="0" cy="0"/>
          <a:chOff x="0" y="0"/>
          <a:chExt cx="0" cy="0"/>
        </a:xfrm>
      </p:grpSpPr>
      <p:pic>
        <p:nvPicPr>
          <p:cNvPr id="113" name="Google Shape;113;p30"/>
          <p:cNvPicPr preferRelativeResize="0"/>
          <p:nvPr/>
        </p:nvPicPr>
        <p:blipFill>
          <a:blip r:embed="rId2">
            <a:alphaModFix/>
          </a:blip>
          <a:stretch>
            <a:fillRect/>
          </a:stretch>
        </p:blipFill>
        <p:spPr>
          <a:xfrm>
            <a:off x="0" y="0"/>
            <a:ext cx="9144003" cy="5143501"/>
          </a:xfrm>
          <a:prstGeom prst="rect">
            <a:avLst/>
          </a:prstGeom>
          <a:noFill/>
          <a:ln>
            <a:noFill/>
          </a:ln>
        </p:spPr>
      </p:pic>
      <p:sp>
        <p:nvSpPr>
          <p:cNvPr id="114" name="Google Shape;114;p30"/>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15" name="Google Shape;115;p30"/>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16" name="Google Shape;116;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7" name="Shape 117"/>
        <p:cNvGrpSpPr/>
        <p:nvPr/>
      </p:nvGrpSpPr>
      <p:grpSpPr>
        <a:xfrm>
          <a:off x="0" y="0"/>
          <a:ext cx="0" cy="0"/>
          <a:chOff x="0" y="0"/>
          <a:chExt cx="0" cy="0"/>
        </a:xfrm>
      </p:grpSpPr>
      <p:sp>
        <p:nvSpPr>
          <p:cNvPr id="118" name="Google Shape;118;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119" name="Shape 119"/>
        <p:cNvGrpSpPr/>
        <p:nvPr/>
      </p:nvGrpSpPr>
      <p:grpSpPr>
        <a:xfrm>
          <a:off x="0" y="0"/>
          <a:ext cx="0" cy="0"/>
          <a:chOff x="0" y="0"/>
          <a:chExt cx="0" cy="0"/>
        </a:xfrm>
      </p:grpSpPr>
      <p:pic>
        <p:nvPicPr>
          <p:cNvPr id="120" name="Google Shape;120;p32"/>
          <p:cNvPicPr preferRelativeResize="0"/>
          <p:nvPr/>
        </p:nvPicPr>
        <p:blipFill>
          <a:blip r:embed="rId2">
            <a:alphaModFix/>
          </a:blip>
          <a:stretch>
            <a:fillRect/>
          </a:stretch>
        </p:blipFill>
        <p:spPr>
          <a:xfrm>
            <a:off x="152400" y="1346575"/>
            <a:ext cx="8839204" cy="2775199"/>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121" name="Shape 121"/>
        <p:cNvGrpSpPr/>
        <p:nvPr/>
      </p:nvGrpSpPr>
      <p:grpSpPr>
        <a:xfrm>
          <a:off x="0" y="0"/>
          <a:ext cx="0" cy="0"/>
          <a:chOff x="0" y="0"/>
          <a:chExt cx="0" cy="0"/>
        </a:xfrm>
      </p:grpSpPr>
      <p:pic>
        <p:nvPicPr>
          <p:cNvPr id="122" name="Google Shape;122;p33"/>
          <p:cNvPicPr preferRelativeResize="0"/>
          <p:nvPr/>
        </p:nvPicPr>
        <p:blipFill>
          <a:blip r:embed="rId2">
            <a:alphaModFix/>
          </a:blip>
          <a:stretch>
            <a:fillRect/>
          </a:stretch>
        </p:blipFill>
        <p:spPr>
          <a:xfrm>
            <a:off x="0" y="0"/>
            <a:ext cx="9144003" cy="5143504"/>
          </a:xfrm>
          <a:prstGeom prst="rect">
            <a:avLst/>
          </a:prstGeom>
          <a:noFill/>
          <a:ln>
            <a:noFill/>
          </a:ln>
        </p:spPr>
      </p:pic>
      <p:sp>
        <p:nvSpPr>
          <p:cNvPr id="123" name="Google Shape;123;p33"/>
          <p:cNvSpPr txBox="1"/>
          <p:nvPr>
            <p:ph type="title"/>
          </p:nvPr>
        </p:nvSpPr>
        <p:spPr>
          <a:xfrm>
            <a:off x="311700" y="1509175"/>
            <a:ext cx="8520600" cy="3203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5600"/>
              <a:buNone/>
              <a:defRPr sz="5600">
                <a:solidFill>
                  <a:schemeClr val="lt1"/>
                </a:solidFill>
              </a:defRPr>
            </a:lvl1pPr>
            <a:lvl2pPr lvl="1">
              <a:spcBef>
                <a:spcPts val="0"/>
              </a:spcBef>
              <a:spcAft>
                <a:spcPts val="0"/>
              </a:spcAft>
              <a:buSzPts val="5600"/>
              <a:buNone/>
              <a:defRPr sz="5600"/>
            </a:lvl2pPr>
            <a:lvl3pPr lvl="2">
              <a:spcBef>
                <a:spcPts val="0"/>
              </a:spcBef>
              <a:spcAft>
                <a:spcPts val="0"/>
              </a:spcAft>
              <a:buSzPts val="5600"/>
              <a:buNone/>
              <a:defRPr sz="5600"/>
            </a:lvl3pPr>
            <a:lvl4pPr lvl="3">
              <a:spcBef>
                <a:spcPts val="0"/>
              </a:spcBef>
              <a:spcAft>
                <a:spcPts val="0"/>
              </a:spcAft>
              <a:buSzPts val="5600"/>
              <a:buNone/>
              <a:defRPr sz="5600"/>
            </a:lvl4pPr>
            <a:lvl5pPr lvl="4">
              <a:spcBef>
                <a:spcPts val="0"/>
              </a:spcBef>
              <a:spcAft>
                <a:spcPts val="0"/>
              </a:spcAft>
              <a:buSzPts val="5600"/>
              <a:buNone/>
              <a:defRPr sz="5600"/>
            </a:lvl5pPr>
            <a:lvl6pPr lvl="5">
              <a:spcBef>
                <a:spcPts val="0"/>
              </a:spcBef>
              <a:spcAft>
                <a:spcPts val="0"/>
              </a:spcAft>
              <a:buSzPts val="5600"/>
              <a:buNone/>
              <a:defRPr sz="5600"/>
            </a:lvl6pPr>
            <a:lvl7pPr lvl="6">
              <a:spcBef>
                <a:spcPts val="0"/>
              </a:spcBef>
              <a:spcAft>
                <a:spcPts val="0"/>
              </a:spcAft>
              <a:buSzPts val="5600"/>
              <a:buNone/>
              <a:defRPr sz="5600"/>
            </a:lvl7pPr>
            <a:lvl8pPr lvl="7">
              <a:spcBef>
                <a:spcPts val="0"/>
              </a:spcBef>
              <a:spcAft>
                <a:spcPts val="0"/>
              </a:spcAft>
              <a:buSzPts val="5600"/>
              <a:buNone/>
              <a:defRPr sz="5600"/>
            </a:lvl8pPr>
            <a:lvl9pPr lvl="8">
              <a:spcBef>
                <a:spcPts val="0"/>
              </a:spcBef>
              <a:spcAft>
                <a:spcPts val="0"/>
              </a:spcAft>
              <a:buSzPts val="5600"/>
              <a:buNone/>
              <a:defRPr sz="5600"/>
            </a:lvl9pPr>
          </a:lstStyle>
          <a:p/>
        </p:txBody>
      </p:sp>
      <p:pic>
        <p:nvPicPr>
          <p:cNvPr id="124" name="Google Shape;124;p33"/>
          <p:cNvPicPr preferRelativeResize="0"/>
          <p:nvPr/>
        </p:nvPicPr>
        <p:blipFill>
          <a:blip r:embed="rId3">
            <a:alphaModFix/>
          </a:blip>
          <a:stretch>
            <a:fillRect/>
          </a:stretch>
        </p:blipFill>
        <p:spPr>
          <a:xfrm>
            <a:off x="404050" y="406127"/>
            <a:ext cx="703180" cy="18835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p:cSld name="CUSTOM_1_1">
    <p:spTree>
      <p:nvGrpSpPr>
        <p:cNvPr id="125" name="Shape 125"/>
        <p:cNvGrpSpPr/>
        <p:nvPr/>
      </p:nvGrpSpPr>
      <p:grpSpPr>
        <a:xfrm>
          <a:off x="0" y="0"/>
          <a:ext cx="0" cy="0"/>
          <a:chOff x="0" y="0"/>
          <a:chExt cx="0" cy="0"/>
        </a:xfrm>
      </p:grpSpPr>
      <p:pic>
        <p:nvPicPr>
          <p:cNvPr id="126" name="Google Shape;126;p34"/>
          <p:cNvPicPr preferRelativeResize="0"/>
          <p:nvPr/>
        </p:nvPicPr>
        <p:blipFill>
          <a:blip r:embed="rId2">
            <a:alphaModFix/>
          </a:blip>
          <a:stretch>
            <a:fillRect/>
          </a:stretch>
        </p:blipFill>
        <p:spPr>
          <a:xfrm>
            <a:off x="404050" y="405903"/>
            <a:ext cx="704751" cy="188775"/>
          </a:xfrm>
          <a:prstGeom prst="rect">
            <a:avLst/>
          </a:prstGeom>
          <a:noFill/>
          <a:ln>
            <a:noFill/>
          </a:ln>
        </p:spPr>
      </p:pic>
      <p:pic>
        <p:nvPicPr>
          <p:cNvPr id="127" name="Google Shape;127;p34"/>
          <p:cNvPicPr preferRelativeResize="0"/>
          <p:nvPr/>
        </p:nvPicPr>
        <p:blipFill>
          <a:blip r:embed="rId3">
            <a:alphaModFix/>
          </a:blip>
          <a:stretch>
            <a:fillRect/>
          </a:stretch>
        </p:blipFill>
        <p:spPr>
          <a:xfrm>
            <a:off x="0" y="0"/>
            <a:ext cx="9144003" cy="5143501"/>
          </a:xfrm>
          <a:prstGeom prst="rect">
            <a:avLst/>
          </a:prstGeom>
          <a:noFill/>
          <a:ln>
            <a:noFill/>
          </a:ln>
        </p:spPr>
      </p:pic>
      <p:sp>
        <p:nvSpPr>
          <p:cNvPr id="128" name="Google Shape;128;p34"/>
          <p:cNvSpPr txBox="1"/>
          <p:nvPr>
            <p:ph type="title"/>
          </p:nvPr>
        </p:nvSpPr>
        <p:spPr>
          <a:xfrm>
            <a:off x="311700" y="1509175"/>
            <a:ext cx="8520600" cy="3203100"/>
          </a:xfrm>
          <a:prstGeom prst="rect">
            <a:avLst/>
          </a:prstGeom>
        </p:spPr>
        <p:txBody>
          <a:bodyPr anchorCtr="0" anchor="t" bIns="91425" lIns="91425" spcFirstLastPara="1" rIns="91425" wrap="square" tIns="91425">
            <a:normAutofit/>
          </a:bodyPr>
          <a:lstStyle>
            <a:lvl1pPr lvl="0" rtl="0">
              <a:spcBef>
                <a:spcPts val="0"/>
              </a:spcBef>
              <a:spcAft>
                <a:spcPts val="0"/>
              </a:spcAft>
              <a:buSzPts val="5600"/>
              <a:buNone/>
              <a:defRPr sz="5600"/>
            </a:lvl1pPr>
            <a:lvl2pPr lvl="1" rtl="0">
              <a:spcBef>
                <a:spcPts val="0"/>
              </a:spcBef>
              <a:spcAft>
                <a:spcPts val="0"/>
              </a:spcAft>
              <a:buSzPts val="5600"/>
              <a:buNone/>
              <a:defRPr sz="5600"/>
            </a:lvl2pPr>
            <a:lvl3pPr lvl="2" rtl="0">
              <a:spcBef>
                <a:spcPts val="0"/>
              </a:spcBef>
              <a:spcAft>
                <a:spcPts val="0"/>
              </a:spcAft>
              <a:buSzPts val="5600"/>
              <a:buNone/>
              <a:defRPr sz="5600"/>
            </a:lvl3pPr>
            <a:lvl4pPr lvl="3" rtl="0">
              <a:spcBef>
                <a:spcPts val="0"/>
              </a:spcBef>
              <a:spcAft>
                <a:spcPts val="0"/>
              </a:spcAft>
              <a:buSzPts val="5600"/>
              <a:buNone/>
              <a:defRPr sz="5600"/>
            </a:lvl4pPr>
            <a:lvl5pPr lvl="4" rtl="0">
              <a:spcBef>
                <a:spcPts val="0"/>
              </a:spcBef>
              <a:spcAft>
                <a:spcPts val="0"/>
              </a:spcAft>
              <a:buSzPts val="5600"/>
              <a:buNone/>
              <a:defRPr sz="5600"/>
            </a:lvl5pPr>
            <a:lvl6pPr lvl="5" rtl="0">
              <a:spcBef>
                <a:spcPts val="0"/>
              </a:spcBef>
              <a:spcAft>
                <a:spcPts val="0"/>
              </a:spcAft>
              <a:buSzPts val="5600"/>
              <a:buNone/>
              <a:defRPr sz="5600"/>
            </a:lvl6pPr>
            <a:lvl7pPr lvl="6" rtl="0">
              <a:spcBef>
                <a:spcPts val="0"/>
              </a:spcBef>
              <a:spcAft>
                <a:spcPts val="0"/>
              </a:spcAft>
              <a:buSzPts val="5600"/>
              <a:buNone/>
              <a:defRPr sz="5600"/>
            </a:lvl7pPr>
            <a:lvl8pPr lvl="7" rtl="0">
              <a:spcBef>
                <a:spcPts val="0"/>
              </a:spcBef>
              <a:spcAft>
                <a:spcPts val="0"/>
              </a:spcAft>
              <a:buSzPts val="5600"/>
              <a:buNone/>
              <a:defRPr sz="5600"/>
            </a:lvl8pPr>
            <a:lvl9pPr lvl="8" rtl="0">
              <a:spcBef>
                <a:spcPts val="0"/>
              </a:spcBef>
              <a:spcAft>
                <a:spcPts val="0"/>
              </a:spcAft>
              <a:buSzPts val="5600"/>
              <a:buNone/>
              <a:defRPr sz="56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2">
  <p:cSld name="CUSTOM_1_1_2">
    <p:spTree>
      <p:nvGrpSpPr>
        <p:cNvPr id="129" name="Shape 129"/>
        <p:cNvGrpSpPr/>
        <p:nvPr/>
      </p:nvGrpSpPr>
      <p:grpSpPr>
        <a:xfrm>
          <a:off x="0" y="0"/>
          <a:ext cx="0" cy="0"/>
          <a:chOff x="0" y="0"/>
          <a:chExt cx="0" cy="0"/>
        </a:xfrm>
      </p:grpSpPr>
      <p:pic>
        <p:nvPicPr>
          <p:cNvPr id="130" name="Google Shape;130;p35"/>
          <p:cNvPicPr preferRelativeResize="0"/>
          <p:nvPr/>
        </p:nvPicPr>
        <p:blipFill>
          <a:blip r:embed="rId2">
            <a:alphaModFix/>
          </a:blip>
          <a:stretch>
            <a:fillRect/>
          </a:stretch>
        </p:blipFill>
        <p:spPr>
          <a:xfrm>
            <a:off x="404050" y="405903"/>
            <a:ext cx="704751" cy="188775"/>
          </a:xfrm>
          <a:prstGeom prst="rect">
            <a:avLst/>
          </a:prstGeom>
          <a:noFill/>
          <a:ln>
            <a:noFill/>
          </a:ln>
        </p:spPr>
      </p:pic>
      <p:pic>
        <p:nvPicPr>
          <p:cNvPr id="131" name="Google Shape;131;p35"/>
          <p:cNvPicPr preferRelativeResize="0"/>
          <p:nvPr/>
        </p:nvPicPr>
        <p:blipFill>
          <a:blip r:embed="rId3">
            <a:alphaModFix/>
          </a:blip>
          <a:stretch>
            <a:fillRect/>
          </a:stretch>
        </p:blipFill>
        <p:spPr>
          <a:xfrm>
            <a:off x="0" y="-1"/>
            <a:ext cx="9151959" cy="5143500"/>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p:cSld name="CUSTOM_1_1_1">
    <p:spTree>
      <p:nvGrpSpPr>
        <p:cNvPr id="132" name="Shape 132"/>
        <p:cNvGrpSpPr/>
        <p:nvPr/>
      </p:nvGrpSpPr>
      <p:grpSpPr>
        <a:xfrm>
          <a:off x="0" y="0"/>
          <a:ext cx="0" cy="0"/>
          <a:chOff x="0" y="0"/>
          <a:chExt cx="0" cy="0"/>
        </a:xfrm>
      </p:grpSpPr>
      <p:pic>
        <p:nvPicPr>
          <p:cNvPr id="133" name="Google Shape;133;p36"/>
          <p:cNvPicPr preferRelativeResize="0"/>
          <p:nvPr/>
        </p:nvPicPr>
        <p:blipFill>
          <a:blip r:embed="rId2">
            <a:alphaModFix/>
          </a:blip>
          <a:stretch>
            <a:fillRect/>
          </a:stretch>
        </p:blipFill>
        <p:spPr>
          <a:xfrm>
            <a:off x="404050" y="405903"/>
            <a:ext cx="704751" cy="188775"/>
          </a:xfrm>
          <a:prstGeom prst="rect">
            <a:avLst/>
          </a:prstGeom>
          <a:noFill/>
          <a:ln>
            <a:noFill/>
          </a:ln>
        </p:spPr>
      </p:pic>
      <p:sp>
        <p:nvSpPr>
          <p:cNvPr id="134" name="Google Shape;134;p36"/>
          <p:cNvSpPr txBox="1"/>
          <p:nvPr>
            <p:ph type="title"/>
          </p:nvPr>
        </p:nvSpPr>
        <p:spPr>
          <a:xfrm>
            <a:off x="311700" y="1509175"/>
            <a:ext cx="8520600" cy="3203100"/>
          </a:xfrm>
          <a:prstGeom prst="rect">
            <a:avLst/>
          </a:prstGeom>
        </p:spPr>
        <p:txBody>
          <a:bodyPr anchorCtr="0" anchor="t" bIns="91425" lIns="91425" spcFirstLastPara="1" rIns="91425" wrap="square" tIns="91425">
            <a:normAutofit/>
          </a:bodyPr>
          <a:lstStyle>
            <a:lvl1pPr lvl="0" rtl="0">
              <a:spcBef>
                <a:spcPts val="0"/>
              </a:spcBef>
              <a:spcAft>
                <a:spcPts val="0"/>
              </a:spcAft>
              <a:buSzPts val="5600"/>
              <a:buNone/>
              <a:defRPr sz="5600"/>
            </a:lvl1pPr>
            <a:lvl2pPr lvl="1" rtl="0">
              <a:spcBef>
                <a:spcPts val="0"/>
              </a:spcBef>
              <a:spcAft>
                <a:spcPts val="0"/>
              </a:spcAft>
              <a:buSzPts val="5600"/>
              <a:buNone/>
              <a:defRPr sz="5600"/>
            </a:lvl2pPr>
            <a:lvl3pPr lvl="2" rtl="0">
              <a:spcBef>
                <a:spcPts val="0"/>
              </a:spcBef>
              <a:spcAft>
                <a:spcPts val="0"/>
              </a:spcAft>
              <a:buSzPts val="5600"/>
              <a:buNone/>
              <a:defRPr sz="5600"/>
            </a:lvl3pPr>
            <a:lvl4pPr lvl="3" rtl="0">
              <a:spcBef>
                <a:spcPts val="0"/>
              </a:spcBef>
              <a:spcAft>
                <a:spcPts val="0"/>
              </a:spcAft>
              <a:buSzPts val="5600"/>
              <a:buNone/>
              <a:defRPr sz="5600"/>
            </a:lvl4pPr>
            <a:lvl5pPr lvl="4" rtl="0">
              <a:spcBef>
                <a:spcPts val="0"/>
              </a:spcBef>
              <a:spcAft>
                <a:spcPts val="0"/>
              </a:spcAft>
              <a:buSzPts val="5600"/>
              <a:buNone/>
              <a:defRPr sz="5600"/>
            </a:lvl5pPr>
            <a:lvl6pPr lvl="5" rtl="0">
              <a:spcBef>
                <a:spcPts val="0"/>
              </a:spcBef>
              <a:spcAft>
                <a:spcPts val="0"/>
              </a:spcAft>
              <a:buSzPts val="5600"/>
              <a:buNone/>
              <a:defRPr sz="5600"/>
            </a:lvl6pPr>
            <a:lvl7pPr lvl="6" rtl="0">
              <a:spcBef>
                <a:spcPts val="0"/>
              </a:spcBef>
              <a:spcAft>
                <a:spcPts val="0"/>
              </a:spcAft>
              <a:buSzPts val="5600"/>
              <a:buNone/>
              <a:defRPr sz="5600"/>
            </a:lvl7pPr>
            <a:lvl8pPr lvl="7" rtl="0">
              <a:spcBef>
                <a:spcPts val="0"/>
              </a:spcBef>
              <a:spcAft>
                <a:spcPts val="0"/>
              </a:spcAft>
              <a:buSzPts val="5600"/>
              <a:buNone/>
              <a:defRPr sz="5600"/>
            </a:lvl8pPr>
            <a:lvl9pPr lvl="8" rtl="0">
              <a:spcBef>
                <a:spcPts val="0"/>
              </a:spcBef>
              <a:spcAft>
                <a:spcPts val="0"/>
              </a:spcAft>
              <a:buSzPts val="5600"/>
              <a:buNone/>
              <a:defRPr sz="56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2">
    <p:spTree>
      <p:nvGrpSpPr>
        <p:cNvPr id="135" name="Shape 135"/>
        <p:cNvGrpSpPr/>
        <p:nvPr/>
      </p:nvGrpSpPr>
      <p:grpSpPr>
        <a:xfrm>
          <a:off x="0" y="0"/>
          <a:ext cx="0" cy="0"/>
          <a:chOff x="0" y="0"/>
          <a:chExt cx="0" cy="0"/>
        </a:xfrm>
      </p:grpSpPr>
      <p:sp>
        <p:nvSpPr>
          <p:cNvPr id="136" name="Google Shape;136;p37"/>
          <p:cNvSpPr txBox="1"/>
          <p:nvPr>
            <p:ph type="title"/>
          </p:nvPr>
        </p:nvSpPr>
        <p:spPr>
          <a:xfrm>
            <a:off x="311700" y="622150"/>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37" name="Google Shape;137;p37"/>
          <p:cNvPicPr preferRelativeResize="0"/>
          <p:nvPr/>
        </p:nvPicPr>
        <p:blipFill>
          <a:blip r:embed="rId2">
            <a:alphaModFix/>
          </a:blip>
          <a:stretch>
            <a:fillRect/>
          </a:stretch>
        </p:blipFill>
        <p:spPr>
          <a:xfrm>
            <a:off x="0" y="0"/>
            <a:ext cx="9144003" cy="5143504"/>
          </a:xfrm>
          <a:prstGeom prst="rect">
            <a:avLst/>
          </a:prstGeom>
          <a:noFill/>
          <a:ln>
            <a:noFill/>
          </a:ln>
        </p:spPr>
      </p:pic>
      <p:sp>
        <p:nvSpPr>
          <p:cNvPr id="138" name="Google Shape;138;p37"/>
          <p:cNvSpPr txBox="1"/>
          <p:nvPr/>
        </p:nvSpPr>
        <p:spPr>
          <a:xfrm>
            <a:off x="382075" y="1545100"/>
            <a:ext cx="3346800" cy="173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4400">
                <a:solidFill>
                  <a:schemeClr val="dk1"/>
                </a:solidFill>
              </a:rPr>
              <a:t>Materials we’ll cover today</a:t>
            </a:r>
            <a:endParaRPr b="1" sz="4400">
              <a:solidFill>
                <a:schemeClr val="dk1"/>
              </a:solidFill>
            </a:endParaRPr>
          </a:p>
          <a:p>
            <a:pPr indent="0" lvl="0" marL="0" rtl="0" algn="l">
              <a:spcBef>
                <a:spcPts val="1800"/>
              </a:spcBef>
              <a:spcAft>
                <a:spcPts val="0"/>
              </a:spcAft>
              <a:buNone/>
            </a:pPr>
            <a:r>
              <a:t/>
            </a:r>
            <a:endParaRPr sz="30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1">
  <p:cSld name="CUSTOM_2_1">
    <p:spTree>
      <p:nvGrpSpPr>
        <p:cNvPr id="139" name="Shape 139"/>
        <p:cNvGrpSpPr/>
        <p:nvPr/>
      </p:nvGrpSpPr>
      <p:grpSpPr>
        <a:xfrm>
          <a:off x="0" y="0"/>
          <a:ext cx="0" cy="0"/>
          <a:chOff x="0" y="0"/>
          <a:chExt cx="0" cy="0"/>
        </a:xfrm>
      </p:grpSpPr>
      <p:sp>
        <p:nvSpPr>
          <p:cNvPr id="140" name="Google Shape;140;p38"/>
          <p:cNvSpPr txBox="1"/>
          <p:nvPr>
            <p:ph type="title"/>
          </p:nvPr>
        </p:nvSpPr>
        <p:spPr>
          <a:xfrm>
            <a:off x="311700" y="622150"/>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1" name="Google Shape;141;p38"/>
          <p:cNvPicPr preferRelativeResize="0"/>
          <p:nvPr/>
        </p:nvPicPr>
        <p:blipFill>
          <a:blip r:embed="rId2">
            <a:alphaModFix/>
          </a:blip>
          <a:stretch>
            <a:fillRect/>
          </a:stretch>
        </p:blipFill>
        <p:spPr>
          <a:xfrm>
            <a:off x="0" y="0"/>
            <a:ext cx="9144003" cy="5143504"/>
          </a:xfrm>
          <a:prstGeom prst="rect">
            <a:avLst/>
          </a:prstGeom>
          <a:noFill/>
          <a:ln>
            <a:noFill/>
          </a:ln>
        </p:spPr>
      </p:pic>
      <p:sp>
        <p:nvSpPr>
          <p:cNvPr id="142" name="Google Shape;142;p38"/>
          <p:cNvSpPr txBox="1"/>
          <p:nvPr/>
        </p:nvSpPr>
        <p:spPr>
          <a:xfrm>
            <a:off x="289550" y="666450"/>
            <a:ext cx="8358000" cy="641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3600">
                <a:solidFill>
                  <a:schemeClr val="dk1"/>
                </a:solidFill>
              </a:rPr>
              <a:t>Meet the teaching team</a:t>
            </a:r>
            <a:endParaRPr b="1" sz="3600">
              <a:solidFill>
                <a:schemeClr val="dk1"/>
              </a:solidFill>
            </a:endParaRPr>
          </a:p>
          <a:p>
            <a:pPr indent="0" lvl="0" marL="0" rtl="0" algn="l">
              <a:spcBef>
                <a:spcPts val="1800"/>
              </a:spcBef>
              <a:spcAft>
                <a:spcPts val="0"/>
              </a:spcAft>
              <a:buNone/>
            </a:pPr>
            <a:r>
              <a:t/>
            </a:r>
            <a:endParaRPr sz="30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1 1">
  <p:cSld name="CUSTOM_2_1_1">
    <p:spTree>
      <p:nvGrpSpPr>
        <p:cNvPr id="143" name="Shape 143"/>
        <p:cNvGrpSpPr/>
        <p:nvPr/>
      </p:nvGrpSpPr>
      <p:grpSpPr>
        <a:xfrm>
          <a:off x="0" y="0"/>
          <a:ext cx="0" cy="0"/>
          <a:chOff x="0" y="0"/>
          <a:chExt cx="0" cy="0"/>
        </a:xfrm>
      </p:grpSpPr>
      <p:sp>
        <p:nvSpPr>
          <p:cNvPr id="144" name="Google Shape;144;p39"/>
          <p:cNvSpPr txBox="1"/>
          <p:nvPr>
            <p:ph type="title"/>
          </p:nvPr>
        </p:nvSpPr>
        <p:spPr>
          <a:xfrm>
            <a:off x="311700" y="622150"/>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5" name="Google Shape;145;p39"/>
          <p:cNvPicPr preferRelativeResize="0"/>
          <p:nvPr/>
        </p:nvPicPr>
        <p:blipFill>
          <a:blip r:embed="rId2">
            <a:alphaModFix/>
          </a:blip>
          <a:stretch>
            <a:fillRect/>
          </a:stretch>
        </p:blipFill>
        <p:spPr>
          <a:xfrm>
            <a:off x="0" y="0"/>
            <a:ext cx="9144003" cy="5143504"/>
          </a:xfrm>
          <a:prstGeom prst="rect">
            <a:avLst/>
          </a:prstGeom>
          <a:noFill/>
          <a:ln>
            <a:noFill/>
          </a:ln>
        </p:spPr>
      </p:pic>
      <p:sp>
        <p:nvSpPr>
          <p:cNvPr id="146" name="Google Shape;146;p39"/>
          <p:cNvSpPr txBox="1"/>
          <p:nvPr/>
        </p:nvSpPr>
        <p:spPr>
          <a:xfrm>
            <a:off x="289550" y="666450"/>
            <a:ext cx="8358000" cy="641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3000">
                <a:solidFill>
                  <a:schemeClr val="dk1"/>
                </a:solidFill>
              </a:rPr>
              <a:t>Meet the teacher</a:t>
            </a:r>
            <a:endParaRPr b="1" sz="3000">
              <a:solidFill>
                <a:schemeClr val="dk1"/>
              </a:solidFill>
            </a:endParaRPr>
          </a:p>
          <a:p>
            <a:pPr indent="0" lvl="0" marL="0" rtl="0" algn="l">
              <a:spcBef>
                <a:spcPts val="1800"/>
              </a:spcBef>
              <a:spcAft>
                <a:spcPts val="0"/>
              </a:spcAft>
              <a:buNone/>
            </a:pPr>
            <a:r>
              <a:t/>
            </a:r>
            <a:endParaRPr sz="300"/>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7.xml"/><Relationship Id="rId11" Type="http://schemas.openxmlformats.org/officeDocument/2006/relationships/slideLayout" Target="../slideLayouts/slideLayout28.xml"/><Relationship Id="rId10" Type="http://schemas.openxmlformats.org/officeDocument/2006/relationships/slideLayout" Target="../slideLayouts/slideLayout27.xml"/><Relationship Id="rId21" Type="http://schemas.openxmlformats.org/officeDocument/2006/relationships/theme" Target="../theme/theme2.xml"/><Relationship Id="rId13" Type="http://schemas.openxmlformats.org/officeDocument/2006/relationships/slideLayout" Target="../slideLayouts/slideLayout30.xml"/><Relationship Id="rId12" Type="http://schemas.openxmlformats.org/officeDocument/2006/relationships/slideLayout" Target="../slideLayouts/slideLayout29.xml"/><Relationship Id="rId1" Type="http://schemas.openxmlformats.org/officeDocument/2006/relationships/image" Target="../media/image23.jpg"/><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5" Type="http://schemas.openxmlformats.org/officeDocument/2006/relationships/slideLayout" Target="../slideLayouts/slideLayout32.xml"/><Relationship Id="rId14" Type="http://schemas.openxmlformats.org/officeDocument/2006/relationships/slideLayout" Target="../slideLayouts/slideLayout31.xml"/><Relationship Id="rId17" Type="http://schemas.openxmlformats.org/officeDocument/2006/relationships/slideLayout" Target="../slideLayouts/slideLayout34.xml"/><Relationship Id="rId16" Type="http://schemas.openxmlformats.org/officeDocument/2006/relationships/slideLayout" Target="../slideLayouts/slideLayout33.xml"/><Relationship Id="rId5" Type="http://schemas.openxmlformats.org/officeDocument/2006/relationships/slideLayout" Target="../slideLayouts/slideLayout22.xml"/><Relationship Id="rId19" Type="http://schemas.openxmlformats.org/officeDocument/2006/relationships/slideLayout" Target="../slideLayouts/slideLayout36.xml"/><Relationship Id="rId6" Type="http://schemas.openxmlformats.org/officeDocument/2006/relationships/slideLayout" Target="../slideLayouts/slideLayout23.xml"/><Relationship Id="rId18" Type="http://schemas.openxmlformats.org/officeDocument/2006/relationships/slideLayout" Target="../slideLayouts/slideLayout35.xml"/><Relationship Id="rId7" Type="http://schemas.openxmlformats.org/officeDocument/2006/relationships/slideLayout" Target="../slideLayouts/slideLayout24.xml"/><Relationship Id="rId8"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73" name="Shape 73"/>
        <p:cNvGrpSpPr/>
        <p:nvPr/>
      </p:nvGrpSpPr>
      <p:grpSpPr>
        <a:xfrm>
          <a:off x="0" y="0"/>
          <a:ext cx="0" cy="0"/>
          <a:chOff x="0" y="0"/>
          <a:chExt cx="0" cy="0"/>
        </a:xfrm>
      </p:grpSpPr>
      <p:sp>
        <p:nvSpPr>
          <p:cNvPr id="74" name="Google Shape;74;p20"/>
          <p:cNvSpPr txBox="1"/>
          <p:nvPr>
            <p:ph type="title"/>
          </p:nvPr>
        </p:nvSpPr>
        <p:spPr>
          <a:xfrm>
            <a:off x="311700" y="622150"/>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5" name="Google Shape;75;p20"/>
          <p:cNvSpPr txBox="1"/>
          <p:nvPr>
            <p:ph idx="1" type="body"/>
          </p:nvPr>
        </p:nvSpPr>
        <p:spPr>
          <a:xfrm>
            <a:off x="311700" y="1329600"/>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76" name="Google Shape;76;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684"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2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www.gallup.com/workplace/237059/employee-burnout-part-main-causes.asp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40"/>
          <p:cNvSpPr txBox="1"/>
          <p:nvPr>
            <p:ph type="ctrTitle"/>
          </p:nvPr>
        </p:nvSpPr>
        <p:spPr>
          <a:xfrm>
            <a:off x="311700" y="3857625"/>
            <a:ext cx="8520600" cy="602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200">
                <a:solidFill>
                  <a:schemeClr val="dk1"/>
                </a:solidFill>
              </a:rPr>
              <a:t>Burnout in Journalism</a:t>
            </a:r>
            <a:endParaRPr sz="4200">
              <a:solidFill>
                <a:schemeClr val="dk1"/>
              </a:solidFill>
            </a:endParaRPr>
          </a:p>
        </p:txBody>
      </p:sp>
      <p:sp>
        <p:nvSpPr>
          <p:cNvPr id="152" name="Google Shape;152;p40"/>
          <p:cNvSpPr txBox="1"/>
          <p:nvPr>
            <p:ph idx="1" type="subTitle"/>
          </p:nvPr>
        </p:nvSpPr>
        <p:spPr>
          <a:xfrm>
            <a:off x="311700" y="4402150"/>
            <a:ext cx="8520600" cy="383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chemeClr val="dk1"/>
                </a:solidFill>
              </a:rPr>
              <a:t>Alanna “Lane” Dvorak</a:t>
            </a:r>
            <a:endParaRPr sz="1600">
              <a:solidFill>
                <a:schemeClr val="dk1"/>
              </a:solidFill>
            </a:endParaRPr>
          </a:p>
        </p:txBody>
      </p:sp>
      <p:pic>
        <p:nvPicPr>
          <p:cNvPr id="153" name="Google Shape;153;p40"/>
          <p:cNvPicPr preferRelativeResize="0"/>
          <p:nvPr/>
        </p:nvPicPr>
        <p:blipFill>
          <a:blip r:embed="rId3">
            <a:alphaModFix/>
          </a:blip>
          <a:stretch>
            <a:fillRect/>
          </a:stretch>
        </p:blipFill>
        <p:spPr>
          <a:xfrm>
            <a:off x="423200" y="440625"/>
            <a:ext cx="1147575" cy="308100"/>
          </a:xfrm>
          <a:prstGeom prst="rect">
            <a:avLst/>
          </a:prstGeom>
          <a:noFill/>
          <a:ln>
            <a:noFill/>
          </a:ln>
        </p:spPr>
      </p:pic>
      <p:pic>
        <p:nvPicPr>
          <p:cNvPr descr="Work burnout and stress of unmotivated exhausted person, sad tired woman sitting at desk (Provided by Getty Images)" id="154" name="Google Shape;154;p40"/>
          <p:cNvPicPr preferRelativeResize="0"/>
          <p:nvPr/>
        </p:nvPicPr>
        <p:blipFill>
          <a:blip r:embed="rId4">
            <a:alphaModFix/>
          </a:blip>
          <a:stretch>
            <a:fillRect/>
          </a:stretch>
        </p:blipFill>
        <p:spPr>
          <a:xfrm>
            <a:off x="2795588" y="217575"/>
            <a:ext cx="3552824" cy="35528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42"/>
          <p:cNvPicPr preferRelativeResize="0"/>
          <p:nvPr/>
        </p:nvPicPr>
        <p:blipFill>
          <a:blip r:embed="rId3">
            <a:alphaModFix/>
          </a:blip>
          <a:stretch>
            <a:fillRect/>
          </a:stretch>
        </p:blipFill>
        <p:spPr>
          <a:xfrm>
            <a:off x="404050" y="406127"/>
            <a:ext cx="703180" cy="188350"/>
          </a:xfrm>
          <a:prstGeom prst="rect">
            <a:avLst/>
          </a:prstGeom>
          <a:noFill/>
          <a:ln>
            <a:noFill/>
          </a:ln>
        </p:spPr>
      </p:pic>
      <p:sp>
        <p:nvSpPr>
          <p:cNvPr id="164" name="Google Shape;164;p42"/>
          <p:cNvSpPr txBox="1"/>
          <p:nvPr/>
        </p:nvSpPr>
        <p:spPr>
          <a:xfrm>
            <a:off x="1107225" y="278050"/>
            <a:ext cx="7632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eorgia"/>
                <a:ea typeface="Georgia"/>
                <a:cs typeface="Georgia"/>
                <a:sym typeface="Georgia"/>
              </a:rPr>
              <a:t>|  </a:t>
            </a:r>
            <a:r>
              <a:rPr b="1" lang="en">
                <a:latin typeface="Georgia"/>
                <a:ea typeface="Georgia"/>
                <a:cs typeface="Georgia"/>
                <a:sym typeface="Georgia"/>
              </a:rPr>
              <a:t>Burnout in Journalism</a:t>
            </a:r>
            <a:endParaRPr b="1">
              <a:latin typeface="Georgia"/>
              <a:ea typeface="Georgia"/>
              <a:cs typeface="Georgia"/>
              <a:sym typeface="Georgia"/>
            </a:endParaRPr>
          </a:p>
        </p:txBody>
      </p:sp>
      <p:sp>
        <p:nvSpPr>
          <p:cNvPr id="165" name="Google Shape;165;p42"/>
          <p:cNvSpPr txBox="1"/>
          <p:nvPr/>
        </p:nvSpPr>
        <p:spPr>
          <a:xfrm>
            <a:off x="4235350" y="1279350"/>
            <a:ext cx="3247200" cy="36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t>Alanna “Lane” Dvorak</a:t>
            </a:r>
            <a:endParaRPr b="1" sz="1600"/>
          </a:p>
          <a:p>
            <a:pPr indent="0" lvl="0" marL="0" rtl="0" algn="l">
              <a:spcBef>
                <a:spcPts val="0"/>
              </a:spcBef>
              <a:spcAft>
                <a:spcPts val="0"/>
              </a:spcAft>
              <a:buNone/>
            </a:pPr>
            <a:r>
              <a:t/>
            </a:r>
            <a:endParaRPr b="1" sz="1600"/>
          </a:p>
          <a:p>
            <a:pPr indent="0" lvl="0" marL="0" rtl="0" algn="l">
              <a:spcBef>
                <a:spcPts val="0"/>
              </a:spcBef>
              <a:spcAft>
                <a:spcPts val="0"/>
              </a:spcAft>
              <a:buNone/>
            </a:pPr>
            <a:r>
              <a:rPr b="1" lang="en"/>
              <a:t>International training manager at Poynter</a:t>
            </a:r>
            <a:endParaRPr b="1"/>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rPr b="1" lang="en"/>
              <a:t>Help develop curriculum for in-person, virtual and hybrid training across a variety of journalism disciplines, but with an emphasis on fact-checking</a:t>
            </a:r>
            <a:endParaRPr b="1"/>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None/>
            </a:pPr>
            <a:r>
              <a:rPr b="1" lang="en"/>
              <a:t>Originally worked as a print journalist in the DC area</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Sports </a:t>
            </a:r>
            <a:r>
              <a:rPr b="1" lang="en"/>
              <a:t>aficionado</a:t>
            </a:r>
            <a:r>
              <a:rPr b="1" lang="en"/>
              <a:t>, trivia nerd, fan of Leo the dog (pictured here)</a:t>
            </a:r>
            <a:endParaRPr b="1"/>
          </a:p>
          <a:p>
            <a:pPr indent="0" lvl="0" marL="0" rtl="0" algn="l">
              <a:spcBef>
                <a:spcPts val="0"/>
              </a:spcBef>
              <a:spcAft>
                <a:spcPts val="0"/>
              </a:spcAft>
              <a:buNone/>
            </a:pPr>
            <a:r>
              <a:t/>
            </a:r>
            <a:endParaRPr b="1"/>
          </a:p>
          <a:p>
            <a:pPr indent="0" lvl="0" marL="0" rtl="0" algn="l">
              <a:spcBef>
                <a:spcPts val="0"/>
              </a:spcBef>
              <a:spcAft>
                <a:spcPts val="0"/>
              </a:spcAft>
              <a:buNone/>
            </a:pPr>
            <a:r>
              <a:t/>
            </a:r>
            <a:endParaRPr b="1"/>
          </a:p>
          <a:p>
            <a:pPr indent="0" lvl="0" marL="0" rtl="0" algn="l">
              <a:spcBef>
                <a:spcPts val="0"/>
              </a:spcBef>
              <a:spcAft>
                <a:spcPts val="0"/>
              </a:spcAft>
              <a:buNone/>
            </a:pPr>
            <a:r>
              <a:t/>
            </a:r>
            <a:endParaRPr b="1"/>
          </a:p>
        </p:txBody>
      </p:sp>
      <p:sp>
        <p:nvSpPr>
          <p:cNvPr id="166" name="Google Shape;166;p42"/>
          <p:cNvSpPr/>
          <p:nvPr/>
        </p:nvSpPr>
        <p:spPr>
          <a:xfrm>
            <a:off x="702821" y="1443225"/>
            <a:ext cx="2446500" cy="3150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7" name="Google Shape;167;p42" title="IMG_9802.JPG"/>
          <p:cNvPicPr preferRelativeResize="0"/>
          <p:nvPr/>
        </p:nvPicPr>
        <p:blipFill rotWithShape="1">
          <a:blip r:embed="rId4">
            <a:alphaModFix/>
          </a:blip>
          <a:srcRect b="0" l="25357" r="25519" t="1999"/>
          <a:stretch/>
        </p:blipFill>
        <p:spPr>
          <a:xfrm>
            <a:off x="702825" y="1443225"/>
            <a:ext cx="2446500" cy="325311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43"/>
          <p:cNvPicPr preferRelativeResize="0"/>
          <p:nvPr/>
        </p:nvPicPr>
        <p:blipFill>
          <a:blip r:embed="rId3">
            <a:alphaModFix/>
          </a:blip>
          <a:stretch>
            <a:fillRect/>
          </a:stretch>
        </p:blipFill>
        <p:spPr>
          <a:xfrm>
            <a:off x="404050" y="406127"/>
            <a:ext cx="703180" cy="188350"/>
          </a:xfrm>
          <a:prstGeom prst="rect">
            <a:avLst/>
          </a:prstGeom>
          <a:noFill/>
          <a:ln>
            <a:noFill/>
          </a:ln>
        </p:spPr>
      </p:pic>
      <p:sp>
        <p:nvSpPr>
          <p:cNvPr id="173" name="Google Shape;173;p43"/>
          <p:cNvSpPr txBox="1"/>
          <p:nvPr/>
        </p:nvSpPr>
        <p:spPr>
          <a:xfrm>
            <a:off x="1107225" y="278050"/>
            <a:ext cx="7713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eorgia"/>
                <a:ea typeface="Georgia"/>
                <a:cs typeface="Georgia"/>
                <a:sym typeface="Georgia"/>
              </a:rPr>
              <a:t>|  </a:t>
            </a:r>
            <a:r>
              <a:rPr b="1" lang="en">
                <a:latin typeface="Georgia"/>
                <a:ea typeface="Georgia"/>
                <a:cs typeface="Georgia"/>
                <a:sym typeface="Georgia"/>
              </a:rPr>
              <a:t>Presentation Title Here</a:t>
            </a:r>
            <a:endParaRPr b="1">
              <a:latin typeface="Georgia"/>
              <a:ea typeface="Georgia"/>
              <a:cs typeface="Georgia"/>
              <a:sym typeface="Georgia"/>
            </a:endParaRPr>
          </a:p>
        </p:txBody>
      </p:sp>
      <p:sp>
        <p:nvSpPr>
          <p:cNvPr id="174" name="Google Shape;174;p43"/>
          <p:cNvSpPr txBox="1"/>
          <p:nvPr/>
        </p:nvSpPr>
        <p:spPr>
          <a:xfrm>
            <a:off x="4459875" y="1698225"/>
            <a:ext cx="4161600" cy="28050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t>Stress vs. burnout</a:t>
            </a:r>
            <a:endParaRPr sz="1900"/>
          </a:p>
          <a:p>
            <a:pPr indent="-349250" lvl="0" marL="457200" rtl="0" algn="l">
              <a:spcBef>
                <a:spcPts val="1000"/>
              </a:spcBef>
              <a:spcAft>
                <a:spcPts val="0"/>
              </a:spcAft>
              <a:buSzPts val="1900"/>
              <a:buChar char="●"/>
            </a:pPr>
            <a:r>
              <a:rPr lang="en" sz="1900">
                <a:solidFill>
                  <a:schemeClr val="dk1"/>
                </a:solidFill>
              </a:rPr>
              <a:t>When do you need help to manage?</a:t>
            </a:r>
            <a:endParaRPr sz="1900">
              <a:solidFill>
                <a:schemeClr val="dk1"/>
              </a:solidFill>
            </a:endParaRPr>
          </a:p>
          <a:p>
            <a:pPr indent="-349250" lvl="0" marL="457200" rtl="0" algn="l">
              <a:spcBef>
                <a:spcPts val="1000"/>
              </a:spcBef>
              <a:spcAft>
                <a:spcPts val="1000"/>
              </a:spcAft>
              <a:buClr>
                <a:schemeClr val="dk1"/>
              </a:buClr>
              <a:buSzPts val="1900"/>
              <a:buChar char="●"/>
            </a:pPr>
            <a:r>
              <a:rPr lang="en" sz="1900">
                <a:solidFill>
                  <a:schemeClr val="dk1"/>
                </a:solidFill>
              </a:rPr>
              <a:t>How to manage stress levels and prevent burnout</a:t>
            </a:r>
            <a:endParaRPr sz="19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44"/>
          <p:cNvSpPr txBox="1"/>
          <p:nvPr>
            <p:ph type="title"/>
          </p:nvPr>
        </p:nvSpPr>
        <p:spPr>
          <a:xfrm>
            <a:off x="311700" y="622150"/>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600">
                <a:latin typeface="Caveat"/>
                <a:ea typeface="Caveat"/>
                <a:cs typeface="Caveat"/>
                <a:sym typeface="Caveat"/>
              </a:rPr>
              <a:t>What is stress?</a:t>
            </a:r>
            <a:endParaRPr b="1" sz="3600">
              <a:latin typeface="Caveat"/>
              <a:ea typeface="Caveat"/>
              <a:cs typeface="Caveat"/>
              <a:sym typeface="Caveat"/>
            </a:endParaRPr>
          </a:p>
        </p:txBody>
      </p:sp>
      <p:sp>
        <p:nvSpPr>
          <p:cNvPr id="180" name="Google Shape;180;p44"/>
          <p:cNvSpPr txBox="1"/>
          <p:nvPr>
            <p:ph idx="1" type="body"/>
          </p:nvPr>
        </p:nvSpPr>
        <p:spPr>
          <a:xfrm>
            <a:off x="311700" y="1329600"/>
            <a:ext cx="8520600" cy="3416400"/>
          </a:xfrm>
          <a:prstGeom prst="rect">
            <a:avLst/>
          </a:prstGeom>
        </p:spPr>
        <p:txBody>
          <a:bodyPr anchorCtr="0" anchor="ctr" bIns="91425" lIns="91425" spcFirstLastPara="1" rIns="91425" wrap="square" tIns="91425">
            <a:noAutofit/>
          </a:bodyPr>
          <a:lstStyle/>
          <a:p>
            <a:pPr indent="-368300" lvl="0" marL="457200" rtl="0" algn="l">
              <a:spcBef>
                <a:spcPts val="0"/>
              </a:spcBef>
              <a:spcAft>
                <a:spcPts val="0"/>
              </a:spcAft>
              <a:buSzPts val="2200"/>
              <a:buChar char="●"/>
            </a:pPr>
            <a:r>
              <a:rPr lang="en" sz="2200">
                <a:latin typeface="Calibri"/>
                <a:ea typeface="Calibri"/>
                <a:cs typeface="Calibri"/>
                <a:sym typeface="Calibri"/>
              </a:rPr>
              <a:t>Stress is </a:t>
            </a:r>
            <a:r>
              <a:rPr b="1" lang="en" sz="2200">
                <a:latin typeface="Calibri"/>
                <a:ea typeface="Calibri"/>
                <a:cs typeface="Calibri"/>
                <a:sym typeface="Calibri"/>
              </a:rPr>
              <a:t>natural</a:t>
            </a:r>
            <a:r>
              <a:rPr lang="en" sz="2200">
                <a:latin typeface="Calibri"/>
                <a:ea typeface="Calibri"/>
                <a:cs typeface="Calibri"/>
                <a:sym typeface="Calibri"/>
              </a:rPr>
              <a:t> human response that prompts us to address challenges and threats. We all experience stress, professionally and personally. </a:t>
            </a:r>
            <a:endParaRPr sz="2200">
              <a:latin typeface="Calibri"/>
              <a:ea typeface="Calibri"/>
              <a:cs typeface="Calibri"/>
              <a:sym typeface="Calibri"/>
            </a:endParaRPr>
          </a:p>
          <a:p>
            <a:pPr indent="0" lvl="0" marL="457200" rtl="0" algn="l">
              <a:spcBef>
                <a:spcPts val="0"/>
              </a:spcBef>
              <a:spcAft>
                <a:spcPts val="0"/>
              </a:spcAft>
              <a:buNone/>
            </a:pPr>
            <a:r>
              <a:t/>
            </a:r>
            <a:endParaRPr sz="2200">
              <a:latin typeface="Calibri"/>
              <a:ea typeface="Calibri"/>
              <a:cs typeface="Calibri"/>
              <a:sym typeface="Calibri"/>
            </a:endParaRPr>
          </a:p>
          <a:p>
            <a:pPr indent="-368300" lvl="0" marL="457200" rtl="0" algn="l">
              <a:spcBef>
                <a:spcPts val="0"/>
              </a:spcBef>
              <a:spcAft>
                <a:spcPts val="0"/>
              </a:spcAft>
              <a:buSzPts val="2200"/>
              <a:buChar char="●"/>
            </a:pPr>
            <a:r>
              <a:rPr lang="en" sz="2200">
                <a:latin typeface="Calibri"/>
                <a:ea typeface="Calibri"/>
                <a:cs typeface="Calibri"/>
                <a:sym typeface="Calibri"/>
              </a:rPr>
              <a:t>What’s important is how we </a:t>
            </a:r>
            <a:r>
              <a:rPr b="1" lang="en" sz="2200">
                <a:latin typeface="Calibri"/>
                <a:ea typeface="Calibri"/>
                <a:cs typeface="Calibri"/>
                <a:sym typeface="Calibri"/>
              </a:rPr>
              <a:t>respond</a:t>
            </a:r>
            <a:r>
              <a:rPr lang="en" sz="2200">
                <a:latin typeface="Calibri"/>
                <a:ea typeface="Calibri"/>
                <a:cs typeface="Calibri"/>
                <a:sym typeface="Calibri"/>
              </a:rPr>
              <a:t> to stressors and </a:t>
            </a:r>
            <a:r>
              <a:rPr b="1" lang="en" sz="2200">
                <a:latin typeface="Calibri"/>
                <a:ea typeface="Calibri"/>
                <a:cs typeface="Calibri"/>
                <a:sym typeface="Calibri"/>
              </a:rPr>
              <a:t>how long</a:t>
            </a:r>
            <a:r>
              <a:rPr lang="en" sz="2200">
                <a:latin typeface="Calibri"/>
                <a:ea typeface="Calibri"/>
                <a:cs typeface="Calibri"/>
                <a:sym typeface="Calibri"/>
              </a:rPr>
              <a:t> we are exposed to them.</a:t>
            </a:r>
            <a:endParaRPr sz="2200">
              <a:latin typeface="Calibri"/>
              <a:ea typeface="Calibri"/>
              <a:cs typeface="Calibri"/>
              <a:sym typeface="Calibri"/>
            </a:endParaRPr>
          </a:p>
          <a:p>
            <a:pPr indent="0" lvl="0" marL="0" rtl="0" algn="l">
              <a:spcBef>
                <a:spcPts val="0"/>
              </a:spcBef>
              <a:spcAft>
                <a:spcPts val="0"/>
              </a:spcAft>
              <a:buNone/>
            </a:pPr>
            <a:r>
              <a:t/>
            </a:r>
            <a:endParaRPr sz="19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45"/>
          <p:cNvPicPr preferRelativeResize="0"/>
          <p:nvPr/>
        </p:nvPicPr>
        <p:blipFill>
          <a:blip r:embed="rId3">
            <a:alphaModFix/>
          </a:blip>
          <a:stretch>
            <a:fillRect/>
          </a:stretch>
        </p:blipFill>
        <p:spPr>
          <a:xfrm>
            <a:off x="2152650" y="152400"/>
            <a:ext cx="4838700" cy="4838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46" title="Screenshot 2025-05-24 at 3.00.57 AM.png"/>
          <p:cNvPicPr preferRelativeResize="0"/>
          <p:nvPr/>
        </p:nvPicPr>
        <p:blipFill>
          <a:blip r:embed="rId3">
            <a:alphaModFix/>
          </a:blip>
          <a:stretch>
            <a:fillRect/>
          </a:stretch>
        </p:blipFill>
        <p:spPr>
          <a:xfrm>
            <a:off x="2463400" y="152400"/>
            <a:ext cx="4332993" cy="4838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47"/>
          <p:cNvSpPr txBox="1"/>
          <p:nvPr>
            <p:ph idx="1" type="body"/>
          </p:nvPr>
        </p:nvSpPr>
        <p:spPr>
          <a:xfrm>
            <a:off x="1148700" y="663725"/>
            <a:ext cx="6846600" cy="1742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900">
                <a:latin typeface="Caveat"/>
                <a:ea typeface="Caveat"/>
                <a:cs typeface="Caveat"/>
                <a:sym typeface="Caveat"/>
              </a:rPr>
              <a:t>Burnout</a:t>
            </a:r>
            <a:r>
              <a:rPr lang="en" sz="3000"/>
              <a:t> =</a:t>
            </a:r>
            <a:endParaRPr sz="3000"/>
          </a:p>
          <a:p>
            <a:pPr indent="0" lvl="0" marL="0" rtl="0" algn="ctr">
              <a:spcBef>
                <a:spcPts val="0"/>
              </a:spcBef>
              <a:spcAft>
                <a:spcPts val="0"/>
              </a:spcAft>
              <a:buNone/>
            </a:pPr>
            <a:r>
              <a:rPr lang="en" sz="3000">
                <a:latin typeface="Calibri"/>
                <a:ea typeface="Calibri"/>
                <a:cs typeface="Calibri"/>
                <a:sym typeface="Calibri"/>
              </a:rPr>
              <a:t>Chronic workplace stress that has gone unmanaged for too long</a:t>
            </a:r>
            <a:endParaRPr sz="3000">
              <a:latin typeface="Calibri"/>
              <a:ea typeface="Calibri"/>
              <a:cs typeface="Calibri"/>
              <a:sym typeface="Calibri"/>
            </a:endParaRPr>
          </a:p>
          <a:p>
            <a:pPr indent="0" lvl="0" marL="0" rtl="0" algn="ctr">
              <a:spcBef>
                <a:spcPts val="0"/>
              </a:spcBef>
              <a:spcAft>
                <a:spcPts val="0"/>
              </a:spcAft>
              <a:buNone/>
            </a:pPr>
            <a:r>
              <a:t/>
            </a:r>
            <a:endParaRPr/>
          </a:p>
        </p:txBody>
      </p:sp>
      <p:pic>
        <p:nvPicPr>
          <p:cNvPr descr="a cartoon drawing of a fire with a yellow center on a white background (Provided by Tenor)" id="196" name="Google Shape;196;p47"/>
          <p:cNvPicPr preferRelativeResize="0"/>
          <p:nvPr/>
        </p:nvPicPr>
        <p:blipFill>
          <a:blip r:embed="rId3">
            <a:alphaModFix/>
          </a:blip>
          <a:stretch>
            <a:fillRect/>
          </a:stretch>
        </p:blipFill>
        <p:spPr>
          <a:xfrm>
            <a:off x="3362299" y="2405825"/>
            <a:ext cx="2419400" cy="24193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48"/>
          <p:cNvSpPr txBox="1"/>
          <p:nvPr>
            <p:ph type="title"/>
          </p:nvPr>
        </p:nvSpPr>
        <p:spPr>
          <a:xfrm>
            <a:off x="311700" y="622150"/>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600">
                <a:latin typeface="Caveat"/>
                <a:ea typeface="Caveat"/>
                <a:cs typeface="Caveat"/>
                <a:sym typeface="Caveat"/>
              </a:rPr>
              <a:t>Top causes of burnout</a:t>
            </a:r>
            <a:endParaRPr b="1" sz="3600">
              <a:latin typeface="Caveat"/>
              <a:ea typeface="Caveat"/>
              <a:cs typeface="Caveat"/>
              <a:sym typeface="Caveat"/>
            </a:endParaRPr>
          </a:p>
        </p:txBody>
      </p:sp>
      <p:sp>
        <p:nvSpPr>
          <p:cNvPr id="202" name="Google Shape;202;p48"/>
          <p:cNvSpPr txBox="1"/>
          <p:nvPr>
            <p:ph idx="1" type="body"/>
          </p:nvPr>
        </p:nvSpPr>
        <p:spPr>
          <a:xfrm>
            <a:off x="311700" y="1329600"/>
            <a:ext cx="8520600" cy="2851500"/>
          </a:xfrm>
          <a:prstGeom prst="rect">
            <a:avLst/>
          </a:prstGeom>
        </p:spPr>
        <p:txBody>
          <a:bodyPr anchorCtr="0" anchor="ctr" bIns="91425" lIns="91425" spcFirstLastPara="1" rIns="91425" wrap="square" tIns="91425">
            <a:noAutofit/>
          </a:bodyPr>
          <a:lstStyle/>
          <a:p>
            <a:pPr indent="-368300" lvl="0" marL="457200" rtl="0" algn="l">
              <a:lnSpc>
                <a:spcPct val="150000"/>
              </a:lnSpc>
              <a:spcBef>
                <a:spcPts val="0"/>
              </a:spcBef>
              <a:spcAft>
                <a:spcPts val="0"/>
              </a:spcAft>
              <a:buSzPts val="2200"/>
              <a:buFont typeface="Calibri"/>
              <a:buAutoNum type="arabicPeriod"/>
            </a:pPr>
            <a:r>
              <a:rPr lang="en" sz="2200">
                <a:latin typeface="Calibri"/>
                <a:ea typeface="Calibri"/>
                <a:cs typeface="Calibri"/>
                <a:sym typeface="Calibri"/>
              </a:rPr>
              <a:t>Unfair treatment at work</a:t>
            </a:r>
            <a:endParaRPr sz="2200">
              <a:latin typeface="Calibri"/>
              <a:ea typeface="Calibri"/>
              <a:cs typeface="Calibri"/>
              <a:sym typeface="Calibri"/>
            </a:endParaRPr>
          </a:p>
          <a:p>
            <a:pPr indent="-368300" lvl="0" marL="457200" rtl="0" algn="l">
              <a:lnSpc>
                <a:spcPct val="150000"/>
              </a:lnSpc>
              <a:spcBef>
                <a:spcPts val="0"/>
              </a:spcBef>
              <a:spcAft>
                <a:spcPts val="0"/>
              </a:spcAft>
              <a:buSzPts val="2200"/>
              <a:buFont typeface="Calibri"/>
              <a:buAutoNum type="arabicPeriod"/>
            </a:pPr>
            <a:r>
              <a:rPr lang="en" sz="2200">
                <a:latin typeface="Calibri"/>
                <a:ea typeface="Calibri"/>
                <a:cs typeface="Calibri"/>
                <a:sym typeface="Calibri"/>
              </a:rPr>
              <a:t>Unmanageable workload</a:t>
            </a:r>
            <a:endParaRPr sz="2200">
              <a:latin typeface="Calibri"/>
              <a:ea typeface="Calibri"/>
              <a:cs typeface="Calibri"/>
              <a:sym typeface="Calibri"/>
            </a:endParaRPr>
          </a:p>
          <a:p>
            <a:pPr indent="-368300" lvl="0" marL="457200" rtl="0" algn="l">
              <a:lnSpc>
                <a:spcPct val="150000"/>
              </a:lnSpc>
              <a:spcBef>
                <a:spcPts val="0"/>
              </a:spcBef>
              <a:spcAft>
                <a:spcPts val="0"/>
              </a:spcAft>
              <a:buSzPts val="2200"/>
              <a:buFont typeface="Calibri"/>
              <a:buAutoNum type="arabicPeriod"/>
            </a:pPr>
            <a:r>
              <a:rPr lang="en" sz="2200">
                <a:latin typeface="Calibri"/>
                <a:ea typeface="Calibri"/>
                <a:cs typeface="Calibri"/>
                <a:sym typeface="Calibri"/>
              </a:rPr>
              <a:t>Unreasonable time pressure</a:t>
            </a:r>
            <a:endParaRPr sz="2200">
              <a:latin typeface="Calibri"/>
              <a:ea typeface="Calibri"/>
              <a:cs typeface="Calibri"/>
              <a:sym typeface="Calibri"/>
            </a:endParaRPr>
          </a:p>
          <a:p>
            <a:pPr indent="-368300" lvl="0" marL="457200" rtl="0" algn="l">
              <a:lnSpc>
                <a:spcPct val="150000"/>
              </a:lnSpc>
              <a:spcBef>
                <a:spcPts val="0"/>
              </a:spcBef>
              <a:spcAft>
                <a:spcPts val="0"/>
              </a:spcAft>
              <a:buSzPts val="2200"/>
              <a:buFont typeface="Calibri"/>
              <a:buAutoNum type="arabicPeriod"/>
            </a:pPr>
            <a:r>
              <a:rPr lang="en" sz="2200">
                <a:latin typeface="Calibri"/>
                <a:ea typeface="Calibri"/>
                <a:cs typeface="Calibri"/>
                <a:sym typeface="Calibri"/>
              </a:rPr>
              <a:t>Lack of role clarity</a:t>
            </a:r>
            <a:endParaRPr sz="2200">
              <a:latin typeface="Calibri"/>
              <a:ea typeface="Calibri"/>
              <a:cs typeface="Calibri"/>
              <a:sym typeface="Calibri"/>
            </a:endParaRPr>
          </a:p>
          <a:p>
            <a:pPr indent="-368300" lvl="0" marL="457200" rtl="0" algn="l">
              <a:lnSpc>
                <a:spcPct val="150000"/>
              </a:lnSpc>
              <a:spcBef>
                <a:spcPts val="0"/>
              </a:spcBef>
              <a:spcAft>
                <a:spcPts val="0"/>
              </a:spcAft>
              <a:buSzPts val="2200"/>
              <a:buFont typeface="Calibri"/>
              <a:buAutoNum type="arabicPeriod"/>
            </a:pPr>
            <a:r>
              <a:rPr lang="en" sz="2200">
                <a:latin typeface="Calibri"/>
                <a:ea typeface="Calibri"/>
                <a:cs typeface="Calibri"/>
                <a:sym typeface="Calibri"/>
              </a:rPr>
              <a:t>Lack of communication and support from manager</a:t>
            </a:r>
            <a:endParaRPr sz="2200">
              <a:latin typeface="Calibri"/>
              <a:ea typeface="Calibri"/>
              <a:cs typeface="Calibri"/>
              <a:sym typeface="Calibri"/>
            </a:endParaRPr>
          </a:p>
        </p:txBody>
      </p:sp>
      <p:sp>
        <p:nvSpPr>
          <p:cNvPr id="203" name="Google Shape;203;p48"/>
          <p:cNvSpPr txBox="1"/>
          <p:nvPr/>
        </p:nvSpPr>
        <p:spPr>
          <a:xfrm>
            <a:off x="311700" y="4463375"/>
            <a:ext cx="3247200" cy="41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u="sng">
                <a:solidFill>
                  <a:schemeClr val="hlink"/>
                </a:solidFill>
                <a:hlinkClick r:id="rId3"/>
              </a:rPr>
              <a:t>Gallup “Employee Burnout”</a:t>
            </a:r>
            <a:endParaRPr i="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49"/>
          <p:cNvSpPr txBox="1"/>
          <p:nvPr>
            <p:ph type="title"/>
          </p:nvPr>
        </p:nvSpPr>
        <p:spPr>
          <a:xfrm>
            <a:off x="311700" y="622150"/>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600">
                <a:latin typeface="Caveat"/>
                <a:ea typeface="Caveat"/>
                <a:cs typeface="Caveat"/>
                <a:sym typeface="Caveat"/>
              </a:rPr>
              <a:t>When do you need help?</a:t>
            </a:r>
            <a:endParaRPr b="1" sz="3600">
              <a:latin typeface="Caveat"/>
              <a:ea typeface="Caveat"/>
              <a:cs typeface="Caveat"/>
              <a:sym typeface="Caveat"/>
            </a:endParaRPr>
          </a:p>
        </p:txBody>
      </p:sp>
      <p:sp>
        <p:nvSpPr>
          <p:cNvPr id="209" name="Google Shape;209;p49"/>
          <p:cNvSpPr txBox="1"/>
          <p:nvPr>
            <p:ph idx="1" type="body"/>
          </p:nvPr>
        </p:nvSpPr>
        <p:spPr>
          <a:xfrm>
            <a:off x="311700" y="1329600"/>
            <a:ext cx="8520600" cy="3416400"/>
          </a:xfrm>
          <a:prstGeom prst="rect">
            <a:avLst/>
          </a:prstGeom>
        </p:spPr>
        <p:txBody>
          <a:bodyPr anchorCtr="0" anchor="ctr" bIns="91425" lIns="91425" spcFirstLastPara="1" rIns="91425" wrap="square" tIns="91425">
            <a:noAutofit/>
          </a:bodyPr>
          <a:lstStyle/>
          <a:p>
            <a:pPr indent="-381000" lvl="0" marL="457200" rtl="0" algn="l">
              <a:lnSpc>
                <a:spcPct val="150000"/>
              </a:lnSpc>
              <a:spcBef>
                <a:spcPts val="0"/>
              </a:spcBef>
              <a:spcAft>
                <a:spcPts val="0"/>
              </a:spcAft>
              <a:buSzPts val="2400"/>
              <a:buFont typeface="Calibri"/>
              <a:buChar char="●"/>
            </a:pPr>
            <a:r>
              <a:rPr lang="en" sz="2400">
                <a:latin typeface="Calibri"/>
                <a:ea typeface="Calibri"/>
                <a:cs typeface="Calibri"/>
                <a:sym typeface="Calibri"/>
              </a:rPr>
              <a:t>Tired</a:t>
            </a:r>
            <a:endParaRPr sz="2400">
              <a:latin typeface="Calibri"/>
              <a:ea typeface="Calibri"/>
              <a:cs typeface="Calibri"/>
              <a:sym typeface="Calibri"/>
            </a:endParaRPr>
          </a:p>
          <a:p>
            <a:pPr indent="-381000" lvl="0" marL="457200" rtl="0" algn="l">
              <a:lnSpc>
                <a:spcPct val="150000"/>
              </a:lnSpc>
              <a:spcBef>
                <a:spcPts val="0"/>
              </a:spcBef>
              <a:spcAft>
                <a:spcPts val="0"/>
              </a:spcAft>
              <a:buSzPts val="2400"/>
              <a:buFont typeface="Calibri"/>
              <a:buChar char="●"/>
            </a:pPr>
            <a:r>
              <a:rPr lang="en" sz="2400">
                <a:latin typeface="Calibri"/>
                <a:ea typeface="Calibri"/>
                <a:cs typeface="Calibri"/>
                <a:sym typeface="Calibri"/>
              </a:rPr>
              <a:t>Unmotivated, cynical</a:t>
            </a:r>
            <a:endParaRPr sz="2400">
              <a:latin typeface="Calibri"/>
              <a:ea typeface="Calibri"/>
              <a:cs typeface="Calibri"/>
              <a:sym typeface="Calibri"/>
            </a:endParaRPr>
          </a:p>
          <a:p>
            <a:pPr indent="-381000" lvl="0" marL="457200" rtl="0" algn="l">
              <a:lnSpc>
                <a:spcPct val="150000"/>
              </a:lnSpc>
              <a:spcBef>
                <a:spcPts val="0"/>
              </a:spcBef>
              <a:spcAft>
                <a:spcPts val="0"/>
              </a:spcAft>
              <a:buSzPts val="2400"/>
              <a:buFont typeface="Calibri"/>
              <a:buChar char="●"/>
            </a:pPr>
            <a:r>
              <a:rPr lang="en" sz="2400">
                <a:latin typeface="Calibri"/>
                <a:ea typeface="Calibri"/>
                <a:cs typeface="Calibri"/>
                <a:sym typeface="Calibri"/>
              </a:rPr>
              <a:t>Hopeless, depressed, always anxious</a:t>
            </a:r>
            <a:endParaRPr sz="2400">
              <a:latin typeface="Calibri"/>
              <a:ea typeface="Calibri"/>
              <a:cs typeface="Calibri"/>
              <a:sym typeface="Calibri"/>
            </a:endParaRPr>
          </a:p>
          <a:p>
            <a:pPr indent="-381000" lvl="0" marL="457200" rtl="0" algn="l">
              <a:lnSpc>
                <a:spcPct val="150000"/>
              </a:lnSpc>
              <a:spcBef>
                <a:spcPts val="0"/>
              </a:spcBef>
              <a:spcAft>
                <a:spcPts val="0"/>
              </a:spcAft>
              <a:buSzPts val="2400"/>
              <a:buFont typeface="Calibri"/>
              <a:buChar char="●"/>
            </a:pPr>
            <a:r>
              <a:rPr lang="en" sz="2400">
                <a:latin typeface="Calibri"/>
                <a:ea typeface="Calibri"/>
                <a:cs typeface="Calibri"/>
                <a:sym typeface="Calibri"/>
              </a:rPr>
              <a:t>Unable to function</a:t>
            </a:r>
            <a:endParaRPr sz="24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50"/>
          <p:cNvSpPr txBox="1"/>
          <p:nvPr>
            <p:ph type="title"/>
          </p:nvPr>
        </p:nvSpPr>
        <p:spPr>
          <a:xfrm>
            <a:off x="311700" y="622150"/>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600">
                <a:latin typeface="Caveat"/>
                <a:ea typeface="Caveat"/>
                <a:cs typeface="Caveat"/>
                <a:sym typeface="Caveat"/>
              </a:rPr>
              <a:t>The value of breaks</a:t>
            </a:r>
            <a:endParaRPr b="1" sz="3600">
              <a:latin typeface="Caveat"/>
              <a:ea typeface="Caveat"/>
              <a:cs typeface="Caveat"/>
              <a:sym typeface="Caveat"/>
            </a:endParaRPr>
          </a:p>
        </p:txBody>
      </p:sp>
      <p:sp>
        <p:nvSpPr>
          <p:cNvPr id="215" name="Google Shape;215;p50"/>
          <p:cNvSpPr txBox="1"/>
          <p:nvPr>
            <p:ph idx="1" type="body"/>
          </p:nvPr>
        </p:nvSpPr>
        <p:spPr>
          <a:xfrm>
            <a:off x="311700" y="1329600"/>
            <a:ext cx="8520600" cy="3416400"/>
          </a:xfrm>
          <a:prstGeom prst="rect">
            <a:avLst/>
          </a:prstGeom>
        </p:spPr>
        <p:txBody>
          <a:bodyPr anchorCtr="0" anchor="ctr" bIns="91425" lIns="91425" spcFirstLastPara="1" rIns="91425" wrap="square" tIns="91425">
            <a:noAutofit/>
          </a:bodyPr>
          <a:lstStyle/>
          <a:p>
            <a:pPr indent="-368300" lvl="0" marL="457200" rtl="0" algn="l">
              <a:lnSpc>
                <a:spcPct val="150000"/>
              </a:lnSpc>
              <a:spcBef>
                <a:spcPts val="0"/>
              </a:spcBef>
              <a:spcAft>
                <a:spcPts val="0"/>
              </a:spcAft>
              <a:buSzPts val="2200"/>
              <a:buFont typeface="Calibri"/>
              <a:buChar char="●"/>
            </a:pPr>
            <a:r>
              <a:rPr lang="en" sz="2200">
                <a:latin typeface="Calibri"/>
                <a:ea typeface="Calibri"/>
                <a:cs typeface="Calibri"/>
                <a:sym typeface="Calibri"/>
              </a:rPr>
              <a:t>Regular breaks throughout the day</a:t>
            </a:r>
            <a:endParaRPr sz="2200">
              <a:latin typeface="Calibri"/>
              <a:ea typeface="Calibri"/>
              <a:cs typeface="Calibri"/>
              <a:sym typeface="Calibri"/>
            </a:endParaRPr>
          </a:p>
          <a:p>
            <a:pPr indent="-368300" lvl="0" marL="457200" rtl="0" algn="l">
              <a:lnSpc>
                <a:spcPct val="150000"/>
              </a:lnSpc>
              <a:spcBef>
                <a:spcPts val="0"/>
              </a:spcBef>
              <a:spcAft>
                <a:spcPts val="0"/>
              </a:spcAft>
              <a:buSzPts val="2200"/>
              <a:buFont typeface="Calibri"/>
              <a:buChar char="●"/>
            </a:pPr>
            <a:r>
              <a:rPr lang="en" sz="2200">
                <a:latin typeface="Calibri"/>
                <a:ea typeface="Calibri"/>
                <a:cs typeface="Calibri"/>
                <a:sym typeface="Calibri"/>
              </a:rPr>
              <a:t>But also, giving yourself uninterrupted work -no meetings, calls, turn off Slack</a:t>
            </a:r>
            <a:endParaRPr sz="2200">
              <a:latin typeface="Calibri"/>
              <a:ea typeface="Calibri"/>
              <a:cs typeface="Calibri"/>
              <a:sym typeface="Calibri"/>
            </a:endParaRPr>
          </a:p>
          <a:p>
            <a:pPr indent="-368300" lvl="0" marL="457200" rtl="0" algn="l">
              <a:lnSpc>
                <a:spcPct val="150000"/>
              </a:lnSpc>
              <a:spcBef>
                <a:spcPts val="0"/>
              </a:spcBef>
              <a:spcAft>
                <a:spcPts val="0"/>
              </a:spcAft>
              <a:buSzPts val="2200"/>
              <a:buFont typeface="Calibri"/>
              <a:buChar char="●"/>
            </a:pPr>
            <a:r>
              <a:rPr lang="en" sz="2200">
                <a:latin typeface="Calibri"/>
                <a:ea typeface="Calibri"/>
                <a:cs typeface="Calibri"/>
                <a:sym typeface="Calibri"/>
              </a:rPr>
              <a:t>Lunch breaks</a:t>
            </a:r>
            <a:endParaRPr sz="2200">
              <a:latin typeface="Calibri"/>
              <a:ea typeface="Calibri"/>
              <a:cs typeface="Calibri"/>
              <a:sym typeface="Calibri"/>
            </a:endParaRPr>
          </a:p>
          <a:p>
            <a:pPr indent="-368300" lvl="0" marL="457200" rtl="0" algn="l">
              <a:lnSpc>
                <a:spcPct val="150000"/>
              </a:lnSpc>
              <a:spcBef>
                <a:spcPts val="0"/>
              </a:spcBef>
              <a:spcAft>
                <a:spcPts val="0"/>
              </a:spcAft>
              <a:buSzPts val="2200"/>
              <a:buFont typeface="Calibri"/>
              <a:buChar char="●"/>
            </a:pPr>
            <a:r>
              <a:rPr lang="en" sz="2200">
                <a:latin typeface="Calibri"/>
                <a:ea typeface="Calibri"/>
                <a:cs typeface="Calibri"/>
                <a:sym typeface="Calibri"/>
              </a:rPr>
              <a:t>Disconnecting during off hours and weekends</a:t>
            </a:r>
            <a:endParaRPr sz="2200">
              <a:latin typeface="Calibri"/>
              <a:ea typeface="Calibri"/>
              <a:cs typeface="Calibri"/>
              <a:sym typeface="Calibri"/>
            </a:endParaRPr>
          </a:p>
          <a:p>
            <a:pPr indent="-368300" lvl="0" marL="457200" rtl="0" algn="l">
              <a:lnSpc>
                <a:spcPct val="150000"/>
              </a:lnSpc>
              <a:spcBef>
                <a:spcPts val="0"/>
              </a:spcBef>
              <a:spcAft>
                <a:spcPts val="0"/>
              </a:spcAft>
              <a:buSzPts val="2200"/>
              <a:buFont typeface="Calibri"/>
              <a:buChar char="●"/>
            </a:pPr>
            <a:r>
              <a:rPr lang="en" sz="2200">
                <a:latin typeface="Calibri"/>
                <a:ea typeface="Calibri"/>
                <a:cs typeface="Calibri"/>
                <a:sym typeface="Calibri"/>
              </a:rPr>
              <a:t>Taking vacations and holiday time</a:t>
            </a:r>
            <a:endParaRPr sz="2200">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51"/>
          <p:cNvSpPr txBox="1"/>
          <p:nvPr>
            <p:ph type="title"/>
          </p:nvPr>
        </p:nvSpPr>
        <p:spPr>
          <a:xfrm>
            <a:off x="311700" y="622150"/>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600">
                <a:latin typeface="Caveat"/>
                <a:ea typeface="Caveat"/>
                <a:cs typeface="Caveat"/>
                <a:sym typeface="Caveat"/>
              </a:rPr>
              <a:t>Digital hygiene</a:t>
            </a:r>
            <a:endParaRPr b="1" sz="3600">
              <a:latin typeface="Caveat"/>
              <a:ea typeface="Caveat"/>
              <a:cs typeface="Caveat"/>
              <a:sym typeface="Caveat"/>
            </a:endParaRPr>
          </a:p>
        </p:txBody>
      </p:sp>
      <p:sp>
        <p:nvSpPr>
          <p:cNvPr id="221" name="Google Shape;221;p51"/>
          <p:cNvSpPr txBox="1"/>
          <p:nvPr>
            <p:ph idx="1" type="body"/>
          </p:nvPr>
        </p:nvSpPr>
        <p:spPr>
          <a:xfrm>
            <a:off x="311700" y="1329600"/>
            <a:ext cx="8520600" cy="3416400"/>
          </a:xfrm>
          <a:prstGeom prst="rect">
            <a:avLst/>
          </a:prstGeom>
        </p:spPr>
        <p:txBody>
          <a:bodyPr anchorCtr="0" anchor="ctr" bIns="91425" lIns="91425" spcFirstLastPara="1" rIns="91425" wrap="square" tIns="91425">
            <a:noAutofit/>
          </a:bodyPr>
          <a:lstStyle/>
          <a:p>
            <a:pPr indent="-355600" lvl="0" marL="457200" rtl="0" algn="l">
              <a:lnSpc>
                <a:spcPct val="150000"/>
              </a:lnSpc>
              <a:spcBef>
                <a:spcPts val="0"/>
              </a:spcBef>
              <a:spcAft>
                <a:spcPts val="0"/>
              </a:spcAft>
              <a:buSzPts val="2000"/>
              <a:buFont typeface="Calibri"/>
              <a:buChar char="●"/>
            </a:pPr>
            <a:r>
              <a:rPr lang="en" sz="2000">
                <a:latin typeface="Calibri"/>
                <a:ea typeface="Calibri"/>
                <a:cs typeface="Calibri"/>
                <a:sym typeface="Calibri"/>
              </a:rPr>
              <a:t>Check email in batches and not after hours</a:t>
            </a:r>
            <a:endParaRPr sz="2000">
              <a:latin typeface="Calibri"/>
              <a:ea typeface="Calibri"/>
              <a:cs typeface="Calibri"/>
              <a:sym typeface="Calibri"/>
            </a:endParaRPr>
          </a:p>
          <a:p>
            <a:pPr indent="-355600" lvl="0" marL="457200" rtl="0" algn="l">
              <a:lnSpc>
                <a:spcPct val="150000"/>
              </a:lnSpc>
              <a:spcBef>
                <a:spcPts val="0"/>
              </a:spcBef>
              <a:spcAft>
                <a:spcPts val="0"/>
              </a:spcAft>
              <a:buSzPts val="2000"/>
              <a:buFont typeface="Calibri"/>
              <a:buChar char="●"/>
            </a:pPr>
            <a:r>
              <a:rPr lang="en" sz="2000">
                <a:latin typeface="Calibri"/>
                <a:ea typeface="Calibri"/>
                <a:cs typeface="Calibri"/>
                <a:sym typeface="Calibri"/>
              </a:rPr>
              <a:t>Keep inbox closed or use tools like Inbox When Ready to hide incoming messages</a:t>
            </a:r>
            <a:endParaRPr sz="2000">
              <a:latin typeface="Calibri"/>
              <a:ea typeface="Calibri"/>
              <a:cs typeface="Calibri"/>
              <a:sym typeface="Calibri"/>
            </a:endParaRPr>
          </a:p>
          <a:p>
            <a:pPr indent="-355600" lvl="0" marL="457200" rtl="0" algn="l">
              <a:lnSpc>
                <a:spcPct val="150000"/>
              </a:lnSpc>
              <a:spcBef>
                <a:spcPts val="0"/>
              </a:spcBef>
              <a:spcAft>
                <a:spcPts val="0"/>
              </a:spcAft>
              <a:buSzPts val="2000"/>
              <a:buFont typeface="Calibri"/>
              <a:buChar char="●"/>
            </a:pPr>
            <a:r>
              <a:rPr lang="en" sz="2000">
                <a:latin typeface="Calibri"/>
                <a:ea typeface="Calibri"/>
                <a:cs typeface="Calibri"/>
                <a:sym typeface="Calibri"/>
              </a:rPr>
              <a:t>Limit screen time and social media time; limit or turn off notifications or get them sent in batches</a:t>
            </a:r>
            <a:endParaRPr sz="2000">
              <a:latin typeface="Calibri"/>
              <a:ea typeface="Calibri"/>
              <a:cs typeface="Calibri"/>
              <a:sym typeface="Calibri"/>
            </a:endParaRPr>
          </a:p>
          <a:p>
            <a:pPr indent="-355600" lvl="0" marL="457200" rtl="0" algn="l">
              <a:lnSpc>
                <a:spcPct val="150000"/>
              </a:lnSpc>
              <a:spcBef>
                <a:spcPts val="0"/>
              </a:spcBef>
              <a:spcAft>
                <a:spcPts val="0"/>
              </a:spcAft>
              <a:buSzPts val="2000"/>
              <a:buFont typeface="Calibri"/>
              <a:buChar char="●"/>
            </a:pPr>
            <a:r>
              <a:rPr lang="en" sz="2000">
                <a:latin typeface="Calibri"/>
                <a:ea typeface="Calibri"/>
                <a:cs typeface="Calibri"/>
                <a:sym typeface="Calibri"/>
              </a:rPr>
              <a:t>Discuss with your team how to use Slack statuses and pausing notifications</a:t>
            </a:r>
            <a:endParaRPr sz="20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52"/>
          <p:cNvSpPr txBox="1"/>
          <p:nvPr>
            <p:ph type="title"/>
          </p:nvPr>
        </p:nvSpPr>
        <p:spPr>
          <a:xfrm>
            <a:off x="311700" y="622150"/>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600">
                <a:latin typeface="Caveat"/>
                <a:ea typeface="Caveat"/>
                <a:cs typeface="Caveat"/>
                <a:sym typeface="Caveat"/>
              </a:rPr>
              <a:t>Institutional ways to prevent burnout</a:t>
            </a:r>
            <a:endParaRPr b="1" sz="3600">
              <a:latin typeface="Caveat"/>
              <a:ea typeface="Caveat"/>
              <a:cs typeface="Caveat"/>
              <a:sym typeface="Caveat"/>
            </a:endParaRPr>
          </a:p>
        </p:txBody>
      </p:sp>
      <p:sp>
        <p:nvSpPr>
          <p:cNvPr id="227" name="Google Shape;227;p52"/>
          <p:cNvSpPr txBox="1"/>
          <p:nvPr>
            <p:ph idx="1" type="body"/>
          </p:nvPr>
        </p:nvSpPr>
        <p:spPr>
          <a:xfrm>
            <a:off x="311700" y="1329600"/>
            <a:ext cx="8520600" cy="3416400"/>
          </a:xfrm>
          <a:prstGeom prst="rect">
            <a:avLst/>
          </a:prstGeom>
        </p:spPr>
        <p:txBody>
          <a:bodyPr anchorCtr="0" anchor="ctr" bIns="91425" lIns="91425" spcFirstLastPara="1" rIns="91425" wrap="square" tIns="91425">
            <a:noAutofit/>
          </a:bodyPr>
          <a:lstStyle/>
          <a:p>
            <a:pPr indent="-368300" lvl="0" marL="457200" rtl="0" algn="l">
              <a:lnSpc>
                <a:spcPct val="150000"/>
              </a:lnSpc>
              <a:spcBef>
                <a:spcPts val="0"/>
              </a:spcBef>
              <a:spcAft>
                <a:spcPts val="0"/>
              </a:spcAft>
              <a:buSzPts val="2200"/>
              <a:buFont typeface="Calibri"/>
              <a:buChar char="●"/>
            </a:pPr>
            <a:r>
              <a:rPr lang="en" sz="2200">
                <a:latin typeface="Calibri"/>
                <a:ea typeface="Calibri"/>
                <a:cs typeface="Calibri"/>
                <a:sym typeface="Calibri"/>
              </a:rPr>
              <a:t>Early Fridays</a:t>
            </a:r>
            <a:endParaRPr sz="2200">
              <a:latin typeface="Calibri"/>
              <a:ea typeface="Calibri"/>
              <a:cs typeface="Calibri"/>
              <a:sym typeface="Calibri"/>
            </a:endParaRPr>
          </a:p>
          <a:p>
            <a:pPr indent="-368300" lvl="0" marL="457200" rtl="0" algn="l">
              <a:lnSpc>
                <a:spcPct val="150000"/>
              </a:lnSpc>
              <a:spcBef>
                <a:spcPts val="0"/>
              </a:spcBef>
              <a:spcAft>
                <a:spcPts val="0"/>
              </a:spcAft>
              <a:buSzPts val="2200"/>
              <a:buFont typeface="Calibri"/>
              <a:buChar char="●"/>
            </a:pPr>
            <a:r>
              <a:rPr lang="en" sz="2200">
                <a:latin typeface="Calibri"/>
                <a:ea typeface="Calibri"/>
                <a:cs typeface="Calibri"/>
                <a:sym typeface="Calibri"/>
              </a:rPr>
              <a:t>Focus Fridays</a:t>
            </a:r>
            <a:endParaRPr sz="2200">
              <a:latin typeface="Calibri"/>
              <a:ea typeface="Calibri"/>
              <a:cs typeface="Calibri"/>
              <a:sym typeface="Calibri"/>
            </a:endParaRPr>
          </a:p>
          <a:p>
            <a:pPr indent="-368300" lvl="0" marL="457200" rtl="0" algn="l">
              <a:lnSpc>
                <a:spcPct val="150000"/>
              </a:lnSpc>
              <a:spcBef>
                <a:spcPts val="0"/>
              </a:spcBef>
              <a:spcAft>
                <a:spcPts val="0"/>
              </a:spcAft>
              <a:buSzPts val="2200"/>
              <a:buFont typeface="Calibri"/>
              <a:buChar char="●"/>
            </a:pPr>
            <a:r>
              <a:rPr lang="en" sz="2200">
                <a:latin typeface="Calibri"/>
                <a:ea typeface="Calibri"/>
                <a:cs typeface="Calibri"/>
                <a:sym typeface="Calibri"/>
              </a:rPr>
              <a:t>Regular check-ins</a:t>
            </a:r>
            <a:endParaRPr sz="2200">
              <a:latin typeface="Calibri"/>
              <a:ea typeface="Calibri"/>
              <a:cs typeface="Calibri"/>
              <a:sym typeface="Calibri"/>
            </a:endParaRPr>
          </a:p>
          <a:p>
            <a:pPr indent="-368300" lvl="0" marL="457200" rtl="0" algn="l">
              <a:lnSpc>
                <a:spcPct val="150000"/>
              </a:lnSpc>
              <a:spcBef>
                <a:spcPts val="0"/>
              </a:spcBef>
              <a:spcAft>
                <a:spcPts val="0"/>
              </a:spcAft>
              <a:buSzPts val="2200"/>
              <a:buFont typeface="Calibri"/>
              <a:buChar char="●"/>
            </a:pPr>
            <a:r>
              <a:rPr lang="en" sz="2200">
                <a:latin typeface="Calibri"/>
                <a:ea typeface="Calibri"/>
                <a:cs typeface="Calibri"/>
                <a:sym typeface="Calibri"/>
              </a:rPr>
              <a:t>Mentoring and check-ins. Establish a culture of support</a:t>
            </a:r>
            <a:endParaRPr sz="2200">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53"/>
          <p:cNvSpPr txBox="1"/>
          <p:nvPr>
            <p:ph type="title"/>
          </p:nvPr>
        </p:nvSpPr>
        <p:spPr>
          <a:xfrm>
            <a:off x="311700" y="702525"/>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600">
                <a:latin typeface="Caveat"/>
                <a:ea typeface="Caveat"/>
                <a:cs typeface="Caveat"/>
                <a:sym typeface="Caveat"/>
              </a:rPr>
              <a:t>Key steps on how to prevent burnout</a:t>
            </a:r>
            <a:endParaRPr b="1" sz="3600">
              <a:latin typeface="Caveat"/>
              <a:ea typeface="Caveat"/>
              <a:cs typeface="Caveat"/>
              <a:sym typeface="Caveat"/>
            </a:endParaRPr>
          </a:p>
        </p:txBody>
      </p:sp>
      <p:sp>
        <p:nvSpPr>
          <p:cNvPr id="233" name="Google Shape;233;p53"/>
          <p:cNvSpPr txBox="1"/>
          <p:nvPr>
            <p:ph idx="1" type="body"/>
          </p:nvPr>
        </p:nvSpPr>
        <p:spPr>
          <a:xfrm>
            <a:off x="311700" y="1329600"/>
            <a:ext cx="8520600" cy="3416400"/>
          </a:xfrm>
          <a:prstGeom prst="rect">
            <a:avLst/>
          </a:prstGeom>
        </p:spPr>
        <p:txBody>
          <a:bodyPr anchorCtr="0" anchor="ctr" bIns="91425" lIns="91425" spcFirstLastPara="1" rIns="91425" wrap="square" tIns="91425">
            <a:noAutofit/>
          </a:bodyPr>
          <a:lstStyle/>
          <a:p>
            <a:pPr indent="-355600" lvl="0" marL="457200" rtl="0" algn="l">
              <a:spcBef>
                <a:spcPts val="0"/>
              </a:spcBef>
              <a:spcAft>
                <a:spcPts val="0"/>
              </a:spcAft>
              <a:buSzPts val="2000"/>
              <a:buFont typeface="Calibri"/>
              <a:buAutoNum type="arabicPeriod"/>
            </a:pPr>
            <a:r>
              <a:rPr lang="en" sz="2000">
                <a:latin typeface="Calibri"/>
                <a:ea typeface="Calibri"/>
                <a:cs typeface="Calibri"/>
                <a:sym typeface="Calibri"/>
              </a:rPr>
              <a:t>Self-Awareness: listen to your body’s distress signals  </a:t>
            </a:r>
            <a:endParaRPr sz="2000">
              <a:latin typeface="Calibri"/>
              <a:ea typeface="Calibri"/>
              <a:cs typeface="Calibri"/>
              <a:sym typeface="Calibri"/>
            </a:endParaRPr>
          </a:p>
          <a:p>
            <a:pPr indent="-355600" lvl="0" marL="457200" rtl="0" algn="l">
              <a:spcBef>
                <a:spcPts val="0"/>
              </a:spcBef>
              <a:spcAft>
                <a:spcPts val="0"/>
              </a:spcAft>
              <a:buSzPts val="2000"/>
              <a:buFont typeface="Calibri"/>
              <a:buAutoNum type="arabicPeriod"/>
            </a:pPr>
            <a:r>
              <a:rPr lang="en" sz="2000">
                <a:latin typeface="Calibri"/>
                <a:ea typeface="Calibri"/>
                <a:cs typeface="Calibri"/>
                <a:sym typeface="Calibri"/>
              </a:rPr>
              <a:t>Take supportive action: stop &amp; consider “what do I need right now would help right now?”  </a:t>
            </a:r>
            <a:endParaRPr sz="2000">
              <a:latin typeface="Calibri"/>
              <a:ea typeface="Calibri"/>
              <a:cs typeface="Calibri"/>
              <a:sym typeface="Calibri"/>
            </a:endParaRPr>
          </a:p>
          <a:p>
            <a:pPr indent="-355600" lvl="0" marL="457200" rtl="0" algn="l">
              <a:spcBef>
                <a:spcPts val="0"/>
              </a:spcBef>
              <a:spcAft>
                <a:spcPts val="0"/>
              </a:spcAft>
              <a:buSzPts val="2000"/>
              <a:buFont typeface="Calibri"/>
              <a:buAutoNum type="arabicPeriod"/>
            </a:pPr>
            <a:r>
              <a:rPr lang="en" sz="2000">
                <a:latin typeface="Calibri"/>
                <a:ea typeface="Calibri"/>
                <a:cs typeface="Calibri"/>
                <a:sym typeface="Calibri"/>
              </a:rPr>
              <a:t>Create boundaries:</a:t>
            </a:r>
            <a:endParaRPr sz="2000">
              <a:latin typeface="Calibri"/>
              <a:ea typeface="Calibri"/>
              <a:cs typeface="Calibri"/>
              <a:sym typeface="Calibri"/>
            </a:endParaRPr>
          </a:p>
          <a:p>
            <a:pPr indent="-355600" lvl="1" marL="914400" rtl="0" algn="l">
              <a:spcBef>
                <a:spcPts val="0"/>
              </a:spcBef>
              <a:spcAft>
                <a:spcPts val="0"/>
              </a:spcAft>
              <a:buSzPts val="2000"/>
              <a:buFont typeface="Calibri"/>
              <a:buAutoNum type="alphaLcPeriod"/>
            </a:pPr>
            <a:r>
              <a:rPr lang="en" sz="2000">
                <a:latin typeface="Calibri"/>
                <a:ea typeface="Calibri"/>
                <a:cs typeface="Calibri"/>
                <a:sym typeface="Calibri"/>
              </a:rPr>
              <a:t>Engage regularly in activities that comfort you or help you maintain stability</a:t>
            </a:r>
            <a:endParaRPr sz="2000">
              <a:latin typeface="Calibri"/>
              <a:ea typeface="Calibri"/>
              <a:cs typeface="Calibri"/>
              <a:sym typeface="Calibri"/>
            </a:endParaRPr>
          </a:p>
          <a:p>
            <a:pPr indent="-355600" lvl="1" marL="914400" rtl="0" algn="l">
              <a:spcBef>
                <a:spcPts val="0"/>
              </a:spcBef>
              <a:spcAft>
                <a:spcPts val="0"/>
              </a:spcAft>
              <a:buSzPts val="2000"/>
              <a:buFont typeface="Calibri"/>
              <a:buAutoNum type="alphaLcPeriod"/>
            </a:pPr>
            <a:r>
              <a:rPr lang="en" sz="2000">
                <a:latin typeface="Calibri"/>
                <a:ea typeface="Calibri"/>
                <a:cs typeface="Calibri"/>
                <a:sym typeface="Calibri"/>
              </a:rPr>
              <a:t>Take regular breaks at work especially from work you find most distressing</a:t>
            </a:r>
            <a:endParaRPr sz="2000">
              <a:latin typeface="Calibri"/>
              <a:ea typeface="Calibri"/>
              <a:cs typeface="Calibri"/>
              <a:sym typeface="Calibri"/>
            </a:endParaRPr>
          </a:p>
          <a:p>
            <a:pPr indent="-355600" lvl="0" marL="457200" rtl="0" algn="l">
              <a:spcBef>
                <a:spcPts val="0"/>
              </a:spcBef>
              <a:spcAft>
                <a:spcPts val="0"/>
              </a:spcAft>
              <a:buSzPts val="2000"/>
              <a:buFont typeface="Calibri"/>
              <a:buAutoNum type="arabicPeriod"/>
            </a:pPr>
            <a:r>
              <a:rPr lang="en" sz="2000">
                <a:latin typeface="Calibri"/>
                <a:ea typeface="Calibri"/>
                <a:cs typeface="Calibri"/>
                <a:sym typeface="Calibri"/>
              </a:rPr>
              <a:t>Create a personal &amp; professional support system for yourself </a:t>
            </a:r>
            <a:endParaRPr sz="20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54"/>
          <p:cNvSpPr txBox="1"/>
          <p:nvPr>
            <p:ph type="title"/>
          </p:nvPr>
        </p:nvSpPr>
        <p:spPr>
          <a:xfrm>
            <a:off x="311700" y="622150"/>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600">
                <a:latin typeface="Caveat"/>
                <a:ea typeface="Caveat"/>
                <a:cs typeface="Caveat"/>
                <a:sym typeface="Caveat"/>
              </a:rPr>
              <a:t>Manage your stress before you get to burnout</a:t>
            </a:r>
            <a:endParaRPr b="1" sz="3600">
              <a:latin typeface="Caveat"/>
              <a:ea typeface="Caveat"/>
              <a:cs typeface="Caveat"/>
              <a:sym typeface="Caveat"/>
            </a:endParaRPr>
          </a:p>
        </p:txBody>
      </p:sp>
      <p:sp>
        <p:nvSpPr>
          <p:cNvPr id="239" name="Google Shape;239;p54"/>
          <p:cNvSpPr txBox="1"/>
          <p:nvPr>
            <p:ph idx="1" type="body"/>
          </p:nvPr>
        </p:nvSpPr>
        <p:spPr>
          <a:xfrm>
            <a:off x="311700" y="1329600"/>
            <a:ext cx="8520600" cy="3416400"/>
          </a:xfrm>
          <a:prstGeom prst="rect">
            <a:avLst/>
          </a:prstGeom>
        </p:spPr>
        <p:txBody>
          <a:bodyPr anchorCtr="0" anchor="ctr" bIns="91425" lIns="91425" spcFirstLastPara="1" rIns="91425" wrap="square" tIns="91425">
            <a:noAutofit/>
          </a:bodyPr>
          <a:lstStyle/>
          <a:p>
            <a:pPr indent="-368300" lvl="0" marL="457200" rtl="0" algn="l">
              <a:lnSpc>
                <a:spcPct val="150000"/>
              </a:lnSpc>
              <a:spcBef>
                <a:spcPts val="0"/>
              </a:spcBef>
              <a:spcAft>
                <a:spcPts val="0"/>
              </a:spcAft>
              <a:buSzPts val="2200"/>
              <a:buFont typeface="Calibri"/>
              <a:buChar char="●"/>
            </a:pPr>
            <a:r>
              <a:rPr lang="en" sz="2200">
                <a:latin typeface="Calibri"/>
                <a:ea typeface="Calibri"/>
                <a:cs typeface="Calibri"/>
                <a:sym typeface="Calibri"/>
              </a:rPr>
              <a:t>Daily routine</a:t>
            </a:r>
            <a:endParaRPr sz="2200">
              <a:latin typeface="Calibri"/>
              <a:ea typeface="Calibri"/>
              <a:cs typeface="Calibri"/>
              <a:sym typeface="Calibri"/>
            </a:endParaRPr>
          </a:p>
          <a:p>
            <a:pPr indent="-368300" lvl="0" marL="457200" rtl="0" algn="l">
              <a:lnSpc>
                <a:spcPct val="150000"/>
              </a:lnSpc>
              <a:spcBef>
                <a:spcPts val="0"/>
              </a:spcBef>
              <a:spcAft>
                <a:spcPts val="0"/>
              </a:spcAft>
              <a:buSzPts val="2200"/>
              <a:buFont typeface="Calibri"/>
              <a:buChar char="●"/>
            </a:pPr>
            <a:r>
              <a:rPr lang="en" sz="2200">
                <a:latin typeface="Calibri"/>
                <a:ea typeface="Calibri"/>
                <a:cs typeface="Calibri"/>
                <a:sym typeface="Calibri"/>
              </a:rPr>
              <a:t>Sleep hygiene </a:t>
            </a:r>
            <a:endParaRPr sz="2200">
              <a:latin typeface="Calibri"/>
              <a:ea typeface="Calibri"/>
              <a:cs typeface="Calibri"/>
              <a:sym typeface="Calibri"/>
            </a:endParaRPr>
          </a:p>
          <a:p>
            <a:pPr indent="-368300" lvl="0" marL="457200" rtl="0" algn="l">
              <a:lnSpc>
                <a:spcPct val="150000"/>
              </a:lnSpc>
              <a:spcBef>
                <a:spcPts val="0"/>
              </a:spcBef>
              <a:spcAft>
                <a:spcPts val="0"/>
              </a:spcAft>
              <a:buSzPts val="2200"/>
              <a:buFont typeface="Calibri"/>
              <a:buChar char="●"/>
            </a:pPr>
            <a:r>
              <a:rPr lang="en" sz="2200">
                <a:latin typeface="Calibri"/>
                <a:ea typeface="Calibri"/>
                <a:cs typeface="Calibri"/>
                <a:sym typeface="Calibri"/>
              </a:rPr>
              <a:t>Exercise regularly </a:t>
            </a:r>
            <a:endParaRPr sz="2200">
              <a:latin typeface="Calibri"/>
              <a:ea typeface="Calibri"/>
              <a:cs typeface="Calibri"/>
              <a:sym typeface="Calibri"/>
            </a:endParaRPr>
          </a:p>
          <a:p>
            <a:pPr indent="-368300" lvl="0" marL="457200" rtl="0" algn="l">
              <a:lnSpc>
                <a:spcPct val="150000"/>
              </a:lnSpc>
              <a:spcBef>
                <a:spcPts val="0"/>
              </a:spcBef>
              <a:spcAft>
                <a:spcPts val="0"/>
              </a:spcAft>
              <a:buSzPts val="2200"/>
              <a:buFont typeface="Calibri"/>
              <a:buChar char="●"/>
            </a:pPr>
            <a:r>
              <a:rPr lang="en" sz="2200">
                <a:latin typeface="Calibri"/>
                <a:ea typeface="Calibri"/>
                <a:cs typeface="Calibri"/>
                <a:sym typeface="Calibri"/>
              </a:rPr>
              <a:t>Eat well</a:t>
            </a:r>
            <a:endParaRPr sz="2200">
              <a:latin typeface="Calibri"/>
              <a:ea typeface="Calibri"/>
              <a:cs typeface="Calibri"/>
              <a:sym typeface="Calibri"/>
            </a:endParaRPr>
          </a:p>
          <a:p>
            <a:pPr indent="-368300" lvl="0" marL="457200" rtl="0" algn="l">
              <a:lnSpc>
                <a:spcPct val="150000"/>
              </a:lnSpc>
              <a:spcBef>
                <a:spcPts val="0"/>
              </a:spcBef>
              <a:spcAft>
                <a:spcPts val="0"/>
              </a:spcAft>
              <a:buSzPts val="2200"/>
              <a:buFont typeface="Calibri"/>
              <a:buChar char="●"/>
            </a:pPr>
            <a:r>
              <a:rPr lang="en" sz="2200">
                <a:latin typeface="Calibri"/>
                <a:ea typeface="Calibri"/>
                <a:cs typeface="Calibri"/>
                <a:sym typeface="Calibri"/>
              </a:rPr>
              <a:t>Stress management techniques</a:t>
            </a:r>
            <a:endParaRPr sz="2200">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55"/>
          <p:cNvSpPr txBox="1"/>
          <p:nvPr>
            <p:ph type="title"/>
          </p:nvPr>
        </p:nvSpPr>
        <p:spPr>
          <a:xfrm>
            <a:off x="311700" y="622150"/>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600">
                <a:latin typeface="Caveat"/>
                <a:ea typeface="Caveat"/>
                <a:cs typeface="Caveat"/>
                <a:sym typeface="Caveat"/>
              </a:rPr>
              <a:t>Stress management techniques</a:t>
            </a:r>
            <a:endParaRPr b="1" sz="3600">
              <a:latin typeface="Caveat"/>
              <a:ea typeface="Caveat"/>
              <a:cs typeface="Caveat"/>
              <a:sym typeface="Caveat"/>
            </a:endParaRPr>
          </a:p>
        </p:txBody>
      </p:sp>
      <p:sp>
        <p:nvSpPr>
          <p:cNvPr id="245" name="Google Shape;245;p55"/>
          <p:cNvSpPr txBox="1"/>
          <p:nvPr>
            <p:ph idx="1" type="body"/>
          </p:nvPr>
        </p:nvSpPr>
        <p:spPr>
          <a:xfrm>
            <a:off x="311700" y="1329600"/>
            <a:ext cx="8520600" cy="3416400"/>
          </a:xfrm>
          <a:prstGeom prst="rect">
            <a:avLst/>
          </a:prstGeom>
        </p:spPr>
        <p:txBody>
          <a:bodyPr anchorCtr="0" anchor="ctr" bIns="91425" lIns="91425" spcFirstLastPara="1" rIns="91425" wrap="square" tIns="91425">
            <a:noAutofit/>
          </a:bodyPr>
          <a:lstStyle/>
          <a:p>
            <a:pPr indent="-368300" lvl="0" marL="457200" rtl="0" algn="l">
              <a:spcBef>
                <a:spcPts val="0"/>
              </a:spcBef>
              <a:spcAft>
                <a:spcPts val="0"/>
              </a:spcAft>
              <a:buSzPts val="2200"/>
              <a:buFont typeface="Calibri"/>
              <a:buChar char="●"/>
            </a:pPr>
            <a:r>
              <a:rPr lang="en" sz="2200">
                <a:latin typeface="Calibri"/>
                <a:ea typeface="Calibri"/>
                <a:cs typeface="Calibri"/>
                <a:sym typeface="Calibri"/>
              </a:rPr>
              <a:t>Five senses grounding exercise</a:t>
            </a:r>
            <a:endParaRPr sz="2200">
              <a:latin typeface="Calibri"/>
              <a:ea typeface="Calibri"/>
              <a:cs typeface="Calibri"/>
              <a:sym typeface="Calibri"/>
            </a:endParaRPr>
          </a:p>
          <a:p>
            <a:pPr indent="0" lvl="0" marL="457200" rtl="0" algn="l">
              <a:spcBef>
                <a:spcPts val="0"/>
              </a:spcBef>
              <a:spcAft>
                <a:spcPts val="0"/>
              </a:spcAft>
              <a:buNone/>
            </a:pPr>
            <a:r>
              <a:t/>
            </a:r>
            <a:endParaRPr sz="2200">
              <a:latin typeface="Calibri"/>
              <a:ea typeface="Calibri"/>
              <a:cs typeface="Calibri"/>
              <a:sym typeface="Calibri"/>
            </a:endParaRPr>
          </a:p>
          <a:p>
            <a:pPr indent="-368300" lvl="0" marL="457200" rtl="0" algn="l">
              <a:spcBef>
                <a:spcPts val="0"/>
              </a:spcBef>
              <a:spcAft>
                <a:spcPts val="0"/>
              </a:spcAft>
              <a:buSzPts val="2200"/>
              <a:buFont typeface="Calibri"/>
              <a:buChar char="●"/>
            </a:pPr>
            <a:r>
              <a:rPr lang="en" sz="2200">
                <a:latin typeface="Calibri"/>
                <a:ea typeface="Calibri"/>
                <a:cs typeface="Calibri"/>
                <a:sym typeface="Calibri"/>
              </a:rPr>
              <a:t>Box breathing</a:t>
            </a:r>
            <a:endParaRPr sz="2200">
              <a:latin typeface="Calibri"/>
              <a:ea typeface="Calibri"/>
              <a:cs typeface="Calibri"/>
              <a:sym typeface="Calibri"/>
            </a:endParaRPr>
          </a:p>
          <a:p>
            <a:pPr indent="0" lvl="0" marL="457200" rtl="0" algn="l">
              <a:spcBef>
                <a:spcPts val="0"/>
              </a:spcBef>
              <a:spcAft>
                <a:spcPts val="0"/>
              </a:spcAft>
              <a:buNone/>
            </a:pPr>
            <a:r>
              <a:t/>
            </a:r>
            <a:endParaRPr sz="2200">
              <a:latin typeface="Calibri"/>
              <a:ea typeface="Calibri"/>
              <a:cs typeface="Calibri"/>
              <a:sym typeface="Calibri"/>
            </a:endParaRPr>
          </a:p>
          <a:p>
            <a:pPr indent="-368300" lvl="0" marL="457200" rtl="0" algn="l">
              <a:spcBef>
                <a:spcPts val="0"/>
              </a:spcBef>
              <a:spcAft>
                <a:spcPts val="0"/>
              </a:spcAft>
              <a:buSzPts val="2200"/>
              <a:buFont typeface="Calibri"/>
              <a:buChar char="●"/>
            </a:pPr>
            <a:r>
              <a:rPr lang="en" sz="2200">
                <a:latin typeface="Calibri"/>
                <a:ea typeface="Calibri"/>
                <a:cs typeface="Calibri"/>
                <a:sym typeface="Calibri"/>
              </a:rPr>
              <a:t>Movement</a:t>
            </a:r>
            <a:endParaRPr sz="2200">
              <a:latin typeface="Calibri"/>
              <a:ea typeface="Calibri"/>
              <a:cs typeface="Calibri"/>
              <a:sym typeface="Calibri"/>
            </a:endParaRPr>
          </a:p>
          <a:p>
            <a:pPr indent="0" lvl="0" marL="457200" rtl="0" algn="l">
              <a:spcBef>
                <a:spcPts val="0"/>
              </a:spcBef>
              <a:spcAft>
                <a:spcPts val="0"/>
              </a:spcAft>
              <a:buNone/>
            </a:pPr>
            <a:r>
              <a:t/>
            </a:r>
            <a:endParaRPr sz="2200">
              <a:latin typeface="Calibri"/>
              <a:ea typeface="Calibri"/>
              <a:cs typeface="Calibri"/>
              <a:sym typeface="Calibri"/>
            </a:endParaRPr>
          </a:p>
          <a:p>
            <a:pPr indent="-368300" lvl="0" marL="457200" rtl="0" algn="l">
              <a:spcBef>
                <a:spcPts val="0"/>
              </a:spcBef>
              <a:spcAft>
                <a:spcPts val="0"/>
              </a:spcAft>
              <a:buSzPts val="2200"/>
              <a:buFont typeface="Calibri"/>
              <a:buChar char="●"/>
            </a:pPr>
            <a:r>
              <a:rPr lang="en" sz="2200">
                <a:latin typeface="Calibri"/>
                <a:ea typeface="Calibri"/>
                <a:cs typeface="Calibri"/>
                <a:sym typeface="Calibri"/>
              </a:rPr>
              <a:t>Guided imagery</a:t>
            </a:r>
            <a:endParaRPr sz="220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56" title="Screenshot 2025-05-23 at 9.01.19 PM.png"/>
          <p:cNvPicPr preferRelativeResize="0"/>
          <p:nvPr/>
        </p:nvPicPr>
        <p:blipFill>
          <a:blip r:embed="rId3">
            <a:alphaModFix/>
          </a:blip>
          <a:stretch>
            <a:fillRect/>
          </a:stretch>
        </p:blipFill>
        <p:spPr>
          <a:xfrm>
            <a:off x="800650" y="152400"/>
            <a:ext cx="7701437" cy="4838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id="255" name="Google Shape;255;p57" title="Untitled design (7).png"/>
          <p:cNvPicPr preferRelativeResize="0"/>
          <p:nvPr/>
        </p:nvPicPr>
        <p:blipFill rotWithShape="1">
          <a:blip r:embed="rId3">
            <a:alphaModFix/>
          </a:blip>
          <a:srcRect b="24561" l="24671" r="24564" t="24920"/>
          <a:stretch/>
        </p:blipFill>
        <p:spPr>
          <a:xfrm>
            <a:off x="3363150" y="2091763"/>
            <a:ext cx="2417675" cy="2405825"/>
          </a:xfrm>
          <a:prstGeom prst="rect">
            <a:avLst/>
          </a:prstGeom>
          <a:noFill/>
          <a:ln>
            <a:noFill/>
          </a:ln>
        </p:spPr>
      </p:pic>
      <p:sp>
        <p:nvSpPr>
          <p:cNvPr id="256" name="Google Shape;256;p57"/>
          <p:cNvSpPr txBox="1"/>
          <p:nvPr/>
        </p:nvSpPr>
        <p:spPr>
          <a:xfrm>
            <a:off x="1650748" y="1054775"/>
            <a:ext cx="5842500" cy="113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t>Mental Health Readiness Checklist</a:t>
            </a:r>
            <a:endParaRPr sz="2400"/>
          </a:p>
          <a:p>
            <a:pPr indent="0" lvl="0" marL="0" rtl="0" algn="ctr">
              <a:spcBef>
                <a:spcPts val="0"/>
              </a:spcBef>
              <a:spcAft>
                <a:spcPts val="0"/>
              </a:spcAft>
              <a:buNone/>
            </a:pPr>
            <a:r>
              <a:rPr i="1" lang="en" sz="2400"/>
              <a:t>with the Self-Investigation</a:t>
            </a:r>
            <a:endParaRPr i="1" sz="2400"/>
          </a:p>
          <a:p>
            <a:pPr indent="0" lvl="0" marL="0" rtl="0" algn="ctr">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pic>
        <p:nvPicPr>
          <p:cNvPr id="261" name="Google Shape;261;p58"/>
          <p:cNvPicPr preferRelativeResize="0"/>
          <p:nvPr/>
        </p:nvPicPr>
        <p:blipFill>
          <a:blip r:embed="rId3">
            <a:alphaModFix/>
          </a:blip>
          <a:stretch>
            <a:fillRect/>
          </a:stretch>
        </p:blipFill>
        <p:spPr>
          <a:xfrm>
            <a:off x="404050" y="406127"/>
            <a:ext cx="703180" cy="188350"/>
          </a:xfrm>
          <a:prstGeom prst="rect">
            <a:avLst/>
          </a:prstGeom>
          <a:noFill/>
          <a:ln>
            <a:noFill/>
          </a:ln>
        </p:spPr>
      </p:pic>
      <p:sp>
        <p:nvSpPr>
          <p:cNvPr id="262" name="Google Shape;262;p58"/>
          <p:cNvSpPr txBox="1"/>
          <p:nvPr/>
        </p:nvSpPr>
        <p:spPr>
          <a:xfrm>
            <a:off x="1107225" y="278050"/>
            <a:ext cx="7713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eorgia"/>
                <a:ea typeface="Georgia"/>
                <a:cs typeface="Georgia"/>
                <a:sym typeface="Georgia"/>
              </a:rPr>
              <a:t>|  </a:t>
            </a:r>
            <a:r>
              <a:rPr b="1" lang="en">
                <a:solidFill>
                  <a:schemeClr val="dk1"/>
                </a:solidFill>
                <a:latin typeface="Georgia"/>
                <a:ea typeface="Georgia"/>
                <a:cs typeface="Georgia"/>
                <a:sym typeface="Georgia"/>
              </a:rPr>
              <a:t>Burnout in Journalism</a:t>
            </a:r>
            <a:endParaRPr b="1">
              <a:latin typeface="Georgia"/>
              <a:ea typeface="Georgia"/>
              <a:cs typeface="Georgia"/>
              <a:sym typeface="Georgia"/>
            </a:endParaRPr>
          </a:p>
        </p:txBody>
      </p:sp>
      <p:sp>
        <p:nvSpPr>
          <p:cNvPr id="263" name="Google Shape;263;p58"/>
          <p:cNvSpPr txBox="1"/>
          <p:nvPr/>
        </p:nvSpPr>
        <p:spPr>
          <a:xfrm>
            <a:off x="412350" y="1692775"/>
            <a:ext cx="8408700" cy="70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4100"/>
              <a:t>Keep learning.</a:t>
            </a:r>
            <a:endParaRPr b="1" sz="4100"/>
          </a:p>
          <a:p>
            <a:pPr indent="0" lvl="0" marL="0" rtl="0" algn="ctr">
              <a:spcBef>
                <a:spcPts val="0"/>
              </a:spcBef>
              <a:spcAft>
                <a:spcPts val="0"/>
              </a:spcAft>
              <a:buNone/>
            </a:pPr>
            <a:r>
              <a:rPr b="1" lang="en" sz="4100"/>
              <a:t>Enroll in an upcoming course</a:t>
            </a:r>
            <a:r>
              <a:rPr b="1" lang="en" sz="4100"/>
              <a:t>.</a:t>
            </a:r>
            <a:endParaRPr b="1" sz="4100"/>
          </a:p>
          <a:p>
            <a:pPr indent="0" lvl="0" marL="0" rtl="0" algn="ctr">
              <a:spcBef>
                <a:spcPts val="0"/>
              </a:spcBef>
              <a:spcAft>
                <a:spcPts val="0"/>
              </a:spcAft>
              <a:buNone/>
            </a:pPr>
            <a:r>
              <a:rPr b="1" lang="en" sz="3000">
                <a:solidFill>
                  <a:schemeClr val="accent6"/>
                </a:solidFill>
              </a:rPr>
              <a:t>poynter.org/shop</a:t>
            </a:r>
            <a:endParaRPr b="1" sz="3000">
              <a:solidFill>
                <a:schemeClr val="accent6"/>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59"/>
          <p:cNvSpPr txBox="1"/>
          <p:nvPr>
            <p:ph type="title"/>
          </p:nvPr>
        </p:nvSpPr>
        <p:spPr>
          <a:xfrm>
            <a:off x="394700" y="677575"/>
            <a:ext cx="8413800" cy="3863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Thank you!</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60"/>
          <p:cNvPicPr preferRelativeResize="0"/>
          <p:nvPr/>
        </p:nvPicPr>
        <p:blipFill>
          <a:blip r:embed="rId3">
            <a:alphaModFix/>
          </a:blip>
          <a:stretch>
            <a:fillRect/>
          </a:stretch>
        </p:blipFill>
        <p:spPr>
          <a:xfrm>
            <a:off x="404050" y="406127"/>
            <a:ext cx="703180" cy="188350"/>
          </a:xfrm>
          <a:prstGeom prst="rect">
            <a:avLst/>
          </a:prstGeom>
          <a:noFill/>
          <a:ln>
            <a:noFill/>
          </a:ln>
        </p:spPr>
      </p:pic>
      <p:sp>
        <p:nvSpPr>
          <p:cNvPr id="274" name="Google Shape;274;p60"/>
          <p:cNvSpPr txBox="1"/>
          <p:nvPr/>
        </p:nvSpPr>
        <p:spPr>
          <a:xfrm>
            <a:off x="1107225" y="278050"/>
            <a:ext cx="772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eorgia"/>
                <a:ea typeface="Georgia"/>
                <a:cs typeface="Georgia"/>
                <a:sym typeface="Georgia"/>
              </a:rPr>
              <a:t>|  </a:t>
            </a:r>
            <a:r>
              <a:rPr b="1" lang="en">
                <a:solidFill>
                  <a:schemeClr val="dk1"/>
                </a:solidFill>
                <a:latin typeface="Georgia"/>
                <a:ea typeface="Georgia"/>
                <a:cs typeface="Georgia"/>
                <a:sym typeface="Georgia"/>
              </a:rPr>
              <a:t>Burnout in Journalism</a:t>
            </a:r>
            <a:endParaRPr b="1">
              <a:latin typeface="Georgia"/>
              <a:ea typeface="Georgia"/>
              <a:cs typeface="Georgia"/>
              <a:sym typeface="Georgia"/>
            </a:endParaRPr>
          </a:p>
        </p:txBody>
      </p:sp>
      <p:pic>
        <p:nvPicPr>
          <p:cNvPr descr="FAQ  question   help (Provided by Getty Images)" id="275" name="Google Shape;275;p60"/>
          <p:cNvPicPr preferRelativeResize="0"/>
          <p:nvPr/>
        </p:nvPicPr>
        <p:blipFill rotWithShape="1">
          <a:blip r:embed="rId4">
            <a:alphaModFix/>
          </a:blip>
          <a:srcRect b="10009" l="9954" r="10598" t="10169"/>
          <a:stretch/>
        </p:blipFill>
        <p:spPr>
          <a:xfrm>
            <a:off x="3486025" y="1096850"/>
            <a:ext cx="2291425" cy="2302275"/>
          </a:xfrm>
          <a:prstGeom prst="rect">
            <a:avLst/>
          </a:prstGeom>
          <a:noFill/>
          <a:ln>
            <a:noFill/>
          </a:ln>
        </p:spPr>
      </p:pic>
      <p:sp>
        <p:nvSpPr>
          <p:cNvPr id="276" name="Google Shape;276;p60"/>
          <p:cNvSpPr txBox="1"/>
          <p:nvPr/>
        </p:nvSpPr>
        <p:spPr>
          <a:xfrm>
            <a:off x="3486013" y="3643975"/>
            <a:ext cx="2405400" cy="77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t>Questions?</a:t>
            </a:r>
            <a:endParaRPr b="1" sz="30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6E9EE"/>
      </a:lt2>
      <a:accent1>
        <a:srgbClr val="ED5564"/>
      </a:accent1>
      <a:accent2>
        <a:srgbClr val="5D9CEC"/>
      </a:accent2>
      <a:accent3>
        <a:srgbClr val="A0D468"/>
      </a:accent3>
      <a:accent4>
        <a:srgbClr val="FFCE55"/>
      </a:accent4>
      <a:accent5>
        <a:srgbClr val="AAB2BD"/>
      </a:accent5>
      <a:accent6>
        <a:srgbClr val="4E833D"/>
      </a:accent6>
      <a:hlink>
        <a:srgbClr val="5C814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6E9EE"/>
      </a:lt2>
      <a:accent1>
        <a:srgbClr val="ED5564"/>
      </a:accent1>
      <a:accent2>
        <a:srgbClr val="5D9CEC"/>
      </a:accent2>
      <a:accent3>
        <a:srgbClr val="A0D468"/>
      </a:accent3>
      <a:accent4>
        <a:srgbClr val="FFCE55"/>
      </a:accent4>
      <a:accent5>
        <a:srgbClr val="AAB2BD"/>
      </a:accent5>
      <a:accent6>
        <a:srgbClr val="4E833D"/>
      </a:accent6>
      <a:hlink>
        <a:srgbClr val="5C814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