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0" r:id="rId4"/>
    <p:sldMasterId id="2147483691" r:id="rId5"/>
    <p:sldMasterId id="2147483692" r:id="rId6"/>
    <p:sldMasterId id="2147483693"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Lst>
  <p:sldSz cy="5143500" cx="9144000"/>
  <p:notesSz cx="6858000" cy="9144000"/>
  <p:embeddedFontLst>
    <p:embeddedFont>
      <p:font typeface="Play"/>
      <p:regular r:id="rId18"/>
      <p:bold r:id="rId19"/>
    </p:embeddedFont>
    <p:embeddedFont>
      <p:font typeface="Montserrat SemiBold"/>
      <p:regular r:id="rId20"/>
      <p:bold r:id="rId21"/>
      <p:italic r:id="rId22"/>
      <p:boldItalic r:id="rId23"/>
    </p:embeddedFont>
    <p:embeddedFont>
      <p:font typeface="Montserrat"/>
      <p:regular r:id="rId24"/>
      <p:bold r:id="rId25"/>
      <p:italic r:id="rId26"/>
      <p:boldItalic r:id="rId27"/>
    </p:embeddedFont>
    <p:embeddedFont>
      <p:font typeface="Lato"/>
      <p:regular r:id="rId28"/>
      <p:bold r:id="rId29"/>
      <p:italic r:id="rId30"/>
      <p:boldItalic r:id="rId31"/>
    </p:embeddedFont>
    <p:embeddedFont>
      <p:font typeface="Tahoma"/>
      <p:regular r:id="rId32"/>
      <p:bold r:id="rId33"/>
    </p:embeddedFont>
    <p:embeddedFont>
      <p:font typeface="Cutive"/>
      <p:regular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SemiBold-regular.fntdata"/><Relationship Id="rId22" Type="http://schemas.openxmlformats.org/officeDocument/2006/relationships/font" Target="fonts/MontserratSemiBold-italic.fntdata"/><Relationship Id="rId21" Type="http://schemas.openxmlformats.org/officeDocument/2006/relationships/font" Target="fonts/MontserratSemiBold-bold.fntdata"/><Relationship Id="rId24" Type="http://schemas.openxmlformats.org/officeDocument/2006/relationships/font" Target="fonts/Montserrat-regular.fntdata"/><Relationship Id="rId23" Type="http://schemas.openxmlformats.org/officeDocument/2006/relationships/font" Target="fonts/MontserratSemiBold-boldItalic.fntdata"/><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26" Type="http://schemas.openxmlformats.org/officeDocument/2006/relationships/font" Target="fonts/Montserrat-italic.fntdata"/><Relationship Id="rId25" Type="http://schemas.openxmlformats.org/officeDocument/2006/relationships/font" Target="fonts/Montserrat-bold.fntdata"/><Relationship Id="rId28" Type="http://schemas.openxmlformats.org/officeDocument/2006/relationships/font" Target="fonts/Lato-regular.fntdata"/><Relationship Id="rId27" Type="http://schemas.openxmlformats.org/officeDocument/2006/relationships/font" Target="fonts/Montserrat-bold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font" Target="fonts/Lato-bold.fntdata"/><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font" Target="fonts/Lato-boldItalic.fntdata"/><Relationship Id="rId30" Type="http://schemas.openxmlformats.org/officeDocument/2006/relationships/font" Target="fonts/Lato-italic.fntdata"/><Relationship Id="rId11" Type="http://schemas.openxmlformats.org/officeDocument/2006/relationships/slide" Target="slides/slide3.xml"/><Relationship Id="rId33" Type="http://schemas.openxmlformats.org/officeDocument/2006/relationships/font" Target="fonts/Tahoma-bold.fntdata"/><Relationship Id="rId10" Type="http://schemas.openxmlformats.org/officeDocument/2006/relationships/slide" Target="slides/slide2.xml"/><Relationship Id="rId32" Type="http://schemas.openxmlformats.org/officeDocument/2006/relationships/font" Target="fonts/Tahoma-regular.fntdata"/><Relationship Id="rId13" Type="http://schemas.openxmlformats.org/officeDocument/2006/relationships/slide" Target="slides/slide5.xml"/><Relationship Id="rId12" Type="http://schemas.openxmlformats.org/officeDocument/2006/relationships/slide" Target="slides/slide4.xml"/><Relationship Id="rId34" Type="http://schemas.openxmlformats.org/officeDocument/2006/relationships/font" Target="fonts/Cutive-regular.fntdata"/><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font" Target="fonts/Play-bold.fntdata"/><Relationship Id="rId18" Type="http://schemas.openxmlformats.org/officeDocument/2006/relationships/font" Target="fonts/Play-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366034e205_0_5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g3366034e205_0_5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366034e205_0_36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g3366034e205_0_3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366034e205_0_3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
        <p:nvSpPr>
          <p:cNvPr id="239" name="Google Shape;239;g3366034e205_0_3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366034e205_0_3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
        <p:nvSpPr>
          <p:cNvPr id="249" name="Google Shape;249;g3366034e205_0_3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366034e205_0_1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g3366034e205_0_1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366034e205_0_1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4" name="Google Shape;274;g3366034e205_0_1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366034e205_0_1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1" name="Google Shape;281;g3366034e205_0_1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366034e205_0_1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3" name="Google Shape;293;g3366034e205_0_1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366034e205_0_1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g3366034e205_0_1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C Reading Clinic"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bg>
      <p:bgPr>
        <a:solidFill>
          <a:schemeClr val="accent1"/>
        </a:solidFill>
      </p:bgPr>
    </p:bg>
    <p:spTree>
      <p:nvGrpSpPr>
        <p:cNvPr id="58" name="Shape 58"/>
        <p:cNvGrpSpPr/>
        <p:nvPr/>
      </p:nvGrpSpPr>
      <p:grpSpPr>
        <a:xfrm>
          <a:off x="0" y="0"/>
          <a:ext cx="0" cy="0"/>
          <a:chOff x="0" y="0"/>
          <a:chExt cx="0" cy="0"/>
        </a:xfrm>
      </p:grpSpPr>
      <p:sp>
        <p:nvSpPr>
          <p:cNvPr id="59" name="Google Shape;59;p15"/>
          <p:cNvSpPr txBox="1"/>
          <p:nvPr>
            <p:ph type="title"/>
          </p:nvPr>
        </p:nvSpPr>
        <p:spPr>
          <a:xfrm>
            <a:off x="401325" y="2285400"/>
            <a:ext cx="8520600" cy="5727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5200"/>
              <a:buNone/>
              <a:defRPr sz="5200">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0" name="Google Shape;60;p1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5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30200" lvl="0" marL="457200" algn="l">
              <a:lnSpc>
                <a:spcPct val="115000"/>
              </a:lnSpc>
              <a:spcBef>
                <a:spcPts val="0"/>
              </a:spcBef>
              <a:spcAft>
                <a:spcPts val="0"/>
              </a:spcAft>
              <a:buSzPts val="16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cxnSp>
        <p:nvCxnSpPr>
          <p:cNvPr id="65" name="Google Shape;65;p16"/>
          <p:cNvCxnSpPr/>
          <p:nvPr/>
        </p:nvCxnSpPr>
        <p:spPr>
          <a:xfrm>
            <a:off x="-15450" y="41350"/>
            <a:ext cx="9174900" cy="0"/>
          </a:xfrm>
          <a:prstGeom prst="straightConnector1">
            <a:avLst/>
          </a:prstGeom>
          <a:noFill/>
          <a:ln cap="flat" cmpd="sng" w="114300">
            <a:solidFill>
              <a:schemeClr val="accent1"/>
            </a:solidFill>
            <a:prstDash val="solid"/>
            <a:round/>
            <a:headEnd len="sm" w="sm" type="none"/>
            <a:tailEnd len="sm" w="sm" type="none"/>
          </a:ln>
        </p:spPr>
      </p:cxnSp>
      <p:pic>
        <p:nvPicPr>
          <p:cNvPr id="66" name="Google Shape;66;p16"/>
          <p:cNvPicPr preferRelativeResize="0"/>
          <p:nvPr/>
        </p:nvPicPr>
        <p:blipFill rotWithShape="1">
          <a:blip r:embed="rId2">
            <a:alphaModFix/>
          </a:blip>
          <a:srcRect b="0" l="0" r="0" t="0"/>
          <a:stretch/>
        </p:blipFill>
        <p:spPr>
          <a:xfrm>
            <a:off x="139700" y="4395404"/>
            <a:ext cx="994750" cy="5580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67" name="Shape 67"/>
        <p:cNvGrpSpPr/>
        <p:nvPr/>
      </p:nvGrpSpPr>
      <p:grpSpPr>
        <a:xfrm>
          <a:off x="0" y="0"/>
          <a:ext cx="0" cy="0"/>
          <a:chOff x="0" y="0"/>
          <a:chExt cx="0" cy="0"/>
        </a:xfrm>
      </p:grpSpPr>
      <p:sp>
        <p:nvSpPr>
          <p:cNvPr id="68" name="Google Shape;68;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5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9" name="Google Shape;69;p1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30200" lvl="0" marL="457200" algn="l">
              <a:lnSpc>
                <a:spcPct val="115000"/>
              </a:lnSpc>
              <a:spcBef>
                <a:spcPts val="0"/>
              </a:spcBef>
              <a:spcAft>
                <a:spcPts val="0"/>
              </a:spcAft>
              <a:buSzPts val="16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0" name="Google Shape;70;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cxnSp>
        <p:nvCxnSpPr>
          <p:cNvPr id="71" name="Google Shape;71;p17"/>
          <p:cNvCxnSpPr/>
          <p:nvPr/>
        </p:nvCxnSpPr>
        <p:spPr>
          <a:xfrm>
            <a:off x="-15450" y="41350"/>
            <a:ext cx="9174900" cy="0"/>
          </a:xfrm>
          <a:prstGeom prst="straightConnector1">
            <a:avLst/>
          </a:prstGeom>
          <a:noFill/>
          <a:ln cap="flat" cmpd="sng" w="114300">
            <a:solidFill>
              <a:schemeClr val="accent1"/>
            </a:solidFill>
            <a:prstDash val="solid"/>
            <a:round/>
            <a:headEnd len="sm" w="sm" type="none"/>
            <a:tailEnd len="sm" w="sm" type="none"/>
          </a:ln>
        </p:spPr>
      </p:cxnSp>
      <p:sp>
        <p:nvSpPr>
          <p:cNvPr id="72" name="Google Shape;72;p17"/>
          <p:cNvSpPr/>
          <p:nvPr/>
        </p:nvSpPr>
        <p:spPr>
          <a:xfrm>
            <a:off x="6062100" y="-18600"/>
            <a:ext cx="3097200" cy="5180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73" name="Google Shape;73;p17"/>
          <p:cNvPicPr preferRelativeResize="0"/>
          <p:nvPr/>
        </p:nvPicPr>
        <p:blipFill rotWithShape="1">
          <a:blip r:embed="rId2">
            <a:alphaModFix/>
          </a:blip>
          <a:srcRect b="0" l="0" r="0" t="0"/>
          <a:stretch/>
        </p:blipFill>
        <p:spPr>
          <a:xfrm>
            <a:off x="159650" y="4388154"/>
            <a:ext cx="994750" cy="5580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76" name="Google Shape;76;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cxnSp>
        <p:nvCxnSpPr>
          <p:cNvPr id="77" name="Google Shape;77;p18"/>
          <p:cNvCxnSpPr/>
          <p:nvPr/>
        </p:nvCxnSpPr>
        <p:spPr>
          <a:xfrm>
            <a:off x="49825" y="1646525"/>
            <a:ext cx="0" cy="1643400"/>
          </a:xfrm>
          <a:prstGeom prst="straightConnector1">
            <a:avLst/>
          </a:prstGeom>
          <a:noFill/>
          <a:ln cap="flat" cmpd="sng" w="114300">
            <a:solidFill>
              <a:schemeClr val="accent1"/>
            </a:solidFill>
            <a:prstDash val="solid"/>
            <a:round/>
            <a:headEnd len="sm" w="sm" type="none"/>
            <a:tailEnd len="sm" w="sm"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1">
  <p:cSld name="CUSTOM_1">
    <p:bg>
      <p:bgPr>
        <a:solidFill>
          <a:schemeClr val="accent2"/>
        </a:solidFill>
      </p:bgPr>
    </p:bg>
    <p:spTree>
      <p:nvGrpSpPr>
        <p:cNvPr id="78" name="Shape 78"/>
        <p:cNvGrpSpPr/>
        <p:nvPr/>
      </p:nvGrpSpPr>
      <p:grpSpPr>
        <a:xfrm>
          <a:off x="0" y="0"/>
          <a:ext cx="0" cy="0"/>
          <a:chOff x="0" y="0"/>
          <a:chExt cx="0" cy="0"/>
        </a:xfrm>
      </p:grpSpPr>
      <p:sp>
        <p:nvSpPr>
          <p:cNvPr id="79" name="Google Shape;79;p19"/>
          <p:cNvSpPr txBox="1"/>
          <p:nvPr>
            <p:ph type="title"/>
          </p:nvPr>
        </p:nvSpPr>
        <p:spPr>
          <a:xfrm>
            <a:off x="401325" y="2285400"/>
            <a:ext cx="8520600" cy="5727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5200"/>
              <a:buNone/>
              <a:defRPr sz="5200">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0" name="Google Shape;80;p19"/>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1 1">
  <p:cSld name="CUSTOM_1_1">
    <p:bg>
      <p:bgPr>
        <a:solidFill>
          <a:schemeClr val="lt2"/>
        </a:solidFill>
      </p:bgPr>
    </p:bg>
    <p:spTree>
      <p:nvGrpSpPr>
        <p:cNvPr id="81" name="Shape 81"/>
        <p:cNvGrpSpPr/>
        <p:nvPr/>
      </p:nvGrpSpPr>
      <p:grpSpPr>
        <a:xfrm>
          <a:off x="0" y="0"/>
          <a:ext cx="0" cy="0"/>
          <a:chOff x="0" y="0"/>
          <a:chExt cx="0" cy="0"/>
        </a:xfrm>
      </p:grpSpPr>
      <p:sp>
        <p:nvSpPr>
          <p:cNvPr id="82" name="Google Shape;82;p20"/>
          <p:cNvSpPr txBox="1"/>
          <p:nvPr>
            <p:ph type="title"/>
          </p:nvPr>
        </p:nvSpPr>
        <p:spPr>
          <a:xfrm>
            <a:off x="401325" y="2285400"/>
            <a:ext cx="8520600" cy="5727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5200"/>
              <a:buNone/>
              <a:defRPr sz="5200">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3" name="Google Shape;83;p20"/>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0" name="Shape 90"/>
        <p:cNvGrpSpPr/>
        <p:nvPr/>
      </p:nvGrpSpPr>
      <p:grpSpPr>
        <a:xfrm>
          <a:off x="0" y="0"/>
          <a:ext cx="0" cy="0"/>
          <a:chOff x="0" y="0"/>
          <a:chExt cx="0" cy="0"/>
        </a:xfrm>
      </p:grpSpPr>
      <p:sp>
        <p:nvSpPr>
          <p:cNvPr id="91" name="Google Shape;91;p2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2" name="Google Shape;92;p2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 name="Google Shape;93;p2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4" name="Google Shape;94;p2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5" name="Google Shape;95;p2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 - Left aligned, Bullets">
  <p:cSld name="3.2 - Left aligned, Bullets">
    <p:spTree>
      <p:nvGrpSpPr>
        <p:cNvPr id="96" name="Shape 96"/>
        <p:cNvGrpSpPr/>
        <p:nvPr/>
      </p:nvGrpSpPr>
      <p:grpSpPr>
        <a:xfrm>
          <a:off x="0" y="0"/>
          <a:ext cx="0" cy="0"/>
          <a:chOff x="0" y="0"/>
          <a:chExt cx="0" cy="0"/>
        </a:xfrm>
      </p:grpSpPr>
      <p:sp>
        <p:nvSpPr>
          <p:cNvPr id="97" name="Google Shape;97;p23"/>
          <p:cNvSpPr txBox="1"/>
          <p:nvPr>
            <p:ph idx="1" type="body"/>
          </p:nvPr>
        </p:nvSpPr>
        <p:spPr>
          <a:xfrm>
            <a:off x="428625" y="1257300"/>
            <a:ext cx="8286900" cy="3216000"/>
          </a:xfrm>
          <a:prstGeom prst="rect">
            <a:avLst/>
          </a:prstGeom>
          <a:noFill/>
          <a:ln>
            <a:noFill/>
          </a:ln>
        </p:spPr>
        <p:txBody>
          <a:bodyPr anchorCtr="0" anchor="t" bIns="34275" lIns="0" spcFirstLastPara="1" rIns="68575" wrap="square" tIns="34275">
            <a:noAutofit/>
          </a:bodyPr>
          <a:lstStyle>
            <a:lvl1pPr indent="-317500" lvl="0" marL="457200" marR="0" algn="l">
              <a:lnSpc>
                <a:spcPct val="100000"/>
              </a:lnSpc>
              <a:spcBef>
                <a:spcPts val="800"/>
              </a:spcBef>
              <a:spcAft>
                <a:spcPts val="0"/>
              </a:spcAft>
              <a:buClr>
                <a:srgbClr val="212121"/>
              </a:buClr>
              <a:buSzPts val="1400"/>
              <a:buFont typeface="Arial"/>
              <a:buChar char="•"/>
              <a:defRPr b="0" i="0" sz="1400" u="none" cap="none" strike="noStrike">
                <a:solidFill>
                  <a:srgbClr val="212121"/>
                </a:solidFill>
                <a:latin typeface="Montserrat"/>
                <a:ea typeface="Montserrat"/>
                <a:cs typeface="Montserrat"/>
                <a:sym typeface="Montserrat"/>
              </a:defRPr>
            </a:lvl1pPr>
            <a:lvl2pPr indent="-317500" lvl="1" marL="914400" marR="0" algn="l">
              <a:lnSpc>
                <a:spcPct val="100000"/>
              </a:lnSpc>
              <a:spcBef>
                <a:spcPts val="500"/>
              </a:spcBef>
              <a:spcAft>
                <a:spcPts val="0"/>
              </a:spcAft>
              <a:buClr>
                <a:srgbClr val="212121"/>
              </a:buClr>
              <a:buSzPts val="1400"/>
              <a:buFont typeface="Arial"/>
              <a:buChar char="•"/>
              <a:defRPr b="0" i="0" sz="1400" u="none" cap="none" strike="noStrike">
                <a:solidFill>
                  <a:srgbClr val="212121"/>
                </a:solidFill>
                <a:latin typeface="Montserrat"/>
                <a:ea typeface="Montserrat"/>
                <a:cs typeface="Montserrat"/>
                <a:sym typeface="Montserrat"/>
              </a:defRPr>
            </a:lvl2pPr>
            <a:lvl3pPr indent="-317500" lvl="2" marL="1371600" marR="0" algn="l">
              <a:lnSpc>
                <a:spcPct val="100000"/>
              </a:lnSpc>
              <a:spcBef>
                <a:spcPts val="500"/>
              </a:spcBef>
              <a:spcAft>
                <a:spcPts val="0"/>
              </a:spcAft>
              <a:buClr>
                <a:srgbClr val="212121"/>
              </a:buClr>
              <a:buSzPts val="1400"/>
              <a:buFont typeface="Arial"/>
              <a:buChar char="•"/>
              <a:defRPr b="0" i="0" sz="1400" u="none" cap="none" strike="noStrike">
                <a:solidFill>
                  <a:srgbClr val="212121"/>
                </a:solidFill>
                <a:latin typeface="Montserrat"/>
                <a:ea typeface="Montserrat"/>
                <a:cs typeface="Montserrat"/>
                <a:sym typeface="Montserrat"/>
              </a:defRPr>
            </a:lvl3pPr>
            <a:lvl4pPr indent="-317500" lvl="3" marL="1828800" marR="0" algn="l">
              <a:lnSpc>
                <a:spcPct val="100000"/>
              </a:lnSpc>
              <a:spcBef>
                <a:spcPts val="500"/>
              </a:spcBef>
              <a:spcAft>
                <a:spcPts val="0"/>
              </a:spcAft>
              <a:buClr>
                <a:srgbClr val="212121"/>
              </a:buClr>
              <a:buSzPts val="1400"/>
              <a:buFont typeface="Arial"/>
              <a:buChar char="•"/>
              <a:defRPr b="0" i="0" sz="1400" u="none" cap="none" strike="noStrike">
                <a:solidFill>
                  <a:srgbClr val="212121"/>
                </a:solidFill>
                <a:latin typeface="Montserrat"/>
                <a:ea typeface="Montserrat"/>
                <a:cs typeface="Montserrat"/>
                <a:sym typeface="Montserrat"/>
              </a:defRPr>
            </a:lvl4pPr>
            <a:lvl5pPr indent="-317500" lvl="4" marL="2286000" marR="0" algn="l">
              <a:lnSpc>
                <a:spcPct val="100000"/>
              </a:lnSpc>
              <a:spcBef>
                <a:spcPts val="500"/>
              </a:spcBef>
              <a:spcAft>
                <a:spcPts val="0"/>
              </a:spcAft>
              <a:buClr>
                <a:srgbClr val="212121"/>
              </a:buClr>
              <a:buSzPts val="1400"/>
              <a:buFont typeface="Arial"/>
              <a:buChar char="•"/>
              <a:defRPr b="0" i="0" sz="1400" u="none" cap="none" strike="noStrike">
                <a:solidFill>
                  <a:srgbClr val="212121"/>
                </a:solidFill>
                <a:latin typeface="Montserrat"/>
                <a:ea typeface="Montserrat"/>
                <a:cs typeface="Montserrat"/>
                <a:sym typeface="Montserrat"/>
              </a:defRPr>
            </a:lvl5pPr>
            <a:lvl6pPr indent="-317500" lvl="5" marL="2743200" marR="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98" name="Google Shape;98;p23"/>
          <p:cNvSpPr txBox="1"/>
          <p:nvPr>
            <p:ph idx="2" type="body"/>
          </p:nvPr>
        </p:nvSpPr>
        <p:spPr>
          <a:xfrm>
            <a:off x="444198" y="126218"/>
            <a:ext cx="8174400" cy="240900"/>
          </a:xfrm>
          <a:prstGeom prst="rect">
            <a:avLst/>
          </a:prstGeom>
          <a:noFill/>
          <a:ln>
            <a:noFill/>
          </a:ln>
        </p:spPr>
        <p:txBody>
          <a:bodyPr anchorCtr="0" anchor="t" bIns="34275" lIns="0" spcFirstLastPara="1" rIns="68575" wrap="square" tIns="34275">
            <a:noAutofit/>
          </a:bodyPr>
          <a:lstStyle>
            <a:lvl1pPr indent="-228600" lvl="0" marL="457200" marR="0" algn="l">
              <a:lnSpc>
                <a:spcPct val="90000"/>
              </a:lnSpc>
              <a:spcBef>
                <a:spcPts val="800"/>
              </a:spcBef>
              <a:spcAft>
                <a:spcPts val="0"/>
              </a:spcAft>
              <a:buClr>
                <a:srgbClr val="424B5A"/>
              </a:buClr>
              <a:buSzPts val="1100"/>
              <a:buFont typeface="Arial"/>
              <a:buNone/>
              <a:defRPr b="0" i="0" sz="1100" u="none" cap="none" strike="noStrike">
                <a:solidFill>
                  <a:srgbClr val="424B5A"/>
                </a:solidFill>
                <a:latin typeface="Montserrat"/>
                <a:ea typeface="Montserrat"/>
                <a:cs typeface="Montserrat"/>
                <a:sym typeface="Montserrat"/>
              </a:defRPr>
            </a:lvl1pPr>
            <a:lvl2pPr indent="-228600" lvl="1" marL="914400" marR="0" algn="l">
              <a:lnSpc>
                <a:spcPct val="90000"/>
              </a:lnSpc>
              <a:spcBef>
                <a:spcPts val="400"/>
              </a:spcBef>
              <a:spcAft>
                <a:spcPts val="0"/>
              </a:spcAft>
              <a:buClr>
                <a:schemeClr val="dk1"/>
              </a:buClr>
              <a:buSzPts val="1100"/>
              <a:buFont typeface="Arial"/>
              <a:buNone/>
              <a:defRPr b="0" i="0" sz="1100" u="none" cap="none" strike="noStrike">
                <a:solidFill>
                  <a:schemeClr val="dk1"/>
                </a:solidFill>
                <a:latin typeface="Lato"/>
                <a:ea typeface="Lato"/>
                <a:cs typeface="Lato"/>
                <a:sym typeface="Lato"/>
              </a:defRPr>
            </a:lvl2pPr>
            <a:lvl3pPr indent="-228600" lvl="2" marL="1371600" marR="0" algn="l">
              <a:lnSpc>
                <a:spcPct val="90000"/>
              </a:lnSpc>
              <a:spcBef>
                <a:spcPts val="400"/>
              </a:spcBef>
              <a:spcAft>
                <a:spcPts val="0"/>
              </a:spcAft>
              <a:buClr>
                <a:schemeClr val="dk1"/>
              </a:buClr>
              <a:buSzPts val="900"/>
              <a:buFont typeface="Arial"/>
              <a:buNone/>
              <a:defRPr b="0" i="0" sz="900" u="none" cap="none" strike="noStrike">
                <a:solidFill>
                  <a:schemeClr val="dk1"/>
                </a:solidFill>
                <a:latin typeface="Lato"/>
                <a:ea typeface="Lato"/>
                <a:cs typeface="Lato"/>
                <a:sym typeface="Lato"/>
              </a:defRPr>
            </a:lvl3pPr>
            <a:lvl4pPr indent="-228600" lvl="3" marL="1828800" marR="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Lato"/>
                <a:ea typeface="Lato"/>
                <a:cs typeface="Lato"/>
                <a:sym typeface="Lato"/>
              </a:defRPr>
            </a:lvl4pPr>
            <a:lvl5pPr indent="-228600" lvl="4" marL="2286000" marR="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Lato"/>
                <a:ea typeface="Lato"/>
                <a:cs typeface="Lato"/>
                <a:sym typeface="Lato"/>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99" name="Google Shape;99;p23"/>
          <p:cNvSpPr txBox="1"/>
          <p:nvPr>
            <p:ph type="title"/>
          </p:nvPr>
        </p:nvSpPr>
        <p:spPr>
          <a:xfrm>
            <a:off x="428625" y="599074"/>
            <a:ext cx="8286900" cy="323100"/>
          </a:xfrm>
          <a:prstGeom prst="rect">
            <a:avLst/>
          </a:prstGeom>
          <a:noFill/>
          <a:ln>
            <a:noFill/>
          </a:ln>
        </p:spPr>
        <p:txBody>
          <a:bodyPr anchorCtr="0" anchor="t" bIns="0" lIns="0" spcFirstLastPara="1" rIns="0" wrap="square" tIns="0">
            <a:spAutoFit/>
          </a:bodyPr>
          <a:lstStyle>
            <a:lvl1pPr lvl="0" marR="0" algn="l">
              <a:lnSpc>
                <a:spcPct val="100000"/>
              </a:lnSpc>
              <a:spcBef>
                <a:spcPts val="0"/>
              </a:spcBef>
              <a:spcAft>
                <a:spcPts val="0"/>
              </a:spcAft>
              <a:buClr>
                <a:srgbClr val="C40D3D"/>
              </a:buClr>
              <a:buSzPts val="2100"/>
              <a:buFont typeface="Montserrat SemiBold"/>
              <a:buNone/>
              <a:defRPr b="1" i="0" sz="2100" u="none" cap="none" strike="noStrike">
                <a:solidFill>
                  <a:srgbClr val="C40D3D"/>
                </a:solidFill>
                <a:latin typeface="Montserrat SemiBold"/>
                <a:ea typeface="Montserrat SemiBold"/>
                <a:cs typeface="Montserrat SemiBold"/>
                <a:sym typeface="Montserrat SemiBold"/>
              </a:defRPr>
            </a:lvl1pPr>
            <a:lvl2pPr lvl="1"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00" name="Google Shape;100;p23"/>
          <p:cNvSpPr txBox="1"/>
          <p:nvPr>
            <p:ph idx="3" type="body"/>
          </p:nvPr>
        </p:nvSpPr>
        <p:spPr>
          <a:xfrm>
            <a:off x="428625" y="4602845"/>
            <a:ext cx="8286900" cy="173400"/>
          </a:xfrm>
          <a:prstGeom prst="rect">
            <a:avLst/>
          </a:prstGeom>
          <a:noFill/>
          <a:ln>
            <a:noFill/>
          </a:ln>
        </p:spPr>
        <p:txBody>
          <a:bodyPr anchorCtr="0" anchor="t" bIns="34275" lIns="0" spcFirstLastPara="1" rIns="68575" wrap="square" tIns="34275">
            <a:noAutofit/>
          </a:bodyPr>
          <a:lstStyle>
            <a:lvl1pPr indent="-228600" lvl="0" marL="457200" marR="0" algn="l">
              <a:lnSpc>
                <a:spcPct val="90000"/>
              </a:lnSpc>
              <a:spcBef>
                <a:spcPts val="800"/>
              </a:spcBef>
              <a:spcAft>
                <a:spcPts val="0"/>
              </a:spcAft>
              <a:buClr>
                <a:srgbClr val="313131"/>
              </a:buClr>
              <a:buSzPts val="700"/>
              <a:buFont typeface="Arial"/>
              <a:buNone/>
              <a:defRPr b="0" i="0" sz="700" u="none" cap="none" strike="noStrike">
                <a:solidFill>
                  <a:srgbClr val="313131"/>
                </a:solidFill>
                <a:latin typeface="Montserrat"/>
                <a:ea typeface="Montserrat"/>
                <a:cs typeface="Montserrat"/>
                <a:sym typeface="Montserrat"/>
              </a:defRPr>
            </a:lvl1pPr>
            <a:lvl2pPr indent="-228600" lvl="1" marL="914400" marR="0" algn="l">
              <a:lnSpc>
                <a:spcPct val="90000"/>
              </a:lnSpc>
              <a:spcBef>
                <a:spcPts val="400"/>
              </a:spcBef>
              <a:spcAft>
                <a:spcPts val="0"/>
              </a:spcAft>
              <a:buClr>
                <a:schemeClr val="dk1"/>
              </a:buClr>
              <a:buSzPts val="700"/>
              <a:buFont typeface="Arial"/>
              <a:buNone/>
              <a:defRPr b="0" i="0" sz="700" u="none" cap="none" strike="noStrike">
                <a:solidFill>
                  <a:schemeClr val="dk1"/>
                </a:solidFill>
                <a:latin typeface="Lato"/>
                <a:ea typeface="Lato"/>
                <a:cs typeface="Lato"/>
                <a:sym typeface="Lato"/>
              </a:defRPr>
            </a:lvl2pPr>
            <a:lvl3pPr indent="-228600" lvl="2" marL="1371600" marR="0" algn="l">
              <a:lnSpc>
                <a:spcPct val="90000"/>
              </a:lnSpc>
              <a:spcBef>
                <a:spcPts val="400"/>
              </a:spcBef>
              <a:spcAft>
                <a:spcPts val="0"/>
              </a:spcAft>
              <a:buClr>
                <a:schemeClr val="dk1"/>
              </a:buClr>
              <a:buSzPts val="700"/>
              <a:buFont typeface="Arial"/>
              <a:buNone/>
              <a:defRPr b="0" i="0" sz="700" u="none" cap="none" strike="noStrike">
                <a:solidFill>
                  <a:schemeClr val="dk1"/>
                </a:solidFill>
                <a:latin typeface="Lato"/>
                <a:ea typeface="Lato"/>
                <a:cs typeface="Lato"/>
                <a:sym typeface="Lato"/>
              </a:defRPr>
            </a:lvl3pPr>
            <a:lvl4pPr indent="-228600" lvl="3" marL="1828800" marR="0" algn="l">
              <a:lnSpc>
                <a:spcPct val="90000"/>
              </a:lnSpc>
              <a:spcBef>
                <a:spcPts val="400"/>
              </a:spcBef>
              <a:spcAft>
                <a:spcPts val="0"/>
              </a:spcAft>
              <a:buClr>
                <a:schemeClr val="dk1"/>
              </a:buClr>
              <a:buSzPts val="700"/>
              <a:buFont typeface="Arial"/>
              <a:buNone/>
              <a:defRPr b="0" i="0" sz="700" u="none" cap="none" strike="noStrike">
                <a:solidFill>
                  <a:schemeClr val="dk1"/>
                </a:solidFill>
                <a:latin typeface="Lato"/>
                <a:ea typeface="Lato"/>
                <a:cs typeface="Lato"/>
                <a:sym typeface="Lato"/>
              </a:defRPr>
            </a:lvl4pPr>
            <a:lvl5pPr indent="-228600" lvl="4" marL="2286000" marR="0" algn="l">
              <a:lnSpc>
                <a:spcPct val="90000"/>
              </a:lnSpc>
              <a:spcBef>
                <a:spcPts val="400"/>
              </a:spcBef>
              <a:spcAft>
                <a:spcPts val="0"/>
              </a:spcAft>
              <a:buClr>
                <a:schemeClr val="dk1"/>
              </a:buClr>
              <a:buSzPts val="700"/>
              <a:buFont typeface="Arial"/>
              <a:buNone/>
              <a:defRPr b="0" i="0" sz="700" u="none" cap="none" strike="noStrike">
                <a:solidFill>
                  <a:schemeClr val="dk1"/>
                </a:solidFill>
                <a:latin typeface="Lato"/>
                <a:ea typeface="Lato"/>
                <a:cs typeface="Lato"/>
                <a:sym typeface="Lato"/>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432">
          <p15:clr>
            <a:srgbClr val="FBAE40"/>
          </p15:clr>
        </p15:guide>
        <p15:guide id="2" pos="270">
          <p15:clr>
            <a:srgbClr val="FBAE40"/>
          </p15:clr>
        </p15:guide>
        <p15:guide id="3" pos="5490">
          <p15:clr>
            <a:srgbClr val="FBAE40"/>
          </p15:clr>
        </p15:guide>
        <p15:guide id="4" orient="horz" pos="86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1" name="Shape 101"/>
        <p:cNvGrpSpPr/>
        <p:nvPr/>
      </p:nvGrpSpPr>
      <p:grpSpPr>
        <a:xfrm>
          <a:off x="0" y="0"/>
          <a:ext cx="0" cy="0"/>
          <a:chOff x="0" y="0"/>
          <a:chExt cx="0" cy="0"/>
        </a:xfrm>
      </p:grpSpPr>
      <p:sp>
        <p:nvSpPr>
          <p:cNvPr id="102" name="Google Shape;102;p24"/>
          <p:cNvSpPr txBox="1"/>
          <p:nvPr>
            <p:ph type="title"/>
          </p:nvPr>
        </p:nvSpPr>
        <p:spPr>
          <a:xfrm>
            <a:off x="311700" y="445025"/>
            <a:ext cx="8520600" cy="572700"/>
          </a:xfrm>
          <a:prstGeom prst="rect">
            <a:avLst/>
          </a:prstGeom>
          <a:noFill/>
          <a:ln>
            <a:noFill/>
          </a:ln>
        </p:spPr>
        <p:txBody>
          <a:bodyPr anchorCtr="0" anchor="t" bIns="68575" lIns="68575" spcFirstLastPara="1" rIns="68575" wrap="square" tIns="68575">
            <a:normAutofit/>
          </a:bodyPr>
          <a:lstStyle>
            <a:lvl1pPr lvl="0" algn="l">
              <a:lnSpc>
                <a:spcPct val="90000"/>
              </a:lnSpc>
              <a:spcBef>
                <a:spcPts val="0"/>
              </a:spcBef>
              <a:spcAft>
                <a:spcPts val="0"/>
              </a:spcAft>
              <a:buClr>
                <a:schemeClr val="dk1"/>
              </a:buClr>
              <a:buSzPts val="2600"/>
              <a:buFont typeface="Play"/>
              <a:buNone/>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p:txBody>
      </p:sp>
      <p:sp>
        <p:nvSpPr>
          <p:cNvPr id="103" name="Google Shape;103;p24"/>
          <p:cNvSpPr txBox="1"/>
          <p:nvPr>
            <p:ph idx="1" type="body"/>
          </p:nvPr>
        </p:nvSpPr>
        <p:spPr>
          <a:xfrm>
            <a:off x="311700" y="1152475"/>
            <a:ext cx="8520600" cy="3416400"/>
          </a:xfrm>
          <a:prstGeom prst="rect">
            <a:avLst/>
          </a:prstGeom>
          <a:noFill/>
          <a:ln>
            <a:noFill/>
          </a:ln>
        </p:spPr>
        <p:txBody>
          <a:bodyPr anchorCtr="0" anchor="t" bIns="68575" lIns="68575" spcFirstLastPara="1" rIns="68575" wrap="square" tIns="68575">
            <a:normAutofit/>
          </a:bodyPr>
          <a:lstStyle>
            <a:lvl1pPr indent="-304800" lvl="0" marL="457200" algn="l">
              <a:lnSpc>
                <a:spcPct val="90000"/>
              </a:lnSpc>
              <a:spcBef>
                <a:spcPts val="0"/>
              </a:spcBef>
              <a:spcAft>
                <a:spcPts val="0"/>
              </a:spcAft>
              <a:buClr>
                <a:schemeClr val="dk1"/>
              </a:buClr>
              <a:buSzPts val="1200"/>
              <a:buChar char="●"/>
              <a:defRPr/>
            </a:lvl1pPr>
            <a:lvl2pPr indent="-298450" lvl="1" marL="914400" algn="l">
              <a:lnSpc>
                <a:spcPct val="90000"/>
              </a:lnSpc>
              <a:spcBef>
                <a:spcPts val="0"/>
              </a:spcBef>
              <a:spcAft>
                <a:spcPts val="0"/>
              </a:spcAft>
              <a:buClr>
                <a:schemeClr val="dk1"/>
              </a:buClr>
              <a:buSzPts val="1100"/>
              <a:buChar char="○"/>
              <a:defRPr/>
            </a:lvl2pPr>
            <a:lvl3pPr indent="-298450" lvl="2" marL="1371600" algn="l">
              <a:lnSpc>
                <a:spcPct val="90000"/>
              </a:lnSpc>
              <a:spcBef>
                <a:spcPts val="0"/>
              </a:spcBef>
              <a:spcAft>
                <a:spcPts val="0"/>
              </a:spcAft>
              <a:buClr>
                <a:schemeClr val="dk1"/>
              </a:buClr>
              <a:buSzPts val="1100"/>
              <a:buChar char="■"/>
              <a:defRPr/>
            </a:lvl3pPr>
            <a:lvl4pPr indent="-298450" lvl="3" marL="1828800" algn="l">
              <a:lnSpc>
                <a:spcPct val="90000"/>
              </a:lnSpc>
              <a:spcBef>
                <a:spcPts val="0"/>
              </a:spcBef>
              <a:spcAft>
                <a:spcPts val="0"/>
              </a:spcAft>
              <a:buClr>
                <a:schemeClr val="dk1"/>
              </a:buClr>
              <a:buSzPts val="1100"/>
              <a:buChar char="●"/>
              <a:defRPr/>
            </a:lvl4pPr>
            <a:lvl5pPr indent="-298450" lvl="4" marL="2286000" algn="l">
              <a:lnSpc>
                <a:spcPct val="90000"/>
              </a:lnSpc>
              <a:spcBef>
                <a:spcPts val="0"/>
              </a:spcBef>
              <a:spcAft>
                <a:spcPts val="0"/>
              </a:spcAft>
              <a:buClr>
                <a:schemeClr val="dk1"/>
              </a:buClr>
              <a:buSzPts val="1100"/>
              <a:buChar char="○"/>
              <a:defRPr/>
            </a:lvl5pPr>
            <a:lvl6pPr indent="-298450" lvl="5" marL="2743200" algn="l">
              <a:lnSpc>
                <a:spcPct val="90000"/>
              </a:lnSpc>
              <a:spcBef>
                <a:spcPts val="0"/>
              </a:spcBef>
              <a:spcAft>
                <a:spcPts val="0"/>
              </a:spcAft>
              <a:buClr>
                <a:schemeClr val="dk1"/>
              </a:buClr>
              <a:buSzPts val="1100"/>
              <a:buChar char="■"/>
              <a:defRPr/>
            </a:lvl6pPr>
            <a:lvl7pPr indent="-298450" lvl="6" marL="3200400" algn="l">
              <a:lnSpc>
                <a:spcPct val="90000"/>
              </a:lnSpc>
              <a:spcBef>
                <a:spcPts val="0"/>
              </a:spcBef>
              <a:spcAft>
                <a:spcPts val="0"/>
              </a:spcAft>
              <a:buClr>
                <a:schemeClr val="dk1"/>
              </a:buClr>
              <a:buSzPts val="1100"/>
              <a:buChar char="●"/>
              <a:defRPr/>
            </a:lvl7pPr>
            <a:lvl8pPr indent="-298450" lvl="7" marL="3657600" algn="l">
              <a:lnSpc>
                <a:spcPct val="90000"/>
              </a:lnSpc>
              <a:spcBef>
                <a:spcPts val="0"/>
              </a:spcBef>
              <a:spcAft>
                <a:spcPts val="0"/>
              </a:spcAft>
              <a:buClr>
                <a:schemeClr val="dk1"/>
              </a:buClr>
              <a:buSzPts val="1100"/>
              <a:buChar char="○"/>
              <a:defRPr/>
            </a:lvl8pPr>
            <a:lvl9pPr indent="-298450" lvl="8" marL="4114800" algn="l">
              <a:lnSpc>
                <a:spcPct val="90000"/>
              </a:lnSpc>
              <a:spcBef>
                <a:spcPts val="0"/>
              </a:spcBef>
              <a:spcAft>
                <a:spcPts val="0"/>
              </a:spcAft>
              <a:buClr>
                <a:schemeClr val="dk1"/>
              </a:buClr>
              <a:buSzPts val="1100"/>
              <a:buChar char="■"/>
              <a:defRPr/>
            </a:lvl9pPr>
          </a:lstStyle>
          <a:p/>
        </p:txBody>
      </p:sp>
      <p:sp>
        <p:nvSpPr>
          <p:cNvPr id="104" name="Google Shape;104;p24"/>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algn="r">
              <a:buClr>
                <a:srgbClr val="757575"/>
              </a:buClr>
              <a:buSzPts val="900"/>
              <a:buFont typeface="Arial"/>
              <a:buNone/>
              <a:defRPr b="0" i="0" sz="900" u="none" cap="none" strike="noStrike">
                <a:solidFill>
                  <a:srgbClr val="757575"/>
                </a:solidFill>
                <a:latin typeface="Arial"/>
                <a:ea typeface="Arial"/>
                <a:cs typeface="Arial"/>
                <a:sym typeface="Arial"/>
              </a:defRPr>
            </a:lvl1pPr>
            <a:lvl2pPr indent="0" lvl="1" marL="0" algn="r">
              <a:buClr>
                <a:srgbClr val="757575"/>
              </a:buClr>
              <a:buSzPts val="900"/>
              <a:buFont typeface="Arial"/>
              <a:buNone/>
              <a:defRPr b="0" i="0" sz="900" u="none" cap="none" strike="noStrike">
                <a:solidFill>
                  <a:srgbClr val="757575"/>
                </a:solidFill>
                <a:latin typeface="Arial"/>
                <a:ea typeface="Arial"/>
                <a:cs typeface="Arial"/>
                <a:sym typeface="Arial"/>
              </a:defRPr>
            </a:lvl2pPr>
            <a:lvl3pPr indent="0" lvl="2" marL="0" algn="r">
              <a:buClr>
                <a:srgbClr val="757575"/>
              </a:buClr>
              <a:buSzPts val="900"/>
              <a:buFont typeface="Arial"/>
              <a:buNone/>
              <a:defRPr b="0" i="0" sz="900" u="none" cap="none" strike="noStrike">
                <a:solidFill>
                  <a:srgbClr val="757575"/>
                </a:solidFill>
                <a:latin typeface="Arial"/>
                <a:ea typeface="Arial"/>
                <a:cs typeface="Arial"/>
                <a:sym typeface="Arial"/>
              </a:defRPr>
            </a:lvl3pPr>
            <a:lvl4pPr indent="0" lvl="3" marL="0" algn="r">
              <a:buClr>
                <a:srgbClr val="757575"/>
              </a:buClr>
              <a:buSzPts val="900"/>
              <a:buFont typeface="Arial"/>
              <a:buNone/>
              <a:defRPr b="0" i="0" sz="900" u="none" cap="none" strike="noStrike">
                <a:solidFill>
                  <a:srgbClr val="757575"/>
                </a:solidFill>
                <a:latin typeface="Arial"/>
                <a:ea typeface="Arial"/>
                <a:cs typeface="Arial"/>
                <a:sym typeface="Arial"/>
              </a:defRPr>
            </a:lvl4pPr>
            <a:lvl5pPr indent="0" lvl="4" marL="0" algn="r">
              <a:buClr>
                <a:srgbClr val="757575"/>
              </a:buClr>
              <a:buSzPts val="900"/>
              <a:buFont typeface="Arial"/>
              <a:buNone/>
              <a:defRPr b="0" i="0" sz="900" u="none" cap="none" strike="noStrike">
                <a:solidFill>
                  <a:srgbClr val="757575"/>
                </a:solidFill>
                <a:latin typeface="Arial"/>
                <a:ea typeface="Arial"/>
                <a:cs typeface="Arial"/>
                <a:sym typeface="Arial"/>
              </a:defRPr>
            </a:lvl5pPr>
            <a:lvl6pPr indent="0" lvl="5" marL="0" algn="r">
              <a:buClr>
                <a:srgbClr val="757575"/>
              </a:buClr>
              <a:buSzPts val="900"/>
              <a:buFont typeface="Arial"/>
              <a:buNone/>
              <a:defRPr b="0" i="0" sz="900" u="none" cap="none" strike="noStrike">
                <a:solidFill>
                  <a:srgbClr val="757575"/>
                </a:solidFill>
                <a:latin typeface="Arial"/>
                <a:ea typeface="Arial"/>
                <a:cs typeface="Arial"/>
                <a:sym typeface="Arial"/>
              </a:defRPr>
            </a:lvl6pPr>
            <a:lvl7pPr indent="0" lvl="6" marL="0" algn="r">
              <a:buClr>
                <a:srgbClr val="757575"/>
              </a:buClr>
              <a:buSzPts val="900"/>
              <a:buFont typeface="Arial"/>
              <a:buNone/>
              <a:defRPr b="0" i="0" sz="900" u="none" cap="none" strike="noStrike">
                <a:solidFill>
                  <a:srgbClr val="757575"/>
                </a:solidFill>
                <a:latin typeface="Arial"/>
                <a:ea typeface="Arial"/>
                <a:cs typeface="Arial"/>
                <a:sym typeface="Arial"/>
              </a:defRPr>
            </a:lvl7pPr>
            <a:lvl8pPr indent="0" lvl="7" marL="0" algn="r">
              <a:buClr>
                <a:srgbClr val="757575"/>
              </a:buClr>
              <a:buSzPts val="900"/>
              <a:buFont typeface="Arial"/>
              <a:buNone/>
              <a:defRPr b="0" i="0" sz="900" u="none" cap="none" strike="noStrike">
                <a:solidFill>
                  <a:srgbClr val="757575"/>
                </a:solidFill>
                <a:latin typeface="Arial"/>
                <a:ea typeface="Arial"/>
                <a:cs typeface="Arial"/>
                <a:sym typeface="Arial"/>
              </a:defRPr>
            </a:lvl8pPr>
            <a:lvl9pPr indent="0" lvl="8" marL="0" algn="r">
              <a:buClr>
                <a:srgbClr val="757575"/>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cxnSp>
        <p:nvCxnSpPr>
          <p:cNvPr id="105" name="Google Shape;105;p24"/>
          <p:cNvCxnSpPr/>
          <p:nvPr/>
        </p:nvCxnSpPr>
        <p:spPr>
          <a:xfrm>
            <a:off x="-15450" y="41350"/>
            <a:ext cx="9174900" cy="0"/>
          </a:xfrm>
          <a:prstGeom prst="straightConnector1">
            <a:avLst/>
          </a:prstGeom>
          <a:noFill/>
          <a:ln cap="flat" cmpd="sng" w="114300">
            <a:solidFill>
              <a:schemeClr val="accent1"/>
            </a:solidFill>
            <a:prstDash val="solid"/>
            <a:round/>
            <a:headEnd len="sm" w="sm" type="none"/>
            <a:tailEnd len="sm" w="sm" type="none"/>
          </a:ln>
        </p:spPr>
      </p:cxnSp>
      <p:pic>
        <p:nvPicPr>
          <p:cNvPr id="106" name="Google Shape;106;p24"/>
          <p:cNvPicPr preferRelativeResize="0"/>
          <p:nvPr/>
        </p:nvPicPr>
        <p:blipFill rotWithShape="1">
          <a:blip r:embed="rId2">
            <a:alphaModFix/>
          </a:blip>
          <a:srcRect b="0" l="0" r="0" t="0"/>
          <a:stretch/>
        </p:blipFill>
        <p:spPr>
          <a:xfrm>
            <a:off x="139700" y="4395404"/>
            <a:ext cx="994750" cy="55800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 and body 1">
    <p:spTree>
      <p:nvGrpSpPr>
        <p:cNvPr id="107" name="Shape 107"/>
        <p:cNvGrpSpPr/>
        <p:nvPr/>
      </p:nvGrpSpPr>
      <p:grpSpPr>
        <a:xfrm>
          <a:off x="0" y="0"/>
          <a:ext cx="0" cy="0"/>
          <a:chOff x="0" y="0"/>
          <a:chExt cx="0" cy="0"/>
        </a:xfrm>
      </p:grpSpPr>
      <p:sp>
        <p:nvSpPr>
          <p:cNvPr id="108" name="Google Shape;108;p25"/>
          <p:cNvSpPr txBox="1"/>
          <p:nvPr>
            <p:ph type="title"/>
          </p:nvPr>
        </p:nvSpPr>
        <p:spPr>
          <a:xfrm>
            <a:off x="311700" y="445025"/>
            <a:ext cx="8520600" cy="572700"/>
          </a:xfrm>
          <a:prstGeom prst="rect">
            <a:avLst/>
          </a:prstGeom>
          <a:noFill/>
          <a:ln>
            <a:noFill/>
          </a:ln>
        </p:spPr>
        <p:txBody>
          <a:bodyPr anchorCtr="0" anchor="t" bIns="68575" lIns="68575" spcFirstLastPara="1" rIns="68575" wrap="square" tIns="68575">
            <a:normAutofit/>
          </a:bodyPr>
          <a:lstStyle>
            <a:lvl1pPr lvl="0" algn="l">
              <a:lnSpc>
                <a:spcPct val="90000"/>
              </a:lnSpc>
              <a:spcBef>
                <a:spcPts val="0"/>
              </a:spcBef>
              <a:spcAft>
                <a:spcPts val="0"/>
              </a:spcAft>
              <a:buClr>
                <a:schemeClr val="dk1"/>
              </a:buClr>
              <a:buSzPts val="2600"/>
              <a:buFont typeface="Play"/>
              <a:buNone/>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p:txBody>
      </p:sp>
      <p:sp>
        <p:nvSpPr>
          <p:cNvPr id="109" name="Google Shape;109;p25"/>
          <p:cNvSpPr txBox="1"/>
          <p:nvPr>
            <p:ph idx="1" type="body"/>
          </p:nvPr>
        </p:nvSpPr>
        <p:spPr>
          <a:xfrm>
            <a:off x="311700" y="1152475"/>
            <a:ext cx="8520600" cy="3416400"/>
          </a:xfrm>
          <a:prstGeom prst="rect">
            <a:avLst/>
          </a:prstGeom>
          <a:noFill/>
          <a:ln>
            <a:noFill/>
          </a:ln>
        </p:spPr>
        <p:txBody>
          <a:bodyPr anchorCtr="0" anchor="t" bIns="68575" lIns="68575" spcFirstLastPara="1" rIns="68575" wrap="square" tIns="68575">
            <a:normAutofit/>
          </a:bodyPr>
          <a:lstStyle>
            <a:lvl1pPr indent="-304800" lvl="0" marL="457200" algn="l">
              <a:lnSpc>
                <a:spcPct val="90000"/>
              </a:lnSpc>
              <a:spcBef>
                <a:spcPts val="0"/>
              </a:spcBef>
              <a:spcAft>
                <a:spcPts val="0"/>
              </a:spcAft>
              <a:buClr>
                <a:schemeClr val="dk1"/>
              </a:buClr>
              <a:buSzPts val="1200"/>
              <a:buChar char="●"/>
              <a:defRPr/>
            </a:lvl1pPr>
            <a:lvl2pPr indent="-298450" lvl="1" marL="914400" algn="l">
              <a:lnSpc>
                <a:spcPct val="90000"/>
              </a:lnSpc>
              <a:spcBef>
                <a:spcPts val="0"/>
              </a:spcBef>
              <a:spcAft>
                <a:spcPts val="0"/>
              </a:spcAft>
              <a:buClr>
                <a:schemeClr val="dk1"/>
              </a:buClr>
              <a:buSzPts val="1100"/>
              <a:buChar char="○"/>
              <a:defRPr/>
            </a:lvl2pPr>
            <a:lvl3pPr indent="-298450" lvl="2" marL="1371600" algn="l">
              <a:lnSpc>
                <a:spcPct val="90000"/>
              </a:lnSpc>
              <a:spcBef>
                <a:spcPts val="0"/>
              </a:spcBef>
              <a:spcAft>
                <a:spcPts val="0"/>
              </a:spcAft>
              <a:buClr>
                <a:schemeClr val="dk1"/>
              </a:buClr>
              <a:buSzPts val="1100"/>
              <a:buChar char="■"/>
              <a:defRPr/>
            </a:lvl3pPr>
            <a:lvl4pPr indent="-298450" lvl="3" marL="1828800" algn="l">
              <a:lnSpc>
                <a:spcPct val="90000"/>
              </a:lnSpc>
              <a:spcBef>
                <a:spcPts val="0"/>
              </a:spcBef>
              <a:spcAft>
                <a:spcPts val="0"/>
              </a:spcAft>
              <a:buClr>
                <a:schemeClr val="dk1"/>
              </a:buClr>
              <a:buSzPts val="1100"/>
              <a:buChar char="●"/>
              <a:defRPr/>
            </a:lvl4pPr>
            <a:lvl5pPr indent="-298450" lvl="4" marL="2286000" algn="l">
              <a:lnSpc>
                <a:spcPct val="90000"/>
              </a:lnSpc>
              <a:spcBef>
                <a:spcPts val="0"/>
              </a:spcBef>
              <a:spcAft>
                <a:spcPts val="0"/>
              </a:spcAft>
              <a:buClr>
                <a:schemeClr val="dk1"/>
              </a:buClr>
              <a:buSzPts val="1100"/>
              <a:buChar char="○"/>
              <a:defRPr/>
            </a:lvl5pPr>
            <a:lvl6pPr indent="-298450" lvl="5" marL="2743200" algn="l">
              <a:lnSpc>
                <a:spcPct val="90000"/>
              </a:lnSpc>
              <a:spcBef>
                <a:spcPts val="0"/>
              </a:spcBef>
              <a:spcAft>
                <a:spcPts val="0"/>
              </a:spcAft>
              <a:buClr>
                <a:schemeClr val="dk1"/>
              </a:buClr>
              <a:buSzPts val="1100"/>
              <a:buChar char="■"/>
              <a:defRPr/>
            </a:lvl6pPr>
            <a:lvl7pPr indent="-298450" lvl="6" marL="3200400" algn="l">
              <a:lnSpc>
                <a:spcPct val="90000"/>
              </a:lnSpc>
              <a:spcBef>
                <a:spcPts val="0"/>
              </a:spcBef>
              <a:spcAft>
                <a:spcPts val="0"/>
              </a:spcAft>
              <a:buClr>
                <a:schemeClr val="dk1"/>
              </a:buClr>
              <a:buSzPts val="1100"/>
              <a:buChar char="●"/>
              <a:defRPr/>
            </a:lvl7pPr>
            <a:lvl8pPr indent="-298450" lvl="7" marL="3657600" algn="l">
              <a:lnSpc>
                <a:spcPct val="90000"/>
              </a:lnSpc>
              <a:spcBef>
                <a:spcPts val="0"/>
              </a:spcBef>
              <a:spcAft>
                <a:spcPts val="0"/>
              </a:spcAft>
              <a:buClr>
                <a:schemeClr val="dk1"/>
              </a:buClr>
              <a:buSzPts val="1100"/>
              <a:buChar char="○"/>
              <a:defRPr/>
            </a:lvl8pPr>
            <a:lvl9pPr indent="-298450" lvl="8" marL="4114800" algn="l">
              <a:lnSpc>
                <a:spcPct val="90000"/>
              </a:lnSpc>
              <a:spcBef>
                <a:spcPts val="0"/>
              </a:spcBef>
              <a:spcAft>
                <a:spcPts val="0"/>
              </a:spcAft>
              <a:buClr>
                <a:schemeClr val="dk1"/>
              </a:buClr>
              <a:buSzPts val="1100"/>
              <a:buChar char="■"/>
              <a:defRPr/>
            </a:lvl9pPr>
          </a:lstStyle>
          <a:p/>
        </p:txBody>
      </p:sp>
      <p:sp>
        <p:nvSpPr>
          <p:cNvPr id="110" name="Google Shape;110;p25"/>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algn="r">
              <a:buClr>
                <a:srgbClr val="757575"/>
              </a:buClr>
              <a:buSzPts val="900"/>
              <a:buFont typeface="Arial"/>
              <a:buNone/>
              <a:defRPr b="0" i="0" sz="900" u="none" cap="none" strike="noStrike">
                <a:solidFill>
                  <a:srgbClr val="757575"/>
                </a:solidFill>
                <a:latin typeface="Arial"/>
                <a:ea typeface="Arial"/>
                <a:cs typeface="Arial"/>
                <a:sym typeface="Arial"/>
              </a:defRPr>
            </a:lvl1pPr>
            <a:lvl2pPr indent="0" lvl="1" marL="0" algn="r">
              <a:buClr>
                <a:srgbClr val="757575"/>
              </a:buClr>
              <a:buSzPts val="900"/>
              <a:buFont typeface="Arial"/>
              <a:buNone/>
              <a:defRPr b="0" i="0" sz="900" u="none" cap="none" strike="noStrike">
                <a:solidFill>
                  <a:srgbClr val="757575"/>
                </a:solidFill>
                <a:latin typeface="Arial"/>
                <a:ea typeface="Arial"/>
                <a:cs typeface="Arial"/>
                <a:sym typeface="Arial"/>
              </a:defRPr>
            </a:lvl2pPr>
            <a:lvl3pPr indent="0" lvl="2" marL="0" algn="r">
              <a:buClr>
                <a:srgbClr val="757575"/>
              </a:buClr>
              <a:buSzPts val="900"/>
              <a:buFont typeface="Arial"/>
              <a:buNone/>
              <a:defRPr b="0" i="0" sz="900" u="none" cap="none" strike="noStrike">
                <a:solidFill>
                  <a:srgbClr val="757575"/>
                </a:solidFill>
                <a:latin typeface="Arial"/>
                <a:ea typeface="Arial"/>
                <a:cs typeface="Arial"/>
                <a:sym typeface="Arial"/>
              </a:defRPr>
            </a:lvl3pPr>
            <a:lvl4pPr indent="0" lvl="3" marL="0" algn="r">
              <a:buClr>
                <a:srgbClr val="757575"/>
              </a:buClr>
              <a:buSzPts val="900"/>
              <a:buFont typeface="Arial"/>
              <a:buNone/>
              <a:defRPr b="0" i="0" sz="900" u="none" cap="none" strike="noStrike">
                <a:solidFill>
                  <a:srgbClr val="757575"/>
                </a:solidFill>
                <a:latin typeface="Arial"/>
                <a:ea typeface="Arial"/>
                <a:cs typeface="Arial"/>
                <a:sym typeface="Arial"/>
              </a:defRPr>
            </a:lvl4pPr>
            <a:lvl5pPr indent="0" lvl="4" marL="0" algn="r">
              <a:buClr>
                <a:srgbClr val="757575"/>
              </a:buClr>
              <a:buSzPts val="900"/>
              <a:buFont typeface="Arial"/>
              <a:buNone/>
              <a:defRPr b="0" i="0" sz="900" u="none" cap="none" strike="noStrike">
                <a:solidFill>
                  <a:srgbClr val="757575"/>
                </a:solidFill>
                <a:latin typeface="Arial"/>
                <a:ea typeface="Arial"/>
                <a:cs typeface="Arial"/>
                <a:sym typeface="Arial"/>
              </a:defRPr>
            </a:lvl5pPr>
            <a:lvl6pPr indent="0" lvl="5" marL="0" algn="r">
              <a:buClr>
                <a:srgbClr val="757575"/>
              </a:buClr>
              <a:buSzPts val="900"/>
              <a:buFont typeface="Arial"/>
              <a:buNone/>
              <a:defRPr b="0" i="0" sz="900" u="none" cap="none" strike="noStrike">
                <a:solidFill>
                  <a:srgbClr val="757575"/>
                </a:solidFill>
                <a:latin typeface="Arial"/>
                <a:ea typeface="Arial"/>
                <a:cs typeface="Arial"/>
                <a:sym typeface="Arial"/>
              </a:defRPr>
            </a:lvl6pPr>
            <a:lvl7pPr indent="0" lvl="6" marL="0" algn="r">
              <a:buClr>
                <a:srgbClr val="757575"/>
              </a:buClr>
              <a:buSzPts val="900"/>
              <a:buFont typeface="Arial"/>
              <a:buNone/>
              <a:defRPr b="0" i="0" sz="900" u="none" cap="none" strike="noStrike">
                <a:solidFill>
                  <a:srgbClr val="757575"/>
                </a:solidFill>
                <a:latin typeface="Arial"/>
                <a:ea typeface="Arial"/>
                <a:cs typeface="Arial"/>
                <a:sym typeface="Arial"/>
              </a:defRPr>
            </a:lvl7pPr>
            <a:lvl8pPr indent="0" lvl="7" marL="0" algn="r">
              <a:buClr>
                <a:srgbClr val="757575"/>
              </a:buClr>
              <a:buSzPts val="900"/>
              <a:buFont typeface="Arial"/>
              <a:buNone/>
              <a:defRPr b="0" i="0" sz="900" u="none" cap="none" strike="noStrike">
                <a:solidFill>
                  <a:srgbClr val="757575"/>
                </a:solidFill>
                <a:latin typeface="Arial"/>
                <a:ea typeface="Arial"/>
                <a:cs typeface="Arial"/>
                <a:sym typeface="Arial"/>
              </a:defRPr>
            </a:lvl8pPr>
            <a:lvl9pPr indent="0" lvl="8" marL="0" algn="r">
              <a:buClr>
                <a:srgbClr val="757575"/>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cxnSp>
        <p:nvCxnSpPr>
          <p:cNvPr id="111" name="Google Shape;111;p25"/>
          <p:cNvCxnSpPr/>
          <p:nvPr/>
        </p:nvCxnSpPr>
        <p:spPr>
          <a:xfrm>
            <a:off x="-15450" y="41350"/>
            <a:ext cx="9174900" cy="0"/>
          </a:xfrm>
          <a:prstGeom prst="straightConnector1">
            <a:avLst/>
          </a:prstGeom>
          <a:noFill/>
          <a:ln cap="flat" cmpd="sng" w="114300">
            <a:solidFill>
              <a:schemeClr val="accent1"/>
            </a:solidFill>
            <a:prstDash val="solid"/>
            <a:round/>
            <a:headEnd len="sm" w="sm" type="none"/>
            <a:tailEnd len="sm" w="sm" type="none"/>
          </a:ln>
        </p:spPr>
      </p:cxnSp>
      <p:sp>
        <p:nvSpPr>
          <p:cNvPr id="112" name="Google Shape;112;p25"/>
          <p:cNvSpPr/>
          <p:nvPr/>
        </p:nvSpPr>
        <p:spPr>
          <a:xfrm>
            <a:off x="6062100" y="-18600"/>
            <a:ext cx="3097200" cy="5180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13" name="Google Shape;113;p25"/>
          <p:cNvPicPr preferRelativeResize="0"/>
          <p:nvPr/>
        </p:nvPicPr>
        <p:blipFill rotWithShape="1">
          <a:blip r:embed="rId2">
            <a:alphaModFix/>
          </a:blip>
          <a:srcRect b="0" l="0" r="0" t="0"/>
          <a:stretch/>
        </p:blipFill>
        <p:spPr>
          <a:xfrm>
            <a:off x="159650" y="4388154"/>
            <a:ext cx="994750" cy="558000"/>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Layout 1">
    <p:bg>
      <p:bgPr>
        <a:solidFill>
          <a:schemeClr val="accent1"/>
        </a:solidFill>
      </p:bgPr>
    </p:bg>
    <p:spTree>
      <p:nvGrpSpPr>
        <p:cNvPr id="114" name="Shape 114"/>
        <p:cNvGrpSpPr/>
        <p:nvPr/>
      </p:nvGrpSpPr>
      <p:grpSpPr>
        <a:xfrm>
          <a:off x="0" y="0"/>
          <a:ext cx="0" cy="0"/>
          <a:chOff x="0" y="0"/>
          <a:chExt cx="0" cy="0"/>
        </a:xfrm>
      </p:grpSpPr>
      <p:sp>
        <p:nvSpPr>
          <p:cNvPr id="115" name="Google Shape;115;p26"/>
          <p:cNvSpPr txBox="1"/>
          <p:nvPr>
            <p:ph type="title"/>
          </p:nvPr>
        </p:nvSpPr>
        <p:spPr>
          <a:xfrm>
            <a:off x="401325" y="2285400"/>
            <a:ext cx="8520600" cy="572700"/>
          </a:xfrm>
          <a:prstGeom prst="rect">
            <a:avLst/>
          </a:prstGeom>
          <a:noFill/>
          <a:ln>
            <a:noFill/>
          </a:ln>
        </p:spPr>
        <p:txBody>
          <a:bodyPr anchorCtr="0" anchor="t" bIns="68575" lIns="68575" spcFirstLastPara="1" rIns="68575" wrap="square" tIns="68575">
            <a:normAutofit/>
          </a:bodyPr>
          <a:lstStyle>
            <a:lvl1pPr lvl="0" algn="ctr">
              <a:lnSpc>
                <a:spcPct val="90000"/>
              </a:lnSpc>
              <a:spcBef>
                <a:spcPts val="0"/>
              </a:spcBef>
              <a:spcAft>
                <a:spcPts val="0"/>
              </a:spcAft>
              <a:buClr>
                <a:schemeClr val="lt1"/>
              </a:buClr>
              <a:buSzPts val="3900"/>
              <a:buFont typeface="Play"/>
              <a:buNone/>
              <a:defRPr sz="5200">
                <a:solidFill>
                  <a:schemeClr val="lt1"/>
                </a:solidFill>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p:txBody>
      </p:sp>
      <p:sp>
        <p:nvSpPr>
          <p:cNvPr id="116" name="Google Shape;116;p26"/>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rmAutofit/>
          </a:bodyPr>
          <a:lstStyle>
            <a:lvl1pPr indent="0" lvl="0" marL="0" algn="r">
              <a:buClr>
                <a:schemeClr val="dk2"/>
              </a:buClr>
              <a:buSzPts val="1300"/>
              <a:buFont typeface="Calibri"/>
              <a:buNone/>
              <a:defRPr sz="1300">
                <a:solidFill>
                  <a:schemeClr val="dk2"/>
                </a:solidFill>
                <a:latin typeface="Calibri"/>
                <a:ea typeface="Calibri"/>
                <a:cs typeface="Calibri"/>
                <a:sym typeface="Calibri"/>
              </a:defRPr>
            </a:lvl1pPr>
            <a:lvl2pPr indent="0" lvl="1" marL="0" algn="r">
              <a:buClr>
                <a:schemeClr val="dk2"/>
              </a:buClr>
              <a:buSzPts val="1300"/>
              <a:buFont typeface="Calibri"/>
              <a:buNone/>
              <a:defRPr sz="1300">
                <a:solidFill>
                  <a:schemeClr val="dk2"/>
                </a:solidFill>
                <a:latin typeface="Calibri"/>
                <a:ea typeface="Calibri"/>
                <a:cs typeface="Calibri"/>
                <a:sym typeface="Calibri"/>
              </a:defRPr>
            </a:lvl2pPr>
            <a:lvl3pPr indent="0" lvl="2" marL="0" algn="r">
              <a:buClr>
                <a:schemeClr val="dk2"/>
              </a:buClr>
              <a:buSzPts val="1300"/>
              <a:buFont typeface="Calibri"/>
              <a:buNone/>
              <a:defRPr sz="1300">
                <a:solidFill>
                  <a:schemeClr val="dk2"/>
                </a:solidFill>
                <a:latin typeface="Calibri"/>
                <a:ea typeface="Calibri"/>
                <a:cs typeface="Calibri"/>
                <a:sym typeface="Calibri"/>
              </a:defRPr>
            </a:lvl3pPr>
            <a:lvl4pPr indent="0" lvl="3" marL="0" algn="r">
              <a:buClr>
                <a:schemeClr val="dk2"/>
              </a:buClr>
              <a:buSzPts val="1300"/>
              <a:buFont typeface="Calibri"/>
              <a:buNone/>
              <a:defRPr sz="1300">
                <a:solidFill>
                  <a:schemeClr val="dk2"/>
                </a:solidFill>
                <a:latin typeface="Calibri"/>
                <a:ea typeface="Calibri"/>
                <a:cs typeface="Calibri"/>
                <a:sym typeface="Calibri"/>
              </a:defRPr>
            </a:lvl4pPr>
            <a:lvl5pPr indent="0" lvl="4" marL="0" algn="r">
              <a:buClr>
                <a:schemeClr val="dk2"/>
              </a:buClr>
              <a:buSzPts val="1300"/>
              <a:buFont typeface="Calibri"/>
              <a:buNone/>
              <a:defRPr sz="1300">
                <a:solidFill>
                  <a:schemeClr val="dk2"/>
                </a:solidFill>
                <a:latin typeface="Calibri"/>
                <a:ea typeface="Calibri"/>
                <a:cs typeface="Calibri"/>
                <a:sym typeface="Calibri"/>
              </a:defRPr>
            </a:lvl5pPr>
            <a:lvl6pPr indent="0" lvl="5" marL="0" algn="r">
              <a:buClr>
                <a:schemeClr val="dk2"/>
              </a:buClr>
              <a:buSzPts val="1300"/>
              <a:buFont typeface="Calibri"/>
              <a:buNone/>
              <a:defRPr sz="1300">
                <a:solidFill>
                  <a:schemeClr val="dk2"/>
                </a:solidFill>
                <a:latin typeface="Calibri"/>
                <a:ea typeface="Calibri"/>
                <a:cs typeface="Calibri"/>
                <a:sym typeface="Calibri"/>
              </a:defRPr>
            </a:lvl6pPr>
            <a:lvl7pPr indent="0" lvl="6" marL="0" algn="r">
              <a:buClr>
                <a:schemeClr val="dk2"/>
              </a:buClr>
              <a:buSzPts val="1300"/>
              <a:buFont typeface="Calibri"/>
              <a:buNone/>
              <a:defRPr sz="1300">
                <a:solidFill>
                  <a:schemeClr val="dk2"/>
                </a:solidFill>
                <a:latin typeface="Calibri"/>
                <a:ea typeface="Calibri"/>
                <a:cs typeface="Calibri"/>
                <a:sym typeface="Calibri"/>
              </a:defRPr>
            </a:lvl7pPr>
            <a:lvl8pPr indent="0" lvl="7" marL="0" algn="r">
              <a:buClr>
                <a:schemeClr val="dk2"/>
              </a:buClr>
              <a:buSzPts val="1300"/>
              <a:buFont typeface="Calibri"/>
              <a:buNone/>
              <a:defRPr sz="1300">
                <a:solidFill>
                  <a:schemeClr val="dk2"/>
                </a:solidFill>
                <a:latin typeface="Calibri"/>
                <a:ea typeface="Calibri"/>
                <a:cs typeface="Calibri"/>
                <a:sym typeface="Calibri"/>
              </a:defRPr>
            </a:lvl8pPr>
            <a:lvl9pPr indent="0" lvl="8" marL="0" algn="r">
              <a:buClr>
                <a:schemeClr val="dk2"/>
              </a:buClr>
              <a:buSzPts val="1300"/>
              <a:buFont typeface="Calibri"/>
              <a:buNone/>
              <a:defRPr sz="13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7" name="Shape 117"/>
        <p:cNvGrpSpPr/>
        <p:nvPr/>
      </p:nvGrpSpPr>
      <p:grpSpPr>
        <a:xfrm>
          <a:off x="0" y="0"/>
          <a:ext cx="0" cy="0"/>
          <a:chOff x="0" y="0"/>
          <a:chExt cx="0" cy="0"/>
        </a:xfrm>
      </p:grpSpPr>
      <p:sp>
        <p:nvSpPr>
          <p:cNvPr id="118" name="Google Shape;118;p27"/>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Play"/>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9" name="Google Shape;119;p27"/>
          <p:cNvSpPr txBox="1"/>
          <p:nvPr>
            <p:ph idx="1" type="subTitle"/>
          </p:nvPr>
        </p:nvSpPr>
        <p:spPr>
          <a:xfrm>
            <a:off x="1143000" y="2701529"/>
            <a:ext cx="6858000" cy="1241700"/>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20" name="Google Shape;120;p2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1" name="Google Shape;121;p2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2" name="Google Shape;122;p2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3" name="Shape 123"/>
        <p:cNvGrpSpPr/>
        <p:nvPr/>
      </p:nvGrpSpPr>
      <p:grpSpPr>
        <a:xfrm>
          <a:off x="0" y="0"/>
          <a:ext cx="0" cy="0"/>
          <a:chOff x="0" y="0"/>
          <a:chExt cx="0" cy="0"/>
        </a:xfrm>
      </p:grpSpPr>
      <p:sp>
        <p:nvSpPr>
          <p:cNvPr id="124" name="Google Shape;124;p28"/>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Play"/>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5" name="Google Shape;125;p28"/>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757575"/>
              </a:buClr>
              <a:buSzPts val="1800"/>
              <a:buNone/>
              <a:defRPr sz="1800">
                <a:solidFill>
                  <a:srgbClr val="757575"/>
                </a:solidFill>
              </a:defRPr>
            </a:lvl1pPr>
            <a:lvl2pPr indent="-228600" lvl="1" marL="914400" algn="l">
              <a:lnSpc>
                <a:spcPct val="90000"/>
              </a:lnSpc>
              <a:spcBef>
                <a:spcPts val="400"/>
              </a:spcBef>
              <a:spcAft>
                <a:spcPts val="0"/>
              </a:spcAft>
              <a:buClr>
                <a:srgbClr val="757575"/>
              </a:buClr>
              <a:buSzPts val="1500"/>
              <a:buNone/>
              <a:defRPr sz="1500">
                <a:solidFill>
                  <a:srgbClr val="757575"/>
                </a:solidFill>
              </a:defRPr>
            </a:lvl2pPr>
            <a:lvl3pPr indent="-228600" lvl="2" marL="1371600" algn="l">
              <a:lnSpc>
                <a:spcPct val="90000"/>
              </a:lnSpc>
              <a:spcBef>
                <a:spcPts val="400"/>
              </a:spcBef>
              <a:spcAft>
                <a:spcPts val="0"/>
              </a:spcAft>
              <a:buClr>
                <a:srgbClr val="757575"/>
              </a:buClr>
              <a:buSzPts val="1400"/>
              <a:buNone/>
              <a:defRPr sz="1400">
                <a:solidFill>
                  <a:srgbClr val="757575"/>
                </a:solidFill>
              </a:defRPr>
            </a:lvl3pPr>
            <a:lvl4pPr indent="-228600" lvl="3" marL="1828800" algn="l">
              <a:lnSpc>
                <a:spcPct val="90000"/>
              </a:lnSpc>
              <a:spcBef>
                <a:spcPts val="400"/>
              </a:spcBef>
              <a:spcAft>
                <a:spcPts val="0"/>
              </a:spcAft>
              <a:buClr>
                <a:srgbClr val="757575"/>
              </a:buClr>
              <a:buSzPts val="1200"/>
              <a:buNone/>
              <a:defRPr sz="1200">
                <a:solidFill>
                  <a:srgbClr val="757575"/>
                </a:solidFill>
              </a:defRPr>
            </a:lvl4pPr>
            <a:lvl5pPr indent="-228600" lvl="4" marL="2286000" algn="l">
              <a:lnSpc>
                <a:spcPct val="90000"/>
              </a:lnSpc>
              <a:spcBef>
                <a:spcPts val="400"/>
              </a:spcBef>
              <a:spcAft>
                <a:spcPts val="0"/>
              </a:spcAft>
              <a:buClr>
                <a:srgbClr val="757575"/>
              </a:buClr>
              <a:buSzPts val="1200"/>
              <a:buNone/>
              <a:defRPr sz="1200">
                <a:solidFill>
                  <a:srgbClr val="757575"/>
                </a:solidFill>
              </a:defRPr>
            </a:lvl5pPr>
            <a:lvl6pPr indent="-228600" lvl="5" marL="2743200" algn="l">
              <a:lnSpc>
                <a:spcPct val="90000"/>
              </a:lnSpc>
              <a:spcBef>
                <a:spcPts val="400"/>
              </a:spcBef>
              <a:spcAft>
                <a:spcPts val="0"/>
              </a:spcAft>
              <a:buClr>
                <a:srgbClr val="757575"/>
              </a:buClr>
              <a:buSzPts val="1200"/>
              <a:buNone/>
              <a:defRPr sz="1200">
                <a:solidFill>
                  <a:srgbClr val="757575"/>
                </a:solidFill>
              </a:defRPr>
            </a:lvl6pPr>
            <a:lvl7pPr indent="-228600" lvl="6" marL="3200400" algn="l">
              <a:lnSpc>
                <a:spcPct val="90000"/>
              </a:lnSpc>
              <a:spcBef>
                <a:spcPts val="400"/>
              </a:spcBef>
              <a:spcAft>
                <a:spcPts val="0"/>
              </a:spcAft>
              <a:buClr>
                <a:srgbClr val="757575"/>
              </a:buClr>
              <a:buSzPts val="1200"/>
              <a:buNone/>
              <a:defRPr sz="1200">
                <a:solidFill>
                  <a:srgbClr val="757575"/>
                </a:solidFill>
              </a:defRPr>
            </a:lvl7pPr>
            <a:lvl8pPr indent="-228600" lvl="7" marL="3657600" algn="l">
              <a:lnSpc>
                <a:spcPct val="90000"/>
              </a:lnSpc>
              <a:spcBef>
                <a:spcPts val="400"/>
              </a:spcBef>
              <a:spcAft>
                <a:spcPts val="0"/>
              </a:spcAft>
              <a:buClr>
                <a:srgbClr val="757575"/>
              </a:buClr>
              <a:buSzPts val="1200"/>
              <a:buNone/>
              <a:defRPr sz="1200">
                <a:solidFill>
                  <a:srgbClr val="757575"/>
                </a:solidFill>
              </a:defRPr>
            </a:lvl8pPr>
            <a:lvl9pPr indent="-228600" lvl="8" marL="4114800" algn="l">
              <a:lnSpc>
                <a:spcPct val="90000"/>
              </a:lnSpc>
              <a:spcBef>
                <a:spcPts val="400"/>
              </a:spcBef>
              <a:spcAft>
                <a:spcPts val="0"/>
              </a:spcAft>
              <a:buClr>
                <a:srgbClr val="757575"/>
              </a:buClr>
              <a:buSzPts val="1200"/>
              <a:buNone/>
              <a:defRPr sz="1200">
                <a:solidFill>
                  <a:srgbClr val="757575"/>
                </a:solidFill>
              </a:defRPr>
            </a:lvl9pPr>
          </a:lstStyle>
          <a:p/>
        </p:txBody>
      </p:sp>
      <p:sp>
        <p:nvSpPr>
          <p:cNvPr id="126" name="Google Shape;126;p2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7" name="Google Shape;127;p2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8" name="Google Shape;128;p2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29" name="Shape 129"/>
        <p:cNvGrpSpPr/>
        <p:nvPr/>
      </p:nvGrpSpPr>
      <p:grpSpPr>
        <a:xfrm>
          <a:off x="0" y="0"/>
          <a:ext cx="0" cy="0"/>
          <a:chOff x="0" y="0"/>
          <a:chExt cx="0" cy="0"/>
        </a:xfrm>
      </p:grpSpPr>
      <p:sp>
        <p:nvSpPr>
          <p:cNvPr id="130" name="Google Shape;130;p2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1" name="Google Shape;131;p29"/>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2" name="Google Shape;132;p29"/>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3" name="Google Shape;133;p2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4" name="Google Shape;134;p2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5" name="Google Shape;135;p2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36" name="Shape 136"/>
        <p:cNvGrpSpPr/>
        <p:nvPr/>
      </p:nvGrpSpPr>
      <p:grpSpPr>
        <a:xfrm>
          <a:off x="0" y="0"/>
          <a:ext cx="0" cy="0"/>
          <a:chOff x="0" y="0"/>
          <a:chExt cx="0" cy="0"/>
        </a:xfrm>
      </p:grpSpPr>
      <p:sp>
        <p:nvSpPr>
          <p:cNvPr id="137" name="Google Shape;137;p30"/>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8" name="Google Shape;138;p30"/>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139" name="Google Shape;139;p30"/>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0" name="Google Shape;140;p30"/>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141" name="Google Shape;141;p30"/>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2" name="Google Shape;142;p3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3" name="Google Shape;143;p3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4" name="Google Shape;144;p3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5" name="Shape 145"/>
        <p:cNvGrpSpPr/>
        <p:nvPr/>
      </p:nvGrpSpPr>
      <p:grpSpPr>
        <a:xfrm>
          <a:off x="0" y="0"/>
          <a:ext cx="0" cy="0"/>
          <a:chOff x="0" y="0"/>
          <a:chExt cx="0" cy="0"/>
        </a:xfrm>
      </p:grpSpPr>
      <p:sp>
        <p:nvSpPr>
          <p:cNvPr id="146" name="Google Shape;146;p3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47" name="Google Shape;147;p3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8" name="Google Shape;148;p3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9" name="Google Shape;149;p3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0" name="Shape 150"/>
        <p:cNvGrpSpPr/>
        <p:nvPr/>
      </p:nvGrpSpPr>
      <p:grpSpPr>
        <a:xfrm>
          <a:off x="0" y="0"/>
          <a:ext cx="0" cy="0"/>
          <a:chOff x="0" y="0"/>
          <a:chExt cx="0" cy="0"/>
        </a:xfrm>
      </p:grpSpPr>
      <p:sp>
        <p:nvSpPr>
          <p:cNvPr id="151" name="Google Shape;151;p3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2" name="Google Shape;152;p3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3" name="Google Shape;153;p3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4" name="Shape 154"/>
        <p:cNvGrpSpPr/>
        <p:nvPr/>
      </p:nvGrpSpPr>
      <p:grpSpPr>
        <a:xfrm>
          <a:off x="0" y="0"/>
          <a:ext cx="0" cy="0"/>
          <a:chOff x="0" y="0"/>
          <a:chExt cx="0" cy="0"/>
        </a:xfrm>
      </p:grpSpPr>
      <p:sp>
        <p:nvSpPr>
          <p:cNvPr id="155" name="Google Shape;155;p33"/>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Pla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56" name="Google Shape;156;p33"/>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157" name="Google Shape;157;p33"/>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58" name="Google Shape;158;p3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9" name="Google Shape;159;p3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0" name="Google Shape;160;p3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61" name="Shape 161"/>
        <p:cNvGrpSpPr/>
        <p:nvPr/>
      </p:nvGrpSpPr>
      <p:grpSpPr>
        <a:xfrm>
          <a:off x="0" y="0"/>
          <a:ext cx="0" cy="0"/>
          <a:chOff x="0" y="0"/>
          <a:chExt cx="0" cy="0"/>
        </a:xfrm>
      </p:grpSpPr>
      <p:sp>
        <p:nvSpPr>
          <p:cNvPr id="162" name="Google Shape;162;p34"/>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Pla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63" name="Google Shape;163;p34"/>
          <p:cNvSpPr/>
          <p:nvPr>
            <p:ph idx="2" type="pic"/>
          </p:nvPr>
        </p:nvSpPr>
        <p:spPr>
          <a:xfrm>
            <a:off x="3887391" y="740569"/>
            <a:ext cx="4629300" cy="3655200"/>
          </a:xfrm>
          <a:prstGeom prst="rect">
            <a:avLst/>
          </a:prstGeom>
          <a:noFill/>
          <a:ln>
            <a:noFill/>
          </a:ln>
        </p:spPr>
      </p:sp>
      <p:sp>
        <p:nvSpPr>
          <p:cNvPr id="164" name="Google Shape;164;p34"/>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65" name="Google Shape;165;p3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6" name="Google Shape;166;p3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7" name="Google Shape;167;p3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68" name="Shape 168"/>
        <p:cNvGrpSpPr/>
        <p:nvPr/>
      </p:nvGrpSpPr>
      <p:grpSpPr>
        <a:xfrm>
          <a:off x="0" y="0"/>
          <a:ext cx="0" cy="0"/>
          <a:chOff x="0" y="0"/>
          <a:chExt cx="0" cy="0"/>
        </a:xfrm>
      </p:grpSpPr>
      <p:sp>
        <p:nvSpPr>
          <p:cNvPr id="169" name="Google Shape;169;p3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70" name="Google Shape;170;p35"/>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1" name="Google Shape;171;p3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72" name="Google Shape;172;p3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73" name="Google Shape;173;p3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74" name="Shape 174"/>
        <p:cNvGrpSpPr/>
        <p:nvPr/>
      </p:nvGrpSpPr>
      <p:grpSpPr>
        <a:xfrm>
          <a:off x="0" y="0"/>
          <a:ext cx="0" cy="0"/>
          <a:chOff x="0" y="0"/>
          <a:chExt cx="0" cy="0"/>
        </a:xfrm>
      </p:grpSpPr>
      <p:sp>
        <p:nvSpPr>
          <p:cNvPr id="175" name="Google Shape;175;p36"/>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76" name="Google Shape;176;p36"/>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7" name="Google Shape;177;p3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78" name="Google Shape;178;p3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79" name="Google Shape;179;p3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86" name="Shape 186"/>
        <p:cNvGrpSpPr/>
        <p:nvPr/>
      </p:nvGrpSpPr>
      <p:grpSpPr>
        <a:xfrm>
          <a:off x="0" y="0"/>
          <a:ext cx="0" cy="0"/>
          <a:chOff x="0" y="0"/>
          <a:chExt cx="0" cy="0"/>
        </a:xfrm>
      </p:grpSpPr>
      <p:sp>
        <p:nvSpPr>
          <p:cNvPr id="187" name="Google Shape;187;p38"/>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1D1D1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8" name="Google Shape;188;p38"/>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505150"/>
              </a:buClr>
              <a:buSzPts val="3200"/>
              <a:buNone/>
              <a:defRPr>
                <a:solidFill>
                  <a:srgbClr val="505150"/>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9" name="Google Shape;189;p38"/>
          <p:cNvSpPr txBox="1"/>
          <p:nvPr>
            <p:ph idx="11" type="ftr"/>
          </p:nvPr>
        </p:nvSpPr>
        <p:spPr>
          <a:xfrm>
            <a:off x="5791200" y="4803633"/>
            <a:ext cx="2895600" cy="2739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0" name="Shape 190"/>
        <p:cNvGrpSpPr/>
        <p:nvPr/>
      </p:nvGrpSpPr>
      <p:grpSpPr>
        <a:xfrm>
          <a:off x="0" y="0"/>
          <a:ext cx="0" cy="0"/>
          <a:chOff x="0" y="0"/>
          <a:chExt cx="0" cy="0"/>
        </a:xfrm>
      </p:grpSpPr>
      <p:sp>
        <p:nvSpPr>
          <p:cNvPr id="191" name="Google Shape;191;p39"/>
          <p:cNvSpPr txBox="1"/>
          <p:nvPr>
            <p:ph type="title"/>
          </p:nvPr>
        </p:nvSpPr>
        <p:spPr>
          <a:xfrm>
            <a:off x="722313" y="3305175"/>
            <a:ext cx="7772400" cy="10215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1D1D1D"/>
              </a:buClr>
              <a:buSzPts val="4000"/>
              <a:buFont typeface="Cutive"/>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 name="Google Shape;192;p39"/>
          <p:cNvSpPr txBox="1"/>
          <p:nvPr>
            <p:ph idx="1" type="body"/>
          </p:nvPr>
        </p:nvSpPr>
        <p:spPr>
          <a:xfrm>
            <a:off x="722313" y="2180035"/>
            <a:ext cx="7772400" cy="1125300"/>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93" name="Google Shape;193;p39"/>
          <p:cNvSpPr txBox="1"/>
          <p:nvPr>
            <p:ph idx="11" type="ftr"/>
          </p:nvPr>
        </p:nvSpPr>
        <p:spPr>
          <a:xfrm>
            <a:off x="5791200" y="4803633"/>
            <a:ext cx="2895600" cy="2739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4" name="Shape 194"/>
        <p:cNvGrpSpPr/>
        <p:nvPr/>
      </p:nvGrpSpPr>
      <p:grpSpPr>
        <a:xfrm>
          <a:off x="0" y="0"/>
          <a:ext cx="0" cy="0"/>
          <a:chOff x="0" y="0"/>
          <a:chExt cx="0" cy="0"/>
        </a:xfrm>
      </p:grpSpPr>
      <p:sp>
        <p:nvSpPr>
          <p:cNvPr id="195" name="Google Shape;195;p40"/>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1D1D1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6" name="Google Shape;196;p40"/>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1D1D1D"/>
              </a:buClr>
              <a:buSzPts val="1800"/>
              <a:buChar char="•"/>
              <a:defRPr/>
            </a:lvl1pPr>
            <a:lvl2pPr indent="-342900" lvl="1" marL="914400" algn="l">
              <a:spcBef>
                <a:spcPts val="360"/>
              </a:spcBef>
              <a:spcAft>
                <a:spcPts val="0"/>
              </a:spcAft>
              <a:buClr>
                <a:srgbClr val="1D1D1D"/>
              </a:buClr>
              <a:buSzPts val="1800"/>
              <a:buChar char="–"/>
              <a:defRPr/>
            </a:lvl2pPr>
            <a:lvl3pPr indent="-342900" lvl="2" marL="1371600" algn="l">
              <a:spcBef>
                <a:spcPts val="360"/>
              </a:spcBef>
              <a:spcAft>
                <a:spcPts val="0"/>
              </a:spcAft>
              <a:buClr>
                <a:srgbClr val="1D1D1D"/>
              </a:buClr>
              <a:buSzPts val="1800"/>
              <a:buChar char="•"/>
              <a:defRPr/>
            </a:lvl3pPr>
            <a:lvl4pPr indent="-342900" lvl="3" marL="1828800" algn="l">
              <a:spcBef>
                <a:spcPts val="360"/>
              </a:spcBef>
              <a:spcAft>
                <a:spcPts val="0"/>
              </a:spcAft>
              <a:buClr>
                <a:srgbClr val="1D1D1D"/>
              </a:buClr>
              <a:buSzPts val="1800"/>
              <a:buChar char="–"/>
              <a:defRPr/>
            </a:lvl4pPr>
            <a:lvl5pPr indent="-342900" lvl="4" marL="2286000" algn="l">
              <a:spcBef>
                <a:spcPts val="360"/>
              </a:spcBef>
              <a:spcAft>
                <a:spcPts val="0"/>
              </a:spcAft>
              <a:buClr>
                <a:srgbClr val="1D1D1D"/>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97" name="Google Shape;197;p40"/>
          <p:cNvSpPr txBox="1"/>
          <p:nvPr>
            <p:ph idx="11" type="ftr"/>
          </p:nvPr>
        </p:nvSpPr>
        <p:spPr>
          <a:xfrm>
            <a:off x="5791200" y="4803633"/>
            <a:ext cx="2895600" cy="2739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98" name="Shape 198"/>
        <p:cNvGrpSpPr/>
        <p:nvPr/>
      </p:nvGrpSpPr>
      <p:grpSpPr>
        <a:xfrm>
          <a:off x="0" y="0"/>
          <a:ext cx="0" cy="0"/>
          <a:chOff x="0" y="0"/>
          <a:chExt cx="0" cy="0"/>
        </a:xfrm>
      </p:grpSpPr>
      <p:sp>
        <p:nvSpPr>
          <p:cNvPr id="199" name="Google Shape;199;p4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1D1D1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0" name="Google Shape;200;p41"/>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rgbClr val="1D1D1D"/>
              </a:buClr>
              <a:buSzPts val="2800"/>
              <a:buChar char="•"/>
              <a:defRPr sz="2800"/>
            </a:lvl1pPr>
            <a:lvl2pPr indent="-381000" lvl="1" marL="914400" algn="l">
              <a:spcBef>
                <a:spcPts val="480"/>
              </a:spcBef>
              <a:spcAft>
                <a:spcPts val="0"/>
              </a:spcAft>
              <a:buClr>
                <a:srgbClr val="1D1D1D"/>
              </a:buClr>
              <a:buSzPts val="2400"/>
              <a:buChar char="–"/>
              <a:defRPr sz="2400"/>
            </a:lvl2pPr>
            <a:lvl3pPr indent="-355600" lvl="2" marL="1371600" algn="l">
              <a:spcBef>
                <a:spcPts val="400"/>
              </a:spcBef>
              <a:spcAft>
                <a:spcPts val="0"/>
              </a:spcAft>
              <a:buClr>
                <a:srgbClr val="1D1D1D"/>
              </a:buClr>
              <a:buSzPts val="2000"/>
              <a:buChar char="•"/>
              <a:defRPr sz="2000"/>
            </a:lvl3pPr>
            <a:lvl4pPr indent="-342900" lvl="3" marL="1828800" algn="l">
              <a:spcBef>
                <a:spcPts val="360"/>
              </a:spcBef>
              <a:spcAft>
                <a:spcPts val="0"/>
              </a:spcAft>
              <a:buClr>
                <a:srgbClr val="1D1D1D"/>
              </a:buClr>
              <a:buSzPts val="1800"/>
              <a:buChar char="–"/>
              <a:defRPr sz="1800"/>
            </a:lvl4pPr>
            <a:lvl5pPr indent="-342900" lvl="4" marL="2286000" algn="l">
              <a:spcBef>
                <a:spcPts val="360"/>
              </a:spcBef>
              <a:spcAft>
                <a:spcPts val="0"/>
              </a:spcAft>
              <a:buClr>
                <a:srgbClr val="1D1D1D"/>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01" name="Google Shape;201;p41"/>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rgbClr val="1D1D1D"/>
              </a:buClr>
              <a:buSzPts val="2800"/>
              <a:buChar char="•"/>
              <a:defRPr sz="2800"/>
            </a:lvl1pPr>
            <a:lvl2pPr indent="-381000" lvl="1" marL="914400" algn="l">
              <a:spcBef>
                <a:spcPts val="480"/>
              </a:spcBef>
              <a:spcAft>
                <a:spcPts val="0"/>
              </a:spcAft>
              <a:buClr>
                <a:srgbClr val="1D1D1D"/>
              </a:buClr>
              <a:buSzPts val="2400"/>
              <a:buChar char="–"/>
              <a:defRPr sz="2400"/>
            </a:lvl2pPr>
            <a:lvl3pPr indent="-355600" lvl="2" marL="1371600" algn="l">
              <a:spcBef>
                <a:spcPts val="400"/>
              </a:spcBef>
              <a:spcAft>
                <a:spcPts val="0"/>
              </a:spcAft>
              <a:buClr>
                <a:srgbClr val="1D1D1D"/>
              </a:buClr>
              <a:buSzPts val="2000"/>
              <a:buChar char="•"/>
              <a:defRPr sz="2000"/>
            </a:lvl3pPr>
            <a:lvl4pPr indent="-342900" lvl="3" marL="1828800" algn="l">
              <a:spcBef>
                <a:spcPts val="360"/>
              </a:spcBef>
              <a:spcAft>
                <a:spcPts val="0"/>
              </a:spcAft>
              <a:buClr>
                <a:srgbClr val="1D1D1D"/>
              </a:buClr>
              <a:buSzPts val="1800"/>
              <a:buChar char="–"/>
              <a:defRPr sz="1800"/>
            </a:lvl4pPr>
            <a:lvl5pPr indent="-342900" lvl="4" marL="2286000" algn="l">
              <a:spcBef>
                <a:spcPts val="360"/>
              </a:spcBef>
              <a:spcAft>
                <a:spcPts val="0"/>
              </a:spcAft>
              <a:buClr>
                <a:srgbClr val="1D1D1D"/>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02" name="Google Shape;202;p41"/>
          <p:cNvSpPr txBox="1"/>
          <p:nvPr>
            <p:ph idx="11" type="ftr"/>
          </p:nvPr>
        </p:nvSpPr>
        <p:spPr>
          <a:xfrm>
            <a:off x="5791200" y="4803633"/>
            <a:ext cx="2895600" cy="2739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03" name="Shape 203"/>
        <p:cNvGrpSpPr/>
        <p:nvPr/>
      </p:nvGrpSpPr>
      <p:grpSpPr>
        <a:xfrm>
          <a:off x="0" y="0"/>
          <a:ext cx="0" cy="0"/>
          <a:chOff x="0" y="0"/>
          <a:chExt cx="0" cy="0"/>
        </a:xfrm>
      </p:grpSpPr>
      <p:sp>
        <p:nvSpPr>
          <p:cNvPr id="204" name="Google Shape;204;p4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1D1D1D"/>
              </a:buClr>
              <a:buSzPts val="4400"/>
              <a:buFont typeface="Cutiv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5" name="Google Shape;205;p42"/>
          <p:cNvSpPr txBox="1"/>
          <p:nvPr>
            <p:ph idx="1" type="body"/>
          </p:nvPr>
        </p:nvSpPr>
        <p:spPr>
          <a:xfrm>
            <a:off x="457200" y="1151335"/>
            <a:ext cx="4040100" cy="480000"/>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rgbClr val="1D1D1D"/>
              </a:buClr>
              <a:buSzPts val="2400"/>
              <a:buNone/>
              <a:defRPr b="1" sz="2400"/>
            </a:lvl1pPr>
            <a:lvl2pPr indent="-228600" lvl="1" marL="914400" algn="l">
              <a:spcBef>
                <a:spcPts val="400"/>
              </a:spcBef>
              <a:spcAft>
                <a:spcPts val="0"/>
              </a:spcAft>
              <a:buClr>
                <a:srgbClr val="1D1D1D"/>
              </a:buClr>
              <a:buSzPts val="2000"/>
              <a:buNone/>
              <a:defRPr b="1" sz="2000"/>
            </a:lvl2pPr>
            <a:lvl3pPr indent="-228600" lvl="2" marL="1371600" algn="l">
              <a:spcBef>
                <a:spcPts val="360"/>
              </a:spcBef>
              <a:spcAft>
                <a:spcPts val="0"/>
              </a:spcAft>
              <a:buClr>
                <a:srgbClr val="1D1D1D"/>
              </a:buClr>
              <a:buSzPts val="1800"/>
              <a:buNone/>
              <a:defRPr b="1" sz="1800"/>
            </a:lvl3pPr>
            <a:lvl4pPr indent="-228600" lvl="3" marL="1828800" algn="l">
              <a:spcBef>
                <a:spcPts val="320"/>
              </a:spcBef>
              <a:spcAft>
                <a:spcPts val="0"/>
              </a:spcAft>
              <a:buClr>
                <a:srgbClr val="1D1D1D"/>
              </a:buClr>
              <a:buSzPts val="1600"/>
              <a:buNone/>
              <a:defRPr b="1" sz="1600"/>
            </a:lvl4pPr>
            <a:lvl5pPr indent="-228600" lvl="4" marL="2286000" algn="l">
              <a:spcBef>
                <a:spcPts val="320"/>
              </a:spcBef>
              <a:spcAft>
                <a:spcPts val="0"/>
              </a:spcAft>
              <a:buClr>
                <a:srgbClr val="1D1D1D"/>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06" name="Google Shape;206;p42"/>
          <p:cNvSpPr txBox="1"/>
          <p:nvPr>
            <p:ph idx="2" type="body"/>
          </p:nvPr>
        </p:nvSpPr>
        <p:spPr>
          <a:xfrm>
            <a:off x="457200" y="1631156"/>
            <a:ext cx="4040100" cy="29634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rgbClr val="1D1D1D"/>
              </a:buClr>
              <a:buSzPts val="2400"/>
              <a:buChar char="•"/>
              <a:defRPr sz="2400"/>
            </a:lvl1pPr>
            <a:lvl2pPr indent="-355600" lvl="1" marL="914400" algn="l">
              <a:spcBef>
                <a:spcPts val="400"/>
              </a:spcBef>
              <a:spcAft>
                <a:spcPts val="0"/>
              </a:spcAft>
              <a:buClr>
                <a:srgbClr val="1D1D1D"/>
              </a:buClr>
              <a:buSzPts val="2000"/>
              <a:buChar char="–"/>
              <a:defRPr sz="2000"/>
            </a:lvl2pPr>
            <a:lvl3pPr indent="-342900" lvl="2" marL="1371600" algn="l">
              <a:spcBef>
                <a:spcPts val="360"/>
              </a:spcBef>
              <a:spcAft>
                <a:spcPts val="0"/>
              </a:spcAft>
              <a:buClr>
                <a:srgbClr val="1D1D1D"/>
              </a:buClr>
              <a:buSzPts val="1800"/>
              <a:buChar char="•"/>
              <a:defRPr sz="1800"/>
            </a:lvl3pPr>
            <a:lvl4pPr indent="-330200" lvl="3" marL="1828800" algn="l">
              <a:spcBef>
                <a:spcPts val="320"/>
              </a:spcBef>
              <a:spcAft>
                <a:spcPts val="0"/>
              </a:spcAft>
              <a:buClr>
                <a:srgbClr val="1D1D1D"/>
              </a:buClr>
              <a:buSzPts val="1600"/>
              <a:buChar char="–"/>
              <a:defRPr sz="1600"/>
            </a:lvl4pPr>
            <a:lvl5pPr indent="-330200" lvl="4" marL="2286000" algn="l">
              <a:spcBef>
                <a:spcPts val="320"/>
              </a:spcBef>
              <a:spcAft>
                <a:spcPts val="0"/>
              </a:spcAft>
              <a:buClr>
                <a:srgbClr val="1D1D1D"/>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07" name="Google Shape;207;p42"/>
          <p:cNvSpPr txBox="1"/>
          <p:nvPr>
            <p:ph idx="3" type="body"/>
          </p:nvPr>
        </p:nvSpPr>
        <p:spPr>
          <a:xfrm>
            <a:off x="4645025" y="1151335"/>
            <a:ext cx="4041900" cy="480000"/>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rgbClr val="1D1D1D"/>
              </a:buClr>
              <a:buSzPts val="2400"/>
              <a:buNone/>
              <a:defRPr b="1" sz="2400"/>
            </a:lvl1pPr>
            <a:lvl2pPr indent="-228600" lvl="1" marL="914400" algn="l">
              <a:spcBef>
                <a:spcPts val="400"/>
              </a:spcBef>
              <a:spcAft>
                <a:spcPts val="0"/>
              </a:spcAft>
              <a:buClr>
                <a:srgbClr val="1D1D1D"/>
              </a:buClr>
              <a:buSzPts val="2000"/>
              <a:buNone/>
              <a:defRPr b="1" sz="2000"/>
            </a:lvl2pPr>
            <a:lvl3pPr indent="-228600" lvl="2" marL="1371600" algn="l">
              <a:spcBef>
                <a:spcPts val="360"/>
              </a:spcBef>
              <a:spcAft>
                <a:spcPts val="0"/>
              </a:spcAft>
              <a:buClr>
                <a:srgbClr val="1D1D1D"/>
              </a:buClr>
              <a:buSzPts val="1800"/>
              <a:buNone/>
              <a:defRPr b="1" sz="1800"/>
            </a:lvl3pPr>
            <a:lvl4pPr indent="-228600" lvl="3" marL="1828800" algn="l">
              <a:spcBef>
                <a:spcPts val="320"/>
              </a:spcBef>
              <a:spcAft>
                <a:spcPts val="0"/>
              </a:spcAft>
              <a:buClr>
                <a:srgbClr val="1D1D1D"/>
              </a:buClr>
              <a:buSzPts val="1600"/>
              <a:buNone/>
              <a:defRPr b="1" sz="1600"/>
            </a:lvl4pPr>
            <a:lvl5pPr indent="-228600" lvl="4" marL="2286000" algn="l">
              <a:spcBef>
                <a:spcPts val="320"/>
              </a:spcBef>
              <a:spcAft>
                <a:spcPts val="0"/>
              </a:spcAft>
              <a:buClr>
                <a:srgbClr val="1D1D1D"/>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08" name="Google Shape;208;p42"/>
          <p:cNvSpPr txBox="1"/>
          <p:nvPr>
            <p:ph idx="4" type="body"/>
          </p:nvPr>
        </p:nvSpPr>
        <p:spPr>
          <a:xfrm>
            <a:off x="4645025" y="1631156"/>
            <a:ext cx="4041900" cy="29634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rgbClr val="1D1D1D"/>
              </a:buClr>
              <a:buSzPts val="2400"/>
              <a:buChar char="•"/>
              <a:defRPr sz="2400"/>
            </a:lvl1pPr>
            <a:lvl2pPr indent="-355600" lvl="1" marL="914400" algn="l">
              <a:spcBef>
                <a:spcPts val="400"/>
              </a:spcBef>
              <a:spcAft>
                <a:spcPts val="0"/>
              </a:spcAft>
              <a:buClr>
                <a:srgbClr val="1D1D1D"/>
              </a:buClr>
              <a:buSzPts val="2000"/>
              <a:buChar char="–"/>
              <a:defRPr sz="2000"/>
            </a:lvl2pPr>
            <a:lvl3pPr indent="-342900" lvl="2" marL="1371600" algn="l">
              <a:spcBef>
                <a:spcPts val="360"/>
              </a:spcBef>
              <a:spcAft>
                <a:spcPts val="0"/>
              </a:spcAft>
              <a:buClr>
                <a:srgbClr val="1D1D1D"/>
              </a:buClr>
              <a:buSzPts val="1800"/>
              <a:buChar char="•"/>
              <a:defRPr sz="1800"/>
            </a:lvl3pPr>
            <a:lvl4pPr indent="-330200" lvl="3" marL="1828800" algn="l">
              <a:spcBef>
                <a:spcPts val="320"/>
              </a:spcBef>
              <a:spcAft>
                <a:spcPts val="0"/>
              </a:spcAft>
              <a:buClr>
                <a:srgbClr val="1D1D1D"/>
              </a:buClr>
              <a:buSzPts val="1600"/>
              <a:buChar char="–"/>
              <a:defRPr sz="1600"/>
            </a:lvl4pPr>
            <a:lvl5pPr indent="-330200" lvl="4" marL="2286000" algn="l">
              <a:spcBef>
                <a:spcPts val="320"/>
              </a:spcBef>
              <a:spcAft>
                <a:spcPts val="0"/>
              </a:spcAft>
              <a:buClr>
                <a:srgbClr val="1D1D1D"/>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09" name="Google Shape;209;p42"/>
          <p:cNvSpPr txBox="1"/>
          <p:nvPr>
            <p:ph idx="11" type="ftr"/>
          </p:nvPr>
        </p:nvSpPr>
        <p:spPr>
          <a:xfrm>
            <a:off x="5791200" y="4803633"/>
            <a:ext cx="2895600" cy="2739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0" name="Shape 210"/>
        <p:cNvGrpSpPr/>
        <p:nvPr/>
      </p:nvGrpSpPr>
      <p:grpSpPr>
        <a:xfrm>
          <a:off x="0" y="0"/>
          <a:ext cx="0" cy="0"/>
          <a:chOff x="0" y="0"/>
          <a:chExt cx="0" cy="0"/>
        </a:xfrm>
      </p:grpSpPr>
      <p:sp>
        <p:nvSpPr>
          <p:cNvPr id="211" name="Google Shape;211;p4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1D1D1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 name="Google Shape;212;p43"/>
          <p:cNvSpPr txBox="1"/>
          <p:nvPr>
            <p:ph idx="11" type="ftr"/>
          </p:nvPr>
        </p:nvSpPr>
        <p:spPr>
          <a:xfrm>
            <a:off x="5791200" y="4803633"/>
            <a:ext cx="2895600" cy="2739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20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3" name="Shape 213"/>
        <p:cNvGrpSpPr/>
        <p:nvPr/>
      </p:nvGrpSpPr>
      <p:grpSpPr>
        <a:xfrm>
          <a:off x="0" y="0"/>
          <a:ext cx="0" cy="0"/>
          <a:chOff x="0" y="0"/>
          <a:chExt cx="0" cy="0"/>
        </a:xfrm>
      </p:grpSpPr>
      <p:sp>
        <p:nvSpPr>
          <p:cNvPr id="214" name="Google Shape;214;p44"/>
          <p:cNvSpPr txBox="1"/>
          <p:nvPr>
            <p:ph idx="11" type="ftr"/>
          </p:nvPr>
        </p:nvSpPr>
        <p:spPr>
          <a:xfrm>
            <a:off x="5791200" y="4803633"/>
            <a:ext cx="2895600" cy="2739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15" name="Shape 215"/>
        <p:cNvGrpSpPr/>
        <p:nvPr/>
      </p:nvGrpSpPr>
      <p:grpSpPr>
        <a:xfrm>
          <a:off x="0" y="0"/>
          <a:ext cx="0" cy="0"/>
          <a:chOff x="0" y="0"/>
          <a:chExt cx="0" cy="0"/>
        </a:xfrm>
      </p:grpSpPr>
      <p:sp>
        <p:nvSpPr>
          <p:cNvPr id="216" name="Google Shape;216;p45"/>
          <p:cNvSpPr txBox="1"/>
          <p:nvPr>
            <p:ph type="title"/>
          </p:nvPr>
        </p:nvSpPr>
        <p:spPr>
          <a:xfrm>
            <a:off x="457200" y="204788"/>
            <a:ext cx="3008400" cy="871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1D1D1D"/>
              </a:buClr>
              <a:buSzPts val="2000"/>
              <a:buFont typeface="Cutive"/>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 name="Google Shape;217;p45"/>
          <p:cNvSpPr txBox="1"/>
          <p:nvPr>
            <p:ph idx="1" type="body"/>
          </p:nvPr>
        </p:nvSpPr>
        <p:spPr>
          <a:xfrm>
            <a:off x="3575050" y="204788"/>
            <a:ext cx="5111700" cy="4389900"/>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rgbClr val="1D1D1D"/>
              </a:buClr>
              <a:buSzPts val="3200"/>
              <a:buChar char="•"/>
              <a:defRPr sz="3200"/>
            </a:lvl1pPr>
            <a:lvl2pPr indent="-406400" lvl="1" marL="914400" algn="l">
              <a:spcBef>
                <a:spcPts val="560"/>
              </a:spcBef>
              <a:spcAft>
                <a:spcPts val="0"/>
              </a:spcAft>
              <a:buClr>
                <a:srgbClr val="1D1D1D"/>
              </a:buClr>
              <a:buSzPts val="2800"/>
              <a:buChar char="–"/>
              <a:defRPr sz="2800"/>
            </a:lvl2pPr>
            <a:lvl3pPr indent="-381000" lvl="2" marL="1371600" algn="l">
              <a:spcBef>
                <a:spcPts val="480"/>
              </a:spcBef>
              <a:spcAft>
                <a:spcPts val="0"/>
              </a:spcAft>
              <a:buClr>
                <a:srgbClr val="1D1D1D"/>
              </a:buClr>
              <a:buSzPts val="2400"/>
              <a:buChar char="•"/>
              <a:defRPr sz="2400"/>
            </a:lvl3pPr>
            <a:lvl4pPr indent="-355600" lvl="3" marL="1828800" algn="l">
              <a:spcBef>
                <a:spcPts val="400"/>
              </a:spcBef>
              <a:spcAft>
                <a:spcPts val="0"/>
              </a:spcAft>
              <a:buClr>
                <a:srgbClr val="1D1D1D"/>
              </a:buClr>
              <a:buSzPts val="2000"/>
              <a:buChar char="–"/>
              <a:defRPr sz="2000"/>
            </a:lvl4pPr>
            <a:lvl5pPr indent="-355600" lvl="4" marL="2286000" algn="l">
              <a:spcBef>
                <a:spcPts val="400"/>
              </a:spcBef>
              <a:spcAft>
                <a:spcPts val="0"/>
              </a:spcAft>
              <a:buClr>
                <a:srgbClr val="1D1D1D"/>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218" name="Google Shape;218;p45"/>
          <p:cNvSpPr txBox="1"/>
          <p:nvPr>
            <p:ph idx="2" type="body"/>
          </p:nvPr>
        </p:nvSpPr>
        <p:spPr>
          <a:xfrm>
            <a:off x="457200" y="1076325"/>
            <a:ext cx="3008400" cy="3518400"/>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rgbClr val="1D1D1D"/>
              </a:buClr>
              <a:buSzPts val="1400"/>
              <a:buNone/>
              <a:defRPr sz="1400"/>
            </a:lvl1pPr>
            <a:lvl2pPr indent="-228600" lvl="1" marL="914400" algn="l">
              <a:spcBef>
                <a:spcPts val="240"/>
              </a:spcBef>
              <a:spcAft>
                <a:spcPts val="0"/>
              </a:spcAft>
              <a:buClr>
                <a:srgbClr val="1D1D1D"/>
              </a:buClr>
              <a:buSzPts val="1200"/>
              <a:buNone/>
              <a:defRPr sz="1200"/>
            </a:lvl2pPr>
            <a:lvl3pPr indent="-228600" lvl="2" marL="1371600" algn="l">
              <a:spcBef>
                <a:spcPts val="200"/>
              </a:spcBef>
              <a:spcAft>
                <a:spcPts val="0"/>
              </a:spcAft>
              <a:buClr>
                <a:srgbClr val="1D1D1D"/>
              </a:buClr>
              <a:buSzPts val="1000"/>
              <a:buNone/>
              <a:defRPr sz="1000"/>
            </a:lvl3pPr>
            <a:lvl4pPr indent="-228600" lvl="3" marL="1828800" algn="l">
              <a:spcBef>
                <a:spcPts val="180"/>
              </a:spcBef>
              <a:spcAft>
                <a:spcPts val="0"/>
              </a:spcAft>
              <a:buClr>
                <a:srgbClr val="1D1D1D"/>
              </a:buClr>
              <a:buSzPts val="900"/>
              <a:buNone/>
              <a:defRPr sz="900"/>
            </a:lvl4pPr>
            <a:lvl5pPr indent="-228600" lvl="4" marL="2286000" algn="l">
              <a:spcBef>
                <a:spcPts val="180"/>
              </a:spcBef>
              <a:spcAft>
                <a:spcPts val="0"/>
              </a:spcAft>
              <a:buClr>
                <a:srgbClr val="1D1D1D"/>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19" name="Google Shape;219;p45"/>
          <p:cNvSpPr txBox="1"/>
          <p:nvPr>
            <p:ph idx="11" type="ftr"/>
          </p:nvPr>
        </p:nvSpPr>
        <p:spPr>
          <a:xfrm>
            <a:off x="5791200" y="4803633"/>
            <a:ext cx="2895600" cy="2739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20" name="Shape 220"/>
        <p:cNvGrpSpPr/>
        <p:nvPr/>
      </p:nvGrpSpPr>
      <p:grpSpPr>
        <a:xfrm>
          <a:off x="0" y="0"/>
          <a:ext cx="0" cy="0"/>
          <a:chOff x="0" y="0"/>
          <a:chExt cx="0" cy="0"/>
        </a:xfrm>
      </p:grpSpPr>
      <p:sp>
        <p:nvSpPr>
          <p:cNvPr id="221" name="Google Shape;221;p46"/>
          <p:cNvSpPr txBox="1"/>
          <p:nvPr>
            <p:ph type="title"/>
          </p:nvPr>
        </p:nvSpPr>
        <p:spPr>
          <a:xfrm>
            <a:off x="1792288" y="3600450"/>
            <a:ext cx="5486400" cy="4251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1D1D1D"/>
              </a:buClr>
              <a:buSzPts val="2000"/>
              <a:buFont typeface="Cutive"/>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 name="Google Shape;222;p46"/>
          <p:cNvSpPr/>
          <p:nvPr>
            <p:ph idx="2" type="pic"/>
          </p:nvPr>
        </p:nvSpPr>
        <p:spPr>
          <a:xfrm>
            <a:off x="1792288" y="459581"/>
            <a:ext cx="5486400" cy="3086100"/>
          </a:xfrm>
          <a:prstGeom prst="rect">
            <a:avLst/>
          </a:prstGeom>
          <a:noFill/>
          <a:ln>
            <a:noFill/>
          </a:ln>
        </p:spPr>
      </p:sp>
      <p:sp>
        <p:nvSpPr>
          <p:cNvPr id="223" name="Google Shape;223;p46"/>
          <p:cNvSpPr txBox="1"/>
          <p:nvPr>
            <p:ph idx="1" type="body"/>
          </p:nvPr>
        </p:nvSpPr>
        <p:spPr>
          <a:xfrm>
            <a:off x="1792288" y="4025504"/>
            <a:ext cx="5486400" cy="603600"/>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rgbClr val="1D1D1D"/>
              </a:buClr>
              <a:buSzPts val="1400"/>
              <a:buNone/>
              <a:defRPr sz="1400"/>
            </a:lvl1pPr>
            <a:lvl2pPr indent="-228600" lvl="1" marL="914400" algn="l">
              <a:spcBef>
                <a:spcPts val="240"/>
              </a:spcBef>
              <a:spcAft>
                <a:spcPts val="0"/>
              </a:spcAft>
              <a:buClr>
                <a:srgbClr val="1D1D1D"/>
              </a:buClr>
              <a:buSzPts val="1200"/>
              <a:buNone/>
              <a:defRPr sz="1200"/>
            </a:lvl2pPr>
            <a:lvl3pPr indent="-228600" lvl="2" marL="1371600" algn="l">
              <a:spcBef>
                <a:spcPts val="200"/>
              </a:spcBef>
              <a:spcAft>
                <a:spcPts val="0"/>
              </a:spcAft>
              <a:buClr>
                <a:srgbClr val="1D1D1D"/>
              </a:buClr>
              <a:buSzPts val="1000"/>
              <a:buNone/>
              <a:defRPr sz="1000"/>
            </a:lvl3pPr>
            <a:lvl4pPr indent="-228600" lvl="3" marL="1828800" algn="l">
              <a:spcBef>
                <a:spcPts val="180"/>
              </a:spcBef>
              <a:spcAft>
                <a:spcPts val="0"/>
              </a:spcAft>
              <a:buClr>
                <a:srgbClr val="1D1D1D"/>
              </a:buClr>
              <a:buSzPts val="900"/>
              <a:buNone/>
              <a:defRPr sz="900"/>
            </a:lvl4pPr>
            <a:lvl5pPr indent="-228600" lvl="4" marL="2286000" algn="l">
              <a:spcBef>
                <a:spcPts val="180"/>
              </a:spcBef>
              <a:spcAft>
                <a:spcPts val="0"/>
              </a:spcAft>
              <a:buClr>
                <a:srgbClr val="1D1D1D"/>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24" name="Google Shape;224;p46"/>
          <p:cNvSpPr txBox="1"/>
          <p:nvPr>
            <p:ph idx="11" type="ftr"/>
          </p:nvPr>
        </p:nvSpPr>
        <p:spPr>
          <a:xfrm>
            <a:off x="5791200" y="4803633"/>
            <a:ext cx="2895600" cy="2739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9.xml"/><Relationship Id="rId10" Type="http://schemas.openxmlformats.org/officeDocument/2006/relationships/slideLayout" Target="../slideLayouts/slideLayout28.xml"/><Relationship Id="rId13" Type="http://schemas.openxmlformats.org/officeDocument/2006/relationships/slideLayout" Target="../slideLayouts/slideLayout31.xml"/><Relationship Id="rId12" Type="http://schemas.openxmlformats.org/officeDocument/2006/relationships/slideLayout" Target="../slideLayouts/slideLayout30.xml"/><Relationship Id="rId1" Type="http://schemas.openxmlformats.org/officeDocument/2006/relationships/slideLayout" Target="../slideLayouts/slideLayout19.xml"/><Relationship Id="rId2" Type="http://schemas.openxmlformats.org/officeDocument/2006/relationships/slideLayout" Target="../slideLayouts/slideLayout20.xml"/><Relationship Id="rId3" Type="http://schemas.openxmlformats.org/officeDocument/2006/relationships/slideLayout" Target="../slideLayouts/slideLayout21.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5" Type="http://schemas.openxmlformats.org/officeDocument/2006/relationships/slideLayout" Target="../slideLayouts/slideLayout33.xml"/><Relationship Id="rId14" Type="http://schemas.openxmlformats.org/officeDocument/2006/relationships/slideLayout" Target="../slideLayouts/slideLayout32.xml"/><Relationship Id="rId16" Type="http://schemas.openxmlformats.org/officeDocument/2006/relationships/theme" Target="../theme/theme1.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11" Type="http://schemas.openxmlformats.org/officeDocument/2006/relationships/theme" Target="../theme/theme5.xml"/><Relationship Id="rId10" Type="http://schemas.openxmlformats.org/officeDocument/2006/relationships/slideLayout" Target="../slideLayouts/slideLayout42.xml"/><Relationship Id="rId1" Type="http://schemas.openxmlformats.org/officeDocument/2006/relationships/image" Target="../media/image5.png"/><Relationship Id="rId2" Type="http://schemas.openxmlformats.org/officeDocument/2006/relationships/slideLayout" Target="../slideLayouts/slideLayout34.xml"/><Relationship Id="rId3" Type="http://schemas.openxmlformats.org/officeDocument/2006/relationships/slideLayout" Target="../slideLayouts/slideLayout3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5" Type="http://schemas.openxmlformats.org/officeDocument/2006/relationships/slideLayout" Target="../slideLayouts/slideLayout37.xml"/><Relationship Id="rId6" Type="http://schemas.openxmlformats.org/officeDocument/2006/relationships/slideLayout" Target="../slideLayouts/slideLayout38.xml"/><Relationship Id="rId7" Type="http://schemas.openxmlformats.org/officeDocument/2006/relationships/slideLayout" Target="../slideLayouts/slideLayout39.xml"/><Relationship Id="rId8"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algn="l">
              <a:lnSpc>
                <a:spcPct val="100000"/>
              </a:lnSpc>
              <a:spcBef>
                <a:spcPts val="0"/>
              </a:spcBef>
              <a:spcAft>
                <a:spcPts val="0"/>
              </a:spcAft>
              <a:buClr>
                <a:schemeClr val="dk1"/>
              </a:buClr>
              <a:buSzPts val="3500"/>
              <a:buFont typeface="Calibri"/>
              <a:buNone/>
              <a:defRPr b="1" i="0" sz="35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30200" lvl="0" marL="457200" marR="0" algn="l">
              <a:lnSpc>
                <a:spcPct val="115000"/>
              </a:lnSpc>
              <a:spcBef>
                <a:spcPts val="0"/>
              </a:spcBef>
              <a:spcAft>
                <a:spcPts val="0"/>
              </a:spcAft>
              <a:buClr>
                <a:schemeClr val="accent1"/>
              </a:buClr>
              <a:buSzPts val="1600"/>
              <a:buFont typeface="Calibri"/>
              <a:buChar char="●"/>
              <a:defRPr b="0" i="0" sz="1600" u="none" cap="none" strike="noStrike">
                <a:solidFill>
                  <a:schemeClr val="dk2"/>
                </a:solidFill>
                <a:latin typeface="Calibri"/>
                <a:ea typeface="Calibri"/>
                <a:cs typeface="Calibri"/>
                <a:sym typeface="Calibri"/>
              </a:defRPr>
            </a:lvl1pPr>
            <a:lvl2pPr indent="-317500" lvl="1" marL="914400" marR="0" algn="l">
              <a:lnSpc>
                <a:spcPct val="115000"/>
              </a:lnSpc>
              <a:spcBef>
                <a:spcPts val="0"/>
              </a:spcBef>
              <a:spcAft>
                <a:spcPts val="0"/>
              </a:spcAft>
              <a:buClr>
                <a:schemeClr val="accent1"/>
              </a:buClr>
              <a:buSzPts val="1400"/>
              <a:buFont typeface="Calibri"/>
              <a:buChar char="○"/>
              <a:defRPr b="0" i="0" sz="1400" u="none" cap="none" strike="noStrike">
                <a:solidFill>
                  <a:schemeClr val="dk2"/>
                </a:solidFill>
                <a:latin typeface="Calibri"/>
                <a:ea typeface="Calibri"/>
                <a:cs typeface="Calibri"/>
                <a:sym typeface="Calibri"/>
              </a:defRPr>
            </a:lvl2pPr>
            <a:lvl3pPr indent="-317500" lvl="2" marL="1371600" marR="0" algn="l">
              <a:lnSpc>
                <a:spcPct val="115000"/>
              </a:lnSpc>
              <a:spcBef>
                <a:spcPts val="0"/>
              </a:spcBef>
              <a:spcAft>
                <a:spcPts val="0"/>
              </a:spcAft>
              <a:buClr>
                <a:schemeClr val="accent1"/>
              </a:buClr>
              <a:buSzPts val="1400"/>
              <a:buFont typeface="Calibri"/>
              <a:buChar char="■"/>
              <a:defRPr b="0" i="0" sz="1400" u="none" cap="none" strike="noStrike">
                <a:solidFill>
                  <a:schemeClr val="dk2"/>
                </a:solidFill>
                <a:latin typeface="Calibri"/>
                <a:ea typeface="Calibri"/>
                <a:cs typeface="Calibri"/>
                <a:sym typeface="Calibri"/>
              </a:defRPr>
            </a:lvl3pPr>
            <a:lvl4pPr indent="-317500" lvl="3" marL="1828800" marR="0" algn="l">
              <a:lnSpc>
                <a:spcPct val="115000"/>
              </a:lnSpc>
              <a:spcBef>
                <a:spcPts val="0"/>
              </a:spcBef>
              <a:spcAft>
                <a:spcPts val="0"/>
              </a:spcAft>
              <a:buClr>
                <a:schemeClr val="accent1"/>
              </a:buClr>
              <a:buSzPts val="1400"/>
              <a:buFont typeface="Calibri"/>
              <a:buChar char="●"/>
              <a:defRPr b="0" i="0" sz="1400" u="none" cap="none" strike="noStrike">
                <a:solidFill>
                  <a:schemeClr val="dk2"/>
                </a:solidFill>
                <a:latin typeface="Calibri"/>
                <a:ea typeface="Calibri"/>
                <a:cs typeface="Calibri"/>
                <a:sym typeface="Calibri"/>
              </a:defRPr>
            </a:lvl4pPr>
            <a:lvl5pPr indent="-317500" lvl="4" marL="2286000" marR="0" algn="l">
              <a:lnSpc>
                <a:spcPct val="115000"/>
              </a:lnSpc>
              <a:spcBef>
                <a:spcPts val="0"/>
              </a:spcBef>
              <a:spcAft>
                <a:spcPts val="0"/>
              </a:spcAft>
              <a:buClr>
                <a:schemeClr val="dk2"/>
              </a:buClr>
              <a:buSzPts val="1400"/>
              <a:buFont typeface="Calibri"/>
              <a:buChar char="○"/>
              <a:defRPr b="0" i="0" sz="1400" u="none" cap="none" strike="noStrike">
                <a:solidFill>
                  <a:schemeClr val="dk2"/>
                </a:solidFill>
                <a:latin typeface="Calibri"/>
                <a:ea typeface="Calibri"/>
                <a:cs typeface="Calibri"/>
                <a:sym typeface="Calibri"/>
              </a:defRPr>
            </a:lvl5pPr>
            <a:lvl6pPr indent="-317500" lvl="5" marL="2743200" marR="0" algn="l">
              <a:lnSpc>
                <a:spcPct val="115000"/>
              </a:lnSpc>
              <a:spcBef>
                <a:spcPts val="0"/>
              </a:spcBef>
              <a:spcAft>
                <a:spcPts val="0"/>
              </a:spcAft>
              <a:buClr>
                <a:schemeClr val="dk2"/>
              </a:buClr>
              <a:buSzPts val="1400"/>
              <a:buFont typeface="Calibri"/>
              <a:buChar char="■"/>
              <a:defRPr b="0" i="0" sz="1400" u="none" cap="none" strike="noStrike">
                <a:solidFill>
                  <a:schemeClr val="dk2"/>
                </a:solidFill>
                <a:latin typeface="Calibri"/>
                <a:ea typeface="Calibri"/>
                <a:cs typeface="Calibri"/>
                <a:sym typeface="Calibri"/>
              </a:defRPr>
            </a:lvl6pPr>
            <a:lvl7pPr indent="-317500" lvl="6" marL="3200400" marR="0" algn="l">
              <a:lnSpc>
                <a:spcPct val="115000"/>
              </a:lnSpc>
              <a:spcBef>
                <a:spcPts val="0"/>
              </a:spcBef>
              <a:spcAft>
                <a:spcPts val="0"/>
              </a:spcAft>
              <a:buClr>
                <a:schemeClr val="dk2"/>
              </a:buClr>
              <a:buSzPts val="1400"/>
              <a:buFont typeface="Calibri"/>
              <a:buChar char="●"/>
              <a:defRPr b="0" i="0" sz="1400" u="none" cap="none" strike="noStrike">
                <a:solidFill>
                  <a:schemeClr val="dk2"/>
                </a:solidFill>
                <a:latin typeface="Calibri"/>
                <a:ea typeface="Calibri"/>
                <a:cs typeface="Calibri"/>
                <a:sym typeface="Calibri"/>
              </a:defRPr>
            </a:lvl7pPr>
            <a:lvl8pPr indent="-317500" lvl="7" marL="3657600" marR="0" algn="l">
              <a:lnSpc>
                <a:spcPct val="115000"/>
              </a:lnSpc>
              <a:spcBef>
                <a:spcPts val="0"/>
              </a:spcBef>
              <a:spcAft>
                <a:spcPts val="0"/>
              </a:spcAft>
              <a:buClr>
                <a:schemeClr val="dk2"/>
              </a:buClr>
              <a:buSzPts val="1400"/>
              <a:buFont typeface="Calibri"/>
              <a:buChar char="○"/>
              <a:defRPr b="0" i="0" sz="1400" u="none" cap="none" strike="noStrike">
                <a:solidFill>
                  <a:schemeClr val="dk2"/>
                </a:solidFill>
                <a:latin typeface="Calibri"/>
                <a:ea typeface="Calibri"/>
                <a:cs typeface="Calibri"/>
                <a:sym typeface="Calibri"/>
              </a:defRPr>
            </a:lvl8pPr>
            <a:lvl9pPr indent="-317500" lvl="8" marL="4114800" marR="0" algn="l">
              <a:lnSpc>
                <a:spcPct val="115000"/>
              </a:lnSpc>
              <a:spcBef>
                <a:spcPts val="0"/>
              </a:spcBef>
              <a:spcAft>
                <a:spcPts val="0"/>
              </a:spcAft>
              <a:buClr>
                <a:schemeClr val="dk2"/>
              </a:buClr>
              <a:buSzPts val="1400"/>
              <a:buFont typeface="Calibri"/>
              <a:buChar char="■"/>
              <a:defRPr b="0" i="0" sz="1400" u="none" cap="none" strike="noStrike">
                <a:solidFill>
                  <a:schemeClr val="dk2"/>
                </a:solidFill>
                <a:latin typeface="Calibri"/>
                <a:ea typeface="Calibri"/>
                <a:cs typeface="Calibri"/>
                <a:sym typeface="Calibri"/>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p2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algn="l">
              <a:lnSpc>
                <a:spcPct val="90000"/>
              </a:lnSpc>
              <a:spcBef>
                <a:spcPts val="0"/>
              </a:spcBef>
              <a:spcAft>
                <a:spcPts val="0"/>
              </a:spcAft>
              <a:buClr>
                <a:schemeClr val="dk1"/>
              </a:buClr>
              <a:buSzPts val="3300"/>
              <a:buFont typeface="Play"/>
              <a:buNone/>
              <a:defRPr b="0" i="0" sz="3300" u="none" cap="none" strike="noStrike">
                <a:solidFill>
                  <a:schemeClr val="dk1"/>
                </a:solidFill>
                <a:latin typeface="Play"/>
                <a:ea typeface="Play"/>
                <a:cs typeface="Play"/>
                <a:sym typeface="Pla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86" name="Google Shape;86;p2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87" name="Google Shape;87;p2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algn="l">
              <a:spcBef>
                <a:spcPts val="0"/>
              </a:spcBef>
              <a:spcAft>
                <a:spcPts val="0"/>
              </a:spcAft>
              <a:buSzPts val="1100"/>
              <a:buNone/>
              <a:defRPr b="0" i="0" sz="900" u="none" cap="none" strike="noStrike">
                <a:solidFill>
                  <a:srgbClr val="757575"/>
                </a:solidFill>
                <a:latin typeface="Arial"/>
                <a:ea typeface="Arial"/>
                <a:cs typeface="Arial"/>
                <a:sym typeface="Arial"/>
              </a:defRPr>
            </a:lvl1pPr>
            <a:lvl2pPr lvl="1" marR="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88" name="Google Shape;88;p2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algn="ctr">
              <a:spcBef>
                <a:spcPts val="0"/>
              </a:spcBef>
              <a:spcAft>
                <a:spcPts val="0"/>
              </a:spcAft>
              <a:buSzPts val="1100"/>
              <a:buNone/>
              <a:defRPr b="0" i="0" sz="900" u="none" cap="none" strike="noStrike">
                <a:solidFill>
                  <a:srgbClr val="757575"/>
                </a:solidFill>
                <a:latin typeface="Arial"/>
                <a:ea typeface="Arial"/>
                <a:cs typeface="Arial"/>
                <a:sym typeface="Arial"/>
              </a:defRPr>
            </a:lvl1pPr>
            <a:lvl2pPr lvl="1" marR="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89" name="Google Shape;89;p2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spcBef>
                <a:spcPts val="0"/>
              </a:spcBef>
              <a:buNone/>
              <a:defRPr b="0" i="0" sz="900" u="none" cap="none" strike="noStrike">
                <a:solidFill>
                  <a:srgbClr val="757575"/>
                </a:solidFill>
                <a:latin typeface="Arial"/>
                <a:ea typeface="Arial"/>
                <a:cs typeface="Arial"/>
                <a:sym typeface="Arial"/>
              </a:defRPr>
            </a:lvl1pPr>
            <a:lvl2pPr indent="0" lvl="1" marL="0" marR="0" algn="r">
              <a:spcBef>
                <a:spcPts val="0"/>
              </a:spcBef>
              <a:buNone/>
              <a:defRPr b="0" i="0" sz="900" u="none" cap="none" strike="noStrike">
                <a:solidFill>
                  <a:srgbClr val="757575"/>
                </a:solidFill>
                <a:latin typeface="Arial"/>
                <a:ea typeface="Arial"/>
                <a:cs typeface="Arial"/>
                <a:sym typeface="Arial"/>
              </a:defRPr>
            </a:lvl2pPr>
            <a:lvl3pPr indent="0" lvl="2" marL="0" marR="0" algn="r">
              <a:spcBef>
                <a:spcPts val="0"/>
              </a:spcBef>
              <a:buNone/>
              <a:defRPr b="0" i="0" sz="900" u="none" cap="none" strike="noStrike">
                <a:solidFill>
                  <a:srgbClr val="757575"/>
                </a:solidFill>
                <a:latin typeface="Arial"/>
                <a:ea typeface="Arial"/>
                <a:cs typeface="Arial"/>
                <a:sym typeface="Arial"/>
              </a:defRPr>
            </a:lvl3pPr>
            <a:lvl4pPr indent="0" lvl="3" marL="0" marR="0" algn="r">
              <a:spcBef>
                <a:spcPts val="0"/>
              </a:spcBef>
              <a:buNone/>
              <a:defRPr b="0" i="0" sz="900" u="none" cap="none" strike="noStrike">
                <a:solidFill>
                  <a:srgbClr val="757575"/>
                </a:solidFill>
                <a:latin typeface="Arial"/>
                <a:ea typeface="Arial"/>
                <a:cs typeface="Arial"/>
                <a:sym typeface="Arial"/>
              </a:defRPr>
            </a:lvl4pPr>
            <a:lvl5pPr indent="0" lvl="4" marL="0" marR="0" algn="r">
              <a:spcBef>
                <a:spcPts val="0"/>
              </a:spcBef>
              <a:buNone/>
              <a:defRPr b="0" i="0" sz="900" u="none" cap="none" strike="noStrike">
                <a:solidFill>
                  <a:srgbClr val="757575"/>
                </a:solidFill>
                <a:latin typeface="Arial"/>
                <a:ea typeface="Arial"/>
                <a:cs typeface="Arial"/>
                <a:sym typeface="Arial"/>
              </a:defRPr>
            </a:lvl5pPr>
            <a:lvl6pPr indent="0" lvl="5" marL="0" marR="0" algn="r">
              <a:spcBef>
                <a:spcPts val="0"/>
              </a:spcBef>
              <a:buNone/>
              <a:defRPr b="0" i="0" sz="900" u="none" cap="none" strike="noStrike">
                <a:solidFill>
                  <a:srgbClr val="757575"/>
                </a:solidFill>
                <a:latin typeface="Arial"/>
                <a:ea typeface="Arial"/>
                <a:cs typeface="Arial"/>
                <a:sym typeface="Arial"/>
              </a:defRPr>
            </a:lvl6pPr>
            <a:lvl7pPr indent="0" lvl="6" marL="0" marR="0" algn="r">
              <a:spcBef>
                <a:spcPts val="0"/>
              </a:spcBef>
              <a:buNone/>
              <a:defRPr b="0" i="0" sz="900" u="none" cap="none" strike="noStrike">
                <a:solidFill>
                  <a:srgbClr val="757575"/>
                </a:solidFill>
                <a:latin typeface="Arial"/>
                <a:ea typeface="Arial"/>
                <a:cs typeface="Arial"/>
                <a:sym typeface="Arial"/>
              </a:defRPr>
            </a:lvl7pPr>
            <a:lvl8pPr indent="0" lvl="7" marL="0" marR="0" algn="r">
              <a:spcBef>
                <a:spcPts val="0"/>
              </a:spcBef>
              <a:buNone/>
              <a:defRPr b="0" i="0" sz="900" u="none" cap="none" strike="noStrike">
                <a:solidFill>
                  <a:srgbClr val="757575"/>
                </a:solidFill>
                <a:latin typeface="Arial"/>
                <a:ea typeface="Arial"/>
                <a:cs typeface="Arial"/>
                <a:sym typeface="Arial"/>
              </a:defRPr>
            </a:lvl8pPr>
            <a:lvl9pPr indent="0" lvl="8" marL="0" marR="0" algn="r">
              <a:spcBef>
                <a:spcPts val="0"/>
              </a:spcBef>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0" name="Shape 180"/>
        <p:cNvGrpSpPr/>
        <p:nvPr/>
      </p:nvGrpSpPr>
      <p:grpSpPr>
        <a:xfrm>
          <a:off x="0" y="0"/>
          <a:ext cx="0" cy="0"/>
          <a:chOff x="0" y="0"/>
          <a:chExt cx="0" cy="0"/>
        </a:xfrm>
      </p:grpSpPr>
      <p:sp>
        <p:nvSpPr>
          <p:cNvPr id="181" name="Google Shape;181;p37"/>
          <p:cNvSpPr/>
          <p:nvPr/>
        </p:nvSpPr>
        <p:spPr>
          <a:xfrm>
            <a:off x="0" y="4717605"/>
            <a:ext cx="9144000" cy="426000"/>
          </a:xfrm>
          <a:prstGeom prst="rect">
            <a:avLst/>
          </a:prstGeom>
          <a:solidFill>
            <a:srgbClr val="F0A91F"/>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ewa.logo-white-02.png" id="182" name="Google Shape;182;p37"/>
          <p:cNvPicPr preferRelativeResize="0"/>
          <p:nvPr/>
        </p:nvPicPr>
        <p:blipFill rotWithShape="1">
          <a:blip r:embed="rId1">
            <a:alphaModFix/>
          </a:blip>
          <a:srcRect b="0" l="0" r="0" t="0"/>
          <a:stretch/>
        </p:blipFill>
        <p:spPr>
          <a:xfrm>
            <a:off x="170479" y="4767263"/>
            <a:ext cx="1080402" cy="310214"/>
          </a:xfrm>
          <a:prstGeom prst="rect">
            <a:avLst/>
          </a:prstGeom>
          <a:noFill/>
          <a:ln>
            <a:noFill/>
          </a:ln>
        </p:spPr>
      </p:pic>
      <p:sp>
        <p:nvSpPr>
          <p:cNvPr id="183" name="Google Shape;183;p37"/>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marR="0" algn="ctr">
              <a:spcBef>
                <a:spcPts val="0"/>
              </a:spcBef>
              <a:spcAft>
                <a:spcPts val="0"/>
              </a:spcAft>
              <a:buClr>
                <a:srgbClr val="1D1D1D"/>
              </a:buClr>
              <a:buSzPts val="4400"/>
              <a:buFont typeface="Cutive"/>
              <a:buNone/>
              <a:defRPr b="0" i="0" sz="4400" u="none" cap="none" strike="noStrike">
                <a:solidFill>
                  <a:srgbClr val="1D1D1D"/>
                </a:solidFill>
                <a:latin typeface="Cutive"/>
                <a:ea typeface="Cutive"/>
                <a:cs typeface="Cutive"/>
                <a:sym typeface="Cutiv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4" name="Google Shape;184;p37"/>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431800" lvl="0" marL="457200" marR="0" algn="l">
              <a:spcBef>
                <a:spcPts val="640"/>
              </a:spcBef>
              <a:spcAft>
                <a:spcPts val="0"/>
              </a:spcAft>
              <a:buClr>
                <a:srgbClr val="1D1D1D"/>
              </a:buClr>
              <a:buSzPts val="3200"/>
              <a:buFont typeface="Arial"/>
              <a:buChar char="•"/>
              <a:defRPr b="0" i="0" sz="3200" u="none" cap="none" strike="noStrike">
                <a:solidFill>
                  <a:srgbClr val="1D1D1D"/>
                </a:solidFill>
                <a:latin typeface="Tahoma"/>
                <a:ea typeface="Tahoma"/>
                <a:cs typeface="Tahoma"/>
                <a:sym typeface="Tahoma"/>
              </a:defRPr>
            </a:lvl1pPr>
            <a:lvl2pPr indent="-406400" lvl="1" marL="914400" marR="0" algn="l">
              <a:spcBef>
                <a:spcPts val="560"/>
              </a:spcBef>
              <a:spcAft>
                <a:spcPts val="0"/>
              </a:spcAft>
              <a:buClr>
                <a:srgbClr val="1D1D1D"/>
              </a:buClr>
              <a:buSzPts val="2800"/>
              <a:buFont typeface="Arial"/>
              <a:buChar char="–"/>
              <a:defRPr b="0" i="0" sz="2800" u="none" cap="none" strike="noStrike">
                <a:solidFill>
                  <a:srgbClr val="1D1D1D"/>
                </a:solidFill>
                <a:latin typeface="Tahoma"/>
                <a:ea typeface="Tahoma"/>
                <a:cs typeface="Tahoma"/>
                <a:sym typeface="Tahoma"/>
              </a:defRPr>
            </a:lvl2pPr>
            <a:lvl3pPr indent="-381000" lvl="2" marL="1371600" marR="0" algn="l">
              <a:spcBef>
                <a:spcPts val="480"/>
              </a:spcBef>
              <a:spcAft>
                <a:spcPts val="0"/>
              </a:spcAft>
              <a:buClr>
                <a:srgbClr val="1D1D1D"/>
              </a:buClr>
              <a:buSzPts val="2400"/>
              <a:buFont typeface="Arial"/>
              <a:buChar char="•"/>
              <a:defRPr b="0" i="0" sz="2400" u="none" cap="none" strike="noStrike">
                <a:solidFill>
                  <a:srgbClr val="1D1D1D"/>
                </a:solidFill>
                <a:latin typeface="Tahoma"/>
                <a:ea typeface="Tahoma"/>
                <a:cs typeface="Tahoma"/>
                <a:sym typeface="Tahoma"/>
              </a:defRPr>
            </a:lvl3pPr>
            <a:lvl4pPr indent="-355600" lvl="3" marL="1828800" marR="0" algn="l">
              <a:spcBef>
                <a:spcPts val="400"/>
              </a:spcBef>
              <a:spcAft>
                <a:spcPts val="0"/>
              </a:spcAft>
              <a:buClr>
                <a:srgbClr val="1D1D1D"/>
              </a:buClr>
              <a:buSzPts val="2000"/>
              <a:buFont typeface="Arial"/>
              <a:buChar char="–"/>
              <a:defRPr b="0" i="0" sz="2000" u="none" cap="none" strike="noStrike">
                <a:solidFill>
                  <a:srgbClr val="1D1D1D"/>
                </a:solidFill>
                <a:latin typeface="Tahoma"/>
                <a:ea typeface="Tahoma"/>
                <a:cs typeface="Tahoma"/>
                <a:sym typeface="Tahoma"/>
              </a:defRPr>
            </a:lvl4pPr>
            <a:lvl5pPr indent="-355600" lvl="4" marL="2286000" marR="0" algn="l">
              <a:spcBef>
                <a:spcPts val="400"/>
              </a:spcBef>
              <a:spcAft>
                <a:spcPts val="0"/>
              </a:spcAft>
              <a:buClr>
                <a:srgbClr val="1D1D1D"/>
              </a:buClr>
              <a:buSzPts val="2000"/>
              <a:buFont typeface="Arial"/>
              <a:buChar char="»"/>
              <a:defRPr b="0" i="0" sz="2000" u="none" cap="none" strike="noStrike">
                <a:solidFill>
                  <a:srgbClr val="1D1D1D"/>
                </a:solidFill>
                <a:latin typeface="Tahoma"/>
                <a:ea typeface="Tahoma"/>
                <a:cs typeface="Tahoma"/>
                <a:sym typeface="Tahoma"/>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85" name="Google Shape;185;p37"/>
          <p:cNvSpPr txBox="1"/>
          <p:nvPr>
            <p:ph idx="11" type="ftr"/>
          </p:nvPr>
        </p:nvSpPr>
        <p:spPr>
          <a:xfrm>
            <a:off x="5791200" y="4803633"/>
            <a:ext cx="2895600" cy="273900"/>
          </a:xfrm>
          <a:prstGeom prst="rect">
            <a:avLst/>
          </a:prstGeom>
          <a:noFill/>
          <a:ln>
            <a:noFill/>
          </a:ln>
        </p:spPr>
        <p:txBody>
          <a:bodyPr anchorCtr="0" anchor="ctr" bIns="45700" lIns="91425" spcFirstLastPara="1" rIns="91425" wrap="square" tIns="45700">
            <a:noAutofit/>
          </a:bodyPr>
          <a:lstStyle>
            <a:lvl1pPr lvl="0" marR="0" algn="r">
              <a:spcBef>
                <a:spcPts val="0"/>
              </a:spcBef>
              <a:spcAft>
                <a:spcPts val="0"/>
              </a:spcAft>
              <a:buSzPts val="1400"/>
              <a:buNone/>
              <a:defRPr b="0" i="0" sz="2000" u="none" cap="none" strike="noStrike">
                <a:solidFill>
                  <a:srgbClr val="FFFFFF"/>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image" Target="../media/image8.png"/><Relationship Id="rId5"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47"/>
          <p:cNvSpPr txBox="1"/>
          <p:nvPr>
            <p:ph type="ctrTitle"/>
          </p:nvPr>
        </p:nvSpPr>
        <p:spPr>
          <a:xfrm>
            <a:off x="685800" y="666930"/>
            <a:ext cx="7772400" cy="20334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1D1D1D"/>
              </a:buClr>
              <a:buSzPct val="100000"/>
              <a:buFont typeface="Cutive"/>
              <a:buNone/>
            </a:pPr>
            <a:r>
              <a:rPr lang="en"/>
              <a:t>How Teachers Translate the Science of Reading Into Practice</a:t>
            </a:r>
            <a:endParaRPr/>
          </a:p>
        </p:txBody>
      </p:sp>
      <p:sp>
        <p:nvSpPr>
          <p:cNvPr id="230" name="Google Shape;230;p47"/>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505150"/>
              </a:buClr>
              <a:buSzPts val="3200"/>
              <a:buNone/>
            </a:pPr>
            <a:r>
              <a:rPr lang="en"/>
              <a:t>EWA National Seminar 2025</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8"/>
          <p:cNvSpPr txBox="1"/>
          <p:nvPr>
            <p:ph type="title"/>
          </p:nvPr>
        </p:nvSpPr>
        <p:spPr>
          <a:xfrm>
            <a:off x="630936" y="411480"/>
            <a:ext cx="2700600" cy="4073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4100"/>
              <a:buFont typeface="Play"/>
              <a:buNone/>
            </a:pPr>
            <a:r>
              <a:rPr lang="en" sz="4100"/>
              <a:t>The science of reading…</a:t>
            </a:r>
            <a:endParaRPr/>
          </a:p>
        </p:txBody>
      </p:sp>
      <p:sp>
        <p:nvSpPr>
          <p:cNvPr id="236" name="Google Shape;236;p48"/>
          <p:cNvSpPr txBox="1"/>
          <p:nvPr>
            <p:ph idx="1" type="body"/>
          </p:nvPr>
        </p:nvSpPr>
        <p:spPr>
          <a:xfrm>
            <a:off x="3844813" y="414068"/>
            <a:ext cx="4668300" cy="4073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1700"/>
              <a:buNone/>
            </a:pPr>
            <a:r>
              <a:rPr lang="en" sz="1700"/>
              <a:t>“… is a body of basic research in developmental psychology, educational psychology, cognitive science, and cognitive neuroscience on reading, one of the most complex human behaviors, and its biological (neural, genetic) bases. This research has been conducted for decades in the US and around the world. The research has important implications for helping children to succeed, but it has not been incorporated in how teachers are trained for the job or how children are taught.” – Mark Seidenberg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9"/>
          <p:cNvSpPr txBox="1"/>
          <p:nvPr>
            <p:ph idx="2" type="body"/>
          </p:nvPr>
        </p:nvSpPr>
        <p:spPr>
          <a:xfrm>
            <a:off x="444198" y="126218"/>
            <a:ext cx="8174400" cy="240900"/>
          </a:xfrm>
          <a:prstGeom prst="rect">
            <a:avLst/>
          </a:prstGeom>
          <a:noFill/>
          <a:ln>
            <a:noFill/>
          </a:ln>
        </p:spPr>
        <p:txBody>
          <a:bodyPr anchorCtr="0" anchor="t" bIns="34275" lIns="0" spcFirstLastPara="1" rIns="68575" wrap="square" tIns="34275">
            <a:normAutofit/>
          </a:bodyPr>
          <a:lstStyle/>
          <a:p>
            <a:pPr indent="0" lvl="0" marL="0" rtl="0" algn="l">
              <a:lnSpc>
                <a:spcPct val="90000"/>
              </a:lnSpc>
              <a:spcBef>
                <a:spcPts val="0"/>
              </a:spcBef>
              <a:spcAft>
                <a:spcPts val="0"/>
              </a:spcAft>
              <a:buClr>
                <a:srgbClr val="424B5A"/>
              </a:buClr>
              <a:buSzPts val="1100"/>
              <a:buNone/>
            </a:pPr>
            <a:r>
              <a:rPr lang="en"/>
              <a:t>NAEP Trends</a:t>
            </a:r>
            <a:endParaRPr/>
          </a:p>
        </p:txBody>
      </p:sp>
      <p:sp>
        <p:nvSpPr>
          <p:cNvPr id="242" name="Google Shape;242;p49"/>
          <p:cNvSpPr txBox="1"/>
          <p:nvPr>
            <p:ph type="title"/>
          </p:nvPr>
        </p:nvSpPr>
        <p:spPr>
          <a:xfrm>
            <a:off x="428625" y="599074"/>
            <a:ext cx="8286900" cy="3231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Clr>
                <a:srgbClr val="C40D3D"/>
              </a:buClr>
              <a:buSzPts val="2100"/>
              <a:buFont typeface="Montserrat SemiBold"/>
              <a:buNone/>
            </a:pPr>
            <a:r>
              <a:rPr lang="en"/>
              <a:t>All Students</a:t>
            </a:r>
            <a:endParaRPr/>
          </a:p>
        </p:txBody>
      </p:sp>
      <p:pic>
        <p:nvPicPr>
          <p:cNvPr descr="NAEP Reading 4 - Percent Proficient, All Students&#10;" id="243" name="Google Shape;243;p49"/>
          <p:cNvPicPr preferRelativeResize="0"/>
          <p:nvPr/>
        </p:nvPicPr>
        <p:blipFill rotWithShape="1">
          <a:blip r:embed="rId3">
            <a:alphaModFix/>
          </a:blip>
          <a:srcRect b="0" l="0" r="0" t="0"/>
          <a:stretch/>
        </p:blipFill>
        <p:spPr>
          <a:xfrm>
            <a:off x="444197" y="1154207"/>
            <a:ext cx="3946500" cy="3176550"/>
          </a:xfrm>
          <a:prstGeom prst="rect">
            <a:avLst/>
          </a:prstGeom>
          <a:noFill/>
          <a:ln>
            <a:noFill/>
          </a:ln>
        </p:spPr>
      </p:pic>
      <p:pic>
        <p:nvPicPr>
          <p:cNvPr descr="NAEP Reading 4 - Percent Below Basic, All Students&#10;" id="244" name="Google Shape;244;p49"/>
          <p:cNvPicPr preferRelativeResize="0"/>
          <p:nvPr/>
        </p:nvPicPr>
        <p:blipFill rotWithShape="1">
          <a:blip r:embed="rId4">
            <a:alphaModFix/>
          </a:blip>
          <a:srcRect b="0" l="0" r="0" t="0"/>
          <a:stretch/>
        </p:blipFill>
        <p:spPr>
          <a:xfrm>
            <a:off x="4572000" y="1154207"/>
            <a:ext cx="3587850" cy="3176550"/>
          </a:xfrm>
          <a:prstGeom prst="rect">
            <a:avLst/>
          </a:prstGeom>
          <a:noFill/>
          <a:ln>
            <a:noFill/>
          </a:ln>
        </p:spPr>
      </p:pic>
      <p:sp>
        <p:nvSpPr>
          <p:cNvPr id="245" name="Google Shape;245;p49"/>
          <p:cNvSpPr txBox="1"/>
          <p:nvPr>
            <p:ph idx="3" type="body"/>
          </p:nvPr>
        </p:nvSpPr>
        <p:spPr>
          <a:xfrm>
            <a:off x="428625" y="4602845"/>
            <a:ext cx="8286900" cy="173400"/>
          </a:xfrm>
          <a:prstGeom prst="rect">
            <a:avLst/>
          </a:prstGeom>
          <a:noFill/>
          <a:ln>
            <a:noFill/>
          </a:ln>
        </p:spPr>
        <p:txBody>
          <a:bodyPr anchorCtr="0" anchor="t" bIns="34275" lIns="0" spcFirstLastPara="1" rIns="68575" wrap="square" tIns="34275">
            <a:normAutofit/>
          </a:bodyPr>
          <a:lstStyle/>
          <a:p>
            <a:pPr indent="0" lvl="0" marL="0" rtl="0" algn="l">
              <a:lnSpc>
                <a:spcPct val="90000"/>
              </a:lnSpc>
              <a:spcBef>
                <a:spcPts val="0"/>
              </a:spcBef>
              <a:spcAft>
                <a:spcPts val="0"/>
              </a:spcAft>
              <a:buClr>
                <a:srgbClr val="0A1D30"/>
              </a:buClr>
              <a:buSzPts val="700"/>
              <a:buNone/>
            </a:pPr>
            <a:r>
              <a:t/>
            </a:r>
            <a:endParaRPr/>
          </a:p>
        </p:txBody>
      </p:sp>
      <p:sp>
        <p:nvSpPr>
          <p:cNvPr id="246" name="Google Shape;246;p49"/>
          <p:cNvSpPr txBox="1"/>
          <p:nvPr/>
        </p:nvSpPr>
        <p:spPr>
          <a:xfrm>
            <a:off x="334256" y="4877381"/>
            <a:ext cx="7936500" cy="175200"/>
          </a:xfrm>
          <a:prstGeom prst="rect">
            <a:avLst/>
          </a:prstGeom>
          <a:solidFill>
            <a:schemeClr val="lt1"/>
          </a:solidFill>
          <a:ln>
            <a:noFill/>
          </a:ln>
        </p:spPr>
        <p:txBody>
          <a:bodyPr anchorCtr="0" anchor="t" bIns="68575" lIns="68575" spcFirstLastPara="1" rIns="68575" wrap="square" tIns="68575">
            <a:noAutofit/>
          </a:bodyPr>
          <a:lstStyle/>
          <a:p>
            <a:pPr indent="0" lvl="0" marL="0" marR="0" rtl="0" algn="l">
              <a:spcBef>
                <a:spcPts val="0"/>
              </a:spcBef>
              <a:spcAft>
                <a:spcPts val="0"/>
              </a:spcAft>
              <a:buClr>
                <a:schemeClr val="dk1"/>
              </a:buClr>
              <a:buSzPts val="1400"/>
              <a:buFont typeface="Arial"/>
              <a:buNone/>
            </a:pPr>
            <a:r>
              <a:t/>
            </a:r>
            <a:endParaRPr b="0" i="0" sz="1400" u="none" cap="none" strike="noStrike">
              <a:solidFill>
                <a:schemeClr val="dk1"/>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50"/>
          <p:cNvSpPr txBox="1"/>
          <p:nvPr>
            <p:ph idx="2" type="body"/>
          </p:nvPr>
        </p:nvSpPr>
        <p:spPr>
          <a:xfrm>
            <a:off x="444198" y="126218"/>
            <a:ext cx="8174400" cy="240900"/>
          </a:xfrm>
          <a:prstGeom prst="rect">
            <a:avLst/>
          </a:prstGeom>
          <a:noFill/>
          <a:ln>
            <a:noFill/>
          </a:ln>
        </p:spPr>
        <p:txBody>
          <a:bodyPr anchorCtr="0" anchor="t" bIns="34275" lIns="0" spcFirstLastPara="1" rIns="68575" wrap="square" tIns="34275">
            <a:noAutofit/>
          </a:bodyPr>
          <a:lstStyle/>
          <a:p>
            <a:pPr indent="0" lvl="0" marL="0" rtl="0" algn="l">
              <a:lnSpc>
                <a:spcPct val="90000"/>
              </a:lnSpc>
              <a:spcBef>
                <a:spcPts val="0"/>
              </a:spcBef>
              <a:spcAft>
                <a:spcPts val="0"/>
              </a:spcAft>
              <a:buClr>
                <a:srgbClr val="424B5A"/>
              </a:buClr>
              <a:buSzPts val="1100"/>
              <a:buNone/>
            </a:pPr>
            <a:r>
              <a:rPr lang="en"/>
              <a:t>NAEP Trends</a:t>
            </a:r>
            <a:endParaRPr/>
          </a:p>
          <a:p>
            <a:pPr indent="0" lvl="0" marL="0" rtl="0" algn="l">
              <a:lnSpc>
                <a:spcPct val="90000"/>
              </a:lnSpc>
              <a:spcBef>
                <a:spcPts val="800"/>
              </a:spcBef>
              <a:spcAft>
                <a:spcPts val="0"/>
              </a:spcAft>
              <a:buClr>
                <a:srgbClr val="424B5A"/>
              </a:buClr>
              <a:buSzPts val="1100"/>
              <a:buNone/>
            </a:pPr>
            <a:r>
              <a:t/>
            </a:r>
            <a:endParaRPr/>
          </a:p>
        </p:txBody>
      </p:sp>
      <p:sp>
        <p:nvSpPr>
          <p:cNvPr id="252" name="Google Shape;252;p50"/>
          <p:cNvSpPr txBox="1"/>
          <p:nvPr>
            <p:ph type="title"/>
          </p:nvPr>
        </p:nvSpPr>
        <p:spPr>
          <a:xfrm>
            <a:off x="428625" y="599074"/>
            <a:ext cx="8286900" cy="3231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Clr>
                <a:srgbClr val="C40D3D"/>
              </a:buClr>
              <a:buSzPts val="2100"/>
              <a:buFont typeface="Montserrat SemiBold"/>
              <a:buNone/>
            </a:pPr>
            <a:r>
              <a:rPr lang="en"/>
              <a:t>FARM Eligible Students</a:t>
            </a:r>
            <a:endParaRPr/>
          </a:p>
        </p:txBody>
      </p:sp>
      <p:pic>
        <p:nvPicPr>
          <p:cNvPr descr="NAEP Reading 4 - Percent Proficient, FARM Eligible Students&#10;" id="253" name="Google Shape;253;p50"/>
          <p:cNvPicPr preferRelativeResize="0"/>
          <p:nvPr/>
        </p:nvPicPr>
        <p:blipFill rotWithShape="1">
          <a:blip r:embed="rId3">
            <a:alphaModFix/>
          </a:blip>
          <a:srcRect b="0" l="0" r="0" t="0"/>
          <a:stretch/>
        </p:blipFill>
        <p:spPr>
          <a:xfrm>
            <a:off x="428625" y="1154207"/>
            <a:ext cx="3922650" cy="3176550"/>
          </a:xfrm>
          <a:prstGeom prst="rect">
            <a:avLst/>
          </a:prstGeom>
          <a:noFill/>
          <a:ln>
            <a:noFill/>
          </a:ln>
        </p:spPr>
      </p:pic>
      <p:pic>
        <p:nvPicPr>
          <p:cNvPr descr="NAEP Reading 4 - Percent Below Basic, FARM Eligible Students&#10;" id="254" name="Google Shape;254;p50"/>
          <p:cNvPicPr preferRelativeResize="0"/>
          <p:nvPr/>
        </p:nvPicPr>
        <p:blipFill rotWithShape="1">
          <a:blip r:embed="rId4">
            <a:alphaModFix/>
          </a:blip>
          <a:srcRect b="0" l="0" r="0" t="0"/>
          <a:stretch/>
        </p:blipFill>
        <p:spPr>
          <a:xfrm>
            <a:off x="4531375" y="1166083"/>
            <a:ext cx="3784950" cy="3164625"/>
          </a:xfrm>
          <a:prstGeom prst="rect">
            <a:avLst/>
          </a:prstGeom>
          <a:noFill/>
          <a:ln>
            <a:noFill/>
          </a:ln>
        </p:spPr>
      </p:pic>
      <p:sp>
        <p:nvSpPr>
          <p:cNvPr id="255" name="Google Shape;255;p50"/>
          <p:cNvSpPr txBox="1"/>
          <p:nvPr>
            <p:ph idx="3" type="body"/>
          </p:nvPr>
        </p:nvSpPr>
        <p:spPr>
          <a:xfrm>
            <a:off x="428625" y="4602845"/>
            <a:ext cx="8286900" cy="173400"/>
          </a:xfrm>
          <a:prstGeom prst="rect">
            <a:avLst/>
          </a:prstGeom>
          <a:noFill/>
          <a:ln>
            <a:noFill/>
          </a:ln>
        </p:spPr>
        <p:txBody>
          <a:bodyPr anchorCtr="0" anchor="t" bIns="34275" lIns="0" spcFirstLastPara="1" rIns="68575" wrap="square" tIns="34275">
            <a:normAutofit/>
          </a:bodyPr>
          <a:lstStyle/>
          <a:p>
            <a:pPr indent="0" lvl="0" marL="0" rtl="0" algn="l">
              <a:lnSpc>
                <a:spcPct val="90000"/>
              </a:lnSpc>
              <a:spcBef>
                <a:spcPts val="0"/>
              </a:spcBef>
              <a:spcAft>
                <a:spcPts val="0"/>
              </a:spcAft>
              <a:buClr>
                <a:srgbClr val="0A1D30"/>
              </a:buClr>
              <a:buSzPts val="700"/>
              <a:buNone/>
            </a:pPr>
            <a:r>
              <a:t/>
            </a:r>
            <a:endParaRPr/>
          </a:p>
        </p:txBody>
      </p:sp>
      <p:sp>
        <p:nvSpPr>
          <p:cNvPr id="256" name="Google Shape;256;p50"/>
          <p:cNvSpPr txBox="1"/>
          <p:nvPr/>
        </p:nvSpPr>
        <p:spPr>
          <a:xfrm>
            <a:off x="334256" y="4877381"/>
            <a:ext cx="7936500" cy="175200"/>
          </a:xfrm>
          <a:prstGeom prst="rect">
            <a:avLst/>
          </a:prstGeom>
          <a:solidFill>
            <a:schemeClr val="lt1"/>
          </a:solidFill>
          <a:ln>
            <a:noFill/>
          </a:ln>
        </p:spPr>
        <p:txBody>
          <a:bodyPr anchorCtr="0" anchor="t" bIns="68575" lIns="68575" spcFirstLastPara="1" rIns="68575" wrap="square" tIns="68575">
            <a:noAutofit/>
          </a:bodyPr>
          <a:lstStyle/>
          <a:p>
            <a:pPr indent="0" lvl="0" marL="0" marR="0" rtl="0" algn="l">
              <a:spcBef>
                <a:spcPts val="0"/>
              </a:spcBef>
              <a:spcAft>
                <a:spcPts val="0"/>
              </a:spcAft>
              <a:buClr>
                <a:schemeClr val="dk1"/>
              </a:buClr>
              <a:buSzPts val="1400"/>
              <a:buFont typeface="Arial"/>
              <a:buNone/>
            </a:pPr>
            <a:r>
              <a:t/>
            </a:r>
            <a:endParaRPr b="0" i="0" sz="1400" u="none" cap="none" strike="noStrike">
              <a:solidFill>
                <a:schemeClr val="dk1"/>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pic>
        <p:nvPicPr>
          <p:cNvPr id="261" name="Google Shape;261;p51"/>
          <p:cNvPicPr preferRelativeResize="0"/>
          <p:nvPr/>
        </p:nvPicPr>
        <p:blipFill rotWithShape="1">
          <a:blip r:embed="rId3">
            <a:alphaModFix/>
          </a:blip>
          <a:srcRect b="0" l="0" r="0" t="0"/>
          <a:stretch/>
        </p:blipFill>
        <p:spPr>
          <a:xfrm>
            <a:off x="-1066800" y="26125"/>
            <a:ext cx="9467223" cy="5417775"/>
          </a:xfrm>
          <a:prstGeom prst="rect">
            <a:avLst/>
          </a:prstGeom>
          <a:noFill/>
          <a:ln>
            <a:noFill/>
          </a:ln>
        </p:spPr>
      </p:pic>
      <p:sp>
        <p:nvSpPr>
          <p:cNvPr id="262" name="Google Shape;262;p5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63" name="Google Shape;263;p5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The Proc</a:t>
            </a:r>
            <a:r>
              <a:rPr lang="en">
                <a:solidFill>
                  <a:srgbClr val="005283"/>
                </a:solidFill>
              </a:rPr>
              <a:t>es</a:t>
            </a:r>
            <a:r>
              <a:rPr lang="en"/>
              <a:t>s</a:t>
            </a:r>
            <a:endParaRPr>
              <a:solidFill>
                <a:srgbClr val="3797CF"/>
              </a:solidFill>
            </a:endParaRPr>
          </a:p>
        </p:txBody>
      </p:sp>
      <p:pic>
        <p:nvPicPr>
          <p:cNvPr id="264" name="Google Shape;264;p51"/>
          <p:cNvPicPr preferRelativeResize="0"/>
          <p:nvPr/>
        </p:nvPicPr>
        <p:blipFill rotWithShape="1">
          <a:blip r:embed="rId4">
            <a:alphaModFix/>
          </a:blip>
          <a:srcRect b="59747" l="0" r="61900" t="0"/>
          <a:stretch/>
        </p:blipFill>
        <p:spPr>
          <a:xfrm>
            <a:off x="3053893" y="3098375"/>
            <a:ext cx="1194573" cy="857823"/>
          </a:xfrm>
          <a:prstGeom prst="rect">
            <a:avLst/>
          </a:prstGeom>
          <a:noFill/>
          <a:ln>
            <a:noFill/>
          </a:ln>
        </p:spPr>
      </p:pic>
      <p:sp>
        <p:nvSpPr>
          <p:cNvPr id="265" name="Google Shape;265;p51"/>
          <p:cNvSpPr txBox="1"/>
          <p:nvPr/>
        </p:nvSpPr>
        <p:spPr>
          <a:xfrm>
            <a:off x="678700" y="2543075"/>
            <a:ext cx="1441800" cy="16431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500"/>
              <a:buFont typeface="Arial"/>
              <a:buNone/>
            </a:pPr>
            <a:r>
              <a:rPr b="1" i="0" lang="en" sz="1500" u="none" cap="none" strike="noStrike">
                <a:solidFill>
                  <a:schemeClr val="dk1"/>
                </a:solidFill>
                <a:latin typeface="Calibri"/>
                <a:ea typeface="Calibri"/>
                <a:cs typeface="Calibri"/>
                <a:sym typeface="Calibri"/>
              </a:rPr>
              <a:t>Coaches work with teachers during the school day</a:t>
            </a:r>
            <a:endParaRPr b="1" i="0" sz="1800" u="none" cap="none" strike="noStrike">
              <a:solidFill>
                <a:schemeClr val="dk1"/>
              </a:solidFill>
              <a:latin typeface="Calibri"/>
              <a:ea typeface="Calibri"/>
              <a:cs typeface="Calibri"/>
              <a:sym typeface="Calibri"/>
            </a:endParaRPr>
          </a:p>
        </p:txBody>
      </p:sp>
      <p:sp>
        <p:nvSpPr>
          <p:cNvPr id="266" name="Google Shape;266;p51"/>
          <p:cNvSpPr txBox="1"/>
          <p:nvPr/>
        </p:nvSpPr>
        <p:spPr>
          <a:xfrm>
            <a:off x="1798925" y="1407950"/>
            <a:ext cx="1869300" cy="9150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500"/>
              <a:buFont typeface="Arial"/>
              <a:buNone/>
            </a:pPr>
            <a:r>
              <a:rPr b="1" i="0" lang="en" sz="1500" u="none" cap="none" strike="noStrike">
                <a:solidFill>
                  <a:schemeClr val="dk1"/>
                </a:solidFill>
                <a:latin typeface="Calibri"/>
                <a:ea typeface="Calibri"/>
                <a:cs typeface="Calibri"/>
                <a:sym typeface="Calibri"/>
              </a:rPr>
              <a:t>Coaches observe, model, and co-plan with teachers</a:t>
            </a:r>
            <a:endParaRPr b="1" i="0" sz="1800" u="none" cap="none" strike="noStrike">
              <a:solidFill>
                <a:schemeClr val="dk1"/>
              </a:solidFill>
              <a:latin typeface="Calibri"/>
              <a:ea typeface="Calibri"/>
              <a:cs typeface="Calibri"/>
              <a:sym typeface="Calibri"/>
            </a:endParaRPr>
          </a:p>
        </p:txBody>
      </p:sp>
      <p:sp>
        <p:nvSpPr>
          <p:cNvPr id="267" name="Google Shape;267;p51"/>
          <p:cNvSpPr txBox="1"/>
          <p:nvPr/>
        </p:nvSpPr>
        <p:spPr>
          <a:xfrm>
            <a:off x="3844425" y="1407950"/>
            <a:ext cx="1561200" cy="9150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500"/>
              <a:buFont typeface="Arial"/>
              <a:buNone/>
            </a:pPr>
            <a:r>
              <a:rPr b="1" i="0" lang="en" sz="1500" u="none" cap="none" strike="noStrike">
                <a:solidFill>
                  <a:schemeClr val="dk1"/>
                </a:solidFill>
                <a:latin typeface="Calibri"/>
                <a:ea typeface="Calibri"/>
                <a:cs typeface="Calibri"/>
                <a:sym typeface="Calibri"/>
              </a:rPr>
              <a:t>1:1 tutoring for students after school</a:t>
            </a:r>
            <a:endParaRPr b="1" i="0" sz="1800" u="none" cap="none" strike="noStrike">
              <a:solidFill>
                <a:schemeClr val="dk1"/>
              </a:solidFill>
              <a:latin typeface="Calibri"/>
              <a:ea typeface="Calibri"/>
              <a:cs typeface="Calibri"/>
              <a:sym typeface="Calibri"/>
            </a:endParaRPr>
          </a:p>
        </p:txBody>
      </p:sp>
      <p:sp>
        <p:nvSpPr>
          <p:cNvPr id="268" name="Google Shape;268;p51"/>
          <p:cNvSpPr txBox="1"/>
          <p:nvPr/>
        </p:nvSpPr>
        <p:spPr>
          <a:xfrm>
            <a:off x="5354125" y="2531875"/>
            <a:ext cx="1441800" cy="9150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500"/>
              <a:buFont typeface="Arial"/>
              <a:buNone/>
            </a:pPr>
            <a:r>
              <a:rPr b="1" i="0" lang="en" sz="1500" u="none" cap="none" strike="noStrike">
                <a:solidFill>
                  <a:schemeClr val="dk1"/>
                </a:solidFill>
                <a:latin typeface="Calibri"/>
                <a:ea typeface="Calibri"/>
                <a:cs typeface="Calibri"/>
                <a:sym typeface="Calibri"/>
              </a:rPr>
              <a:t>Mentor provides feedback and support</a:t>
            </a:r>
            <a:endParaRPr b="1" i="0" sz="1800" u="none" cap="none" strike="noStrike">
              <a:solidFill>
                <a:schemeClr val="dk1"/>
              </a:solidFill>
              <a:latin typeface="Calibri"/>
              <a:ea typeface="Calibri"/>
              <a:cs typeface="Calibri"/>
              <a:sym typeface="Calibri"/>
            </a:endParaRPr>
          </a:p>
        </p:txBody>
      </p:sp>
      <p:pic>
        <p:nvPicPr>
          <p:cNvPr id="269" name="Google Shape;269;p51"/>
          <p:cNvPicPr preferRelativeResize="0"/>
          <p:nvPr/>
        </p:nvPicPr>
        <p:blipFill rotWithShape="1">
          <a:blip r:embed="rId5">
            <a:alphaModFix/>
          </a:blip>
          <a:srcRect b="0" l="0" r="0" t="0"/>
          <a:stretch/>
        </p:blipFill>
        <p:spPr>
          <a:xfrm flipH="1" rot="8099992">
            <a:off x="4293857" y="2431846"/>
            <a:ext cx="3562359" cy="3562359"/>
          </a:xfrm>
          <a:prstGeom prst="rect">
            <a:avLst/>
          </a:prstGeom>
          <a:noFill/>
          <a:ln>
            <a:noFill/>
          </a:ln>
        </p:spPr>
      </p:pic>
      <p:sp>
        <p:nvSpPr>
          <p:cNvPr id="270" name="Google Shape;270;p51"/>
          <p:cNvSpPr/>
          <p:nvPr/>
        </p:nvSpPr>
        <p:spPr>
          <a:xfrm>
            <a:off x="6710550" y="919050"/>
            <a:ext cx="2310600" cy="2310600"/>
          </a:xfrm>
          <a:prstGeom prst="ellipse">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71" name="Google Shape;271;p51"/>
          <p:cNvSpPr txBox="1"/>
          <p:nvPr/>
        </p:nvSpPr>
        <p:spPr>
          <a:xfrm>
            <a:off x="6876700" y="1252800"/>
            <a:ext cx="1946700" cy="16431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700"/>
              <a:buFont typeface="Arial"/>
              <a:buNone/>
            </a:pPr>
            <a:r>
              <a:rPr b="1" i="0" lang="en" sz="1700" u="none" cap="none" strike="noStrike">
                <a:solidFill>
                  <a:schemeClr val="lt1"/>
                </a:solidFill>
                <a:latin typeface="Calibri"/>
                <a:ea typeface="Calibri"/>
                <a:cs typeface="Calibri"/>
                <a:sym typeface="Calibri"/>
              </a:rPr>
              <a:t>Teachers improve their instruction and help students improve their literacy levels</a:t>
            </a:r>
            <a:endParaRPr b="1" i="0" sz="2000" u="none" cap="none" strike="noStrike">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5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a:t>What Material is Covered?</a:t>
            </a:r>
            <a:endParaRPr/>
          </a:p>
        </p:txBody>
      </p:sp>
      <p:sp>
        <p:nvSpPr>
          <p:cNvPr id="277" name="Google Shape;277;p5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78" name="Google Shape;278;p52"/>
          <p:cNvSpPr txBox="1"/>
          <p:nvPr>
            <p:ph idx="1" type="body"/>
          </p:nvPr>
        </p:nvSpPr>
        <p:spPr>
          <a:xfrm>
            <a:off x="816800" y="1336800"/>
            <a:ext cx="7236000" cy="24699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Char char="●"/>
            </a:pPr>
            <a:r>
              <a:rPr lang="en" sz="1800"/>
              <a:t>Stages of Reading Development</a:t>
            </a:r>
            <a:endParaRPr sz="1800"/>
          </a:p>
          <a:p>
            <a:pPr indent="-342900" lvl="0" marL="457200" rtl="0" algn="l">
              <a:lnSpc>
                <a:spcPct val="115000"/>
              </a:lnSpc>
              <a:spcBef>
                <a:spcPts val="0"/>
              </a:spcBef>
              <a:spcAft>
                <a:spcPts val="0"/>
              </a:spcAft>
              <a:buSzPts val="1800"/>
              <a:buChar char="●"/>
            </a:pPr>
            <a:r>
              <a:rPr lang="en" sz="1800"/>
              <a:t>Theoretical Models of Reading</a:t>
            </a:r>
            <a:endParaRPr sz="1800"/>
          </a:p>
          <a:p>
            <a:pPr indent="-342900" lvl="0" marL="457200" rtl="0" algn="l">
              <a:lnSpc>
                <a:spcPct val="115000"/>
              </a:lnSpc>
              <a:spcBef>
                <a:spcPts val="0"/>
              </a:spcBef>
              <a:spcAft>
                <a:spcPts val="0"/>
              </a:spcAft>
              <a:buSzPts val="1800"/>
              <a:buChar char="●"/>
            </a:pPr>
            <a:r>
              <a:rPr lang="en" sz="1800"/>
              <a:t>The Reading Brain</a:t>
            </a:r>
            <a:endParaRPr sz="1800"/>
          </a:p>
          <a:p>
            <a:pPr indent="-342900" lvl="0" marL="457200" rtl="0" algn="l">
              <a:lnSpc>
                <a:spcPct val="115000"/>
              </a:lnSpc>
              <a:spcBef>
                <a:spcPts val="0"/>
              </a:spcBef>
              <a:spcAft>
                <a:spcPts val="0"/>
              </a:spcAft>
              <a:buSzPts val="1800"/>
              <a:buChar char="●"/>
            </a:pPr>
            <a:r>
              <a:rPr lang="en" sz="1800"/>
              <a:t>The Struggling Readers Brain</a:t>
            </a:r>
            <a:endParaRPr sz="1800"/>
          </a:p>
          <a:p>
            <a:pPr indent="-342900" lvl="0" marL="457200" rtl="0" algn="l">
              <a:lnSpc>
                <a:spcPct val="115000"/>
              </a:lnSpc>
              <a:spcBef>
                <a:spcPts val="0"/>
              </a:spcBef>
              <a:spcAft>
                <a:spcPts val="0"/>
              </a:spcAft>
              <a:buSzPts val="1800"/>
              <a:buChar char="●"/>
            </a:pPr>
            <a:r>
              <a:rPr lang="en" sz="1800"/>
              <a:t>Phonology and Orthography of English</a:t>
            </a:r>
            <a:endParaRPr sz="1800"/>
          </a:p>
          <a:p>
            <a:pPr indent="-342900" lvl="0" marL="457200" rtl="0" algn="l">
              <a:lnSpc>
                <a:spcPct val="115000"/>
              </a:lnSpc>
              <a:spcBef>
                <a:spcPts val="0"/>
              </a:spcBef>
              <a:spcAft>
                <a:spcPts val="0"/>
              </a:spcAft>
              <a:buSzPts val="1800"/>
              <a:buChar char="●"/>
            </a:pPr>
            <a:r>
              <a:rPr lang="en" sz="1800"/>
              <a:t>Morphology, Syntax, and Semantics</a:t>
            </a:r>
            <a:endParaRPr sz="1800"/>
          </a:p>
          <a:p>
            <a:pPr indent="-342900" lvl="0" marL="457200" rtl="0" algn="l">
              <a:lnSpc>
                <a:spcPct val="115000"/>
              </a:lnSpc>
              <a:spcBef>
                <a:spcPts val="0"/>
              </a:spcBef>
              <a:spcAft>
                <a:spcPts val="0"/>
              </a:spcAft>
              <a:buSzPts val="1800"/>
              <a:buChar char="●"/>
            </a:pPr>
            <a:r>
              <a:rPr lang="en" sz="1800"/>
              <a:t>Principles of Strong Assessment and Instruction and more!</a:t>
            </a:r>
            <a:endParaRPr sz="1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53"/>
          <p:cNvSpPr txBox="1"/>
          <p:nvPr>
            <p:ph type="title"/>
          </p:nvPr>
        </p:nvSpPr>
        <p:spPr>
          <a:xfrm>
            <a:off x="311700" y="445025"/>
            <a:ext cx="5538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a:t>The DC Reading Clinic is Getting Results  </a:t>
            </a:r>
            <a:endParaRPr/>
          </a:p>
        </p:txBody>
      </p:sp>
      <p:sp>
        <p:nvSpPr>
          <p:cNvPr id="284" name="Google Shape;284;p53"/>
          <p:cNvSpPr txBox="1"/>
          <p:nvPr>
            <p:ph idx="1" type="body"/>
          </p:nvPr>
        </p:nvSpPr>
        <p:spPr>
          <a:xfrm>
            <a:off x="342900" y="1699425"/>
            <a:ext cx="5507400" cy="3036000"/>
          </a:xfrm>
          <a:prstGeom prst="rect">
            <a:avLst/>
          </a:prstGeom>
          <a:noFill/>
          <a:ln>
            <a:noFill/>
          </a:ln>
        </p:spPr>
        <p:txBody>
          <a:bodyPr anchorCtr="0" anchor="t" bIns="91425" lIns="91425" spcFirstLastPara="1" rIns="91425" wrap="square" tIns="91425">
            <a:normAutofit/>
          </a:bodyPr>
          <a:lstStyle/>
          <a:p>
            <a:pPr indent="-311150" lvl="0" marL="457200" rtl="0" algn="l">
              <a:lnSpc>
                <a:spcPct val="115000"/>
              </a:lnSpc>
              <a:spcBef>
                <a:spcPts val="0"/>
              </a:spcBef>
              <a:spcAft>
                <a:spcPts val="0"/>
              </a:spcAft>
              <a:buSzPts val="1300"/>
              <a:buChar char="●"/>
            </a:pPr>
            <a:r>
              <a:rPr lang="en" sz="1300">
                <a:solidFill>
                  <a:srgbClr val="000000"/>
                </a:solidFill>
              </a:rPr>
              <a:t>Over the past four years, DC Reading Clinic students have </a:t>
            </a:r>
            <a:r>
              <a:rPr b="1" lang="en" sz="1300">
                <a:solidFill>
                  <a:srgbClr val="000000"/>
                </a:solidFill>
              </a:rPr>
              <a:t>consistently shown increased reading proficiency</a:t>
            </a:r>
            <a:r>
              <a:rPr lang="en" sz="1300">
                <a:solidFill>
                  <a:srgbClr val="000000"/>
                </a:solidFill>
              </a:rPr>
              <a:t> in comparison to students not enrolled in DC Reading Clinic classrooms.</a:t>
            </a:r>
            <a:endParaRPr sz="1300">
              <a:solidFill>
                <a:srgbClr val="000000"/>
              </a:solidFill>
            </a:endParaRPr>
          </a:p>
          <a:p>
            <a:pPr indent="-311150" lvl="0" marL="457200" rtl="0" algn="l">
              <a:lnSpc>
                <a:spcPct val="115000"/>
              </a:lnSpc>
              <a:spcBef>
                <a:spcPts val="0"/>
              </a:spcBef>
              <a:spcAft>
                <a:spcPts val="0"/>
              </a:spcAft>
              <a:buSzPts val="1300"/>
              <a:buChar char="●"/>
            </a:pPr>
            <a:r>
              <a:rPr lang="en" sz="1300">
                <a:solidFill>
                  <a:srgbClr val="000000"/>
                </a:solidFill>
              </a:rPr>
              <a:t>DC Reading Clinic classrooms steadily demonstrate remarkable improvement each school year, </a:t>
            </a:r>
            <a:r>
              <a:rPr b="1" lang="en" sz="1300">
                <a:solidFill>
                  <a:srgbClr val="000000"/>
                </a:solidFill>
              </a:rPr>
              <a:t>significantly reducing the number of students reading below benchmark level</a:t>
            </a:r>
            <a:r>
              <a:rPr lang="en" sz="1300">
                <a:solidFill>
                  <a:srgbClr val="000000"/>
                </a:solidFill>
              </a:rPr>
              <a:t> and outperforming non-DC Reading Clinic classrooms. </a:t>
            </a:r>
            <a:endParaRPr sz="1300">
              <a:solidFill>
                <a:srgbClr val="000000"/>
              </a:solidFill>
            </a:endParaRPr>
          </a:p>
          <a:p>
            <a:pPr indent="-311150" lvl="0" marL="457200" rtl="0" algn="l">
              <a:lnSpc>
                <a:spcPct val="115000"/>
              </a:lnSpc>
              <a:spcBef>
                <a:spcPts val="0"/>
              </a:spcBef>
              <a:spcAft>
                <a:spcPts val="0"/>
              </a:spcAft>
              <a:buSzPts val="1300"/>
              <a:buChar char="●"/>
            </a:pPr>
            <a:r>
              <a:rPr lang="en" sz="1300">
                <a:solidFill>
                  <a:srgbClr val="000000"/>
                </a:solidFill>
              </a:rPr>
              <a:t>Students enrolled in DC Reading Clinic classrooms are </a:t>
            </a:r>
            <a:r>
              <a:rPr b="1" lang="en" sz="1300">
                <a:solidFill>
                  <a:srgbClr val="000000"/>
                </a:solidFill>
              </a:rPr>
              <a:t>more likely to reach the expected literary standards</a:t>
            </a:r>
            <a:r>
              <a:rPr lang="en" sz="1300">
                <a:solidFill>
                  <a:srgbClr val="000000"/>
                </a:solidFill>
              </a:rPr>
              <a:t> for their grade level; students that began the school year with well-below standard reading skills had a higher probability of moving up a reading level or achieving their grade level reading skills by the end of the school year. </a:t>
            </a:r>
            <a:endParaRPr sz="1300"/>
          </a:p>
        </p:txBody>
      </p:sp>
      <p:sp>
        <p:nvSpPr>
          <p:cNvPr id="285" name="Google Shape;285;p5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86" name="Google Shape;286;p53"/>
          <p:cNvSpPr txBox="1"/>
          <p:nvPr/>
        </p:nvSpPr>
        <p:spPr>
          <a:xfrm>
            <a:off x="6255250" y="254700"/>
            <a:ext cx="2637900" cy="1072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0"/>
              <a:buFont typeface="Arial"/>
              <a:buNone/>
            </a:pPr>
            <a:r>
              <a:rPr b="1" i="0" lang="en" sz="10000" u="none" cap="none" strike="noStrike">
                <a:solidFill>
                  <a:schemeClr val="lt1"/>
                </a:solidFill>
                <a:latin typeface="Calibri"/>
                <a:ea typeface="Calibri"/>
                <a:cs typeface="Calibri"/>
                <a:sym typeface="Calibri"/>
              </a:rPr>
              <a:t>+34</a:t>
            </a:r>
            <a:endParaRPr b="1" i="0" sz="10000" u="none" cap="none" strike="noStrike">
              <a:solidFill>
                <a:schemeClr val="lt1"/>
              </a:solidFill>
              <a:latin typeface="Calibri"/>
              <a:ea typeface="Calibri"/>
              <a:cs typeface="Calibri"/>
              <a:sym typeface="Calibri"/>
            </a:endParaRPr>
          </a:p>
        </p:txBody>
      </p:sp>
      <p:sp>
        <p:nvSpPr>
          <p:cNvPr id="287" name="Google Shape;287;p53"/>
          <p:cNvSpPr txBox="1"/>
          <p:nvPr/>
        </p:nvSpPr>
        <p:spPr>
          <a:xfrm>
            <a:off x="6324963" y="1641475"/>
            <a:ext cx="2637900" cy="616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chemeClr val="lt1"/>
                </a:solidFill>
                <a:latin typeface="Calibri"/>
                <a:ea typeface="Calibri"/>
                <a:cs typeface="Calibri"/>
                <a:sym typeface="Calibri"/>
              </a:rPr>
              <a:t>% point change in students reaching or exceeding reading levels</a:t>
            </a:r>
            <a:endParaRPr b="1" i="0" sz="1600" u="none" cap="none" strike="noStrike">
              <a:solidFill>
                <a:schemeClr val="lt1"/>
              </a:solidFill>
              <a:latin typeface="Calibri"/>
              <a:ea typeface="Calibri"/>
              <a:cs typeface="Calibri"/>
              <a:sym typeface="Calibri"/>
            </a:endParaRPr>
          </a:p>
        </p:txBody>
      </p:sp>
      <p:cxnSp>
        <p:nvCxnSpPr>
          <p:cNvPr id="288" name="Google Shape;288;p53"/>
          <p:cNvCxnSpPr/>
          <p:nvPr/>
        </p:nvCxnSpPr>
        <p:spPr>
          <a:xfrm>
            <a:off x="6480325" y="2502600"/>
            <a:ext cx="2309700" cy="0"/>
          </a:xfrm>
          <a:prstGeom prst="straightConnector1">
            <a:avLst/>
          </a:prstGeom>
          <a:noFill/>
          <a:ln cap="flat" cmpd="sng" w="9525">
            <a:solidFill>
              <a:schemeClr val="lt1"/>
            </a:solidFill>
            <a:prstDash val="solid"/>
            <a:round/>
            <a:headEnd len="sm" w="sm" type="none"/>
            <a:tailEnd len="sm" w="sm" type="none"/>
          </a:ln>
        </p:spPr>
      </p:cxnSp>
      <p:sp>
        <p:nvSpPr>
          <p:cNvPr id="289" name="Google Shape;289;p53"/>
          <p:cNvSpPr txBox="1"/>
          <p:nvPr/>
        </p:nvSpPr>
        <p:spPr>
          <a:xfrm>
            <a:off x="6255250" y="2284663"/>
            <a:ext cx="2637900" cy="1072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0"/>
              <a:buFont typeface="Arial"/>
              <a:buNone/>
            </a:pPr>
            <a:r>
              <a:rPr b="1" i="0" lang="en" sz="10000" u="none" cap="none" strike="noStrike">
                <a:solidFill>
                  <a:schemeClr val="lt1"/>
                </a:solidFill>
                <a:latin typeface="Calibri"/>
                <a:ea typeface="Calibri"/>
                <a:cs typeface="Calibri"/>
                <a:sym typeface="Calibri"/>
              </a:rPr>
              <a:t>+23</a:t>
            </a:r>
            <a:endParaRPr b="1" i="0" sz="10000" u="none" cap="none" strike="noStrike">
              <a:solidFill>
                <a:schemeClr val="lt1"/>
              </a:solidFill>
              <a:latin typeface="Calibri"/>
              <a:ea typeface="Calibri"/>
              <a:cs typeface="Calibri"/>
              <a:sym typeface="Calibri"/>
            </a:endParaRPr>
          </a:p>
        </p:txBody>
      </p:sp>
      <p:sp>
        <p:nvSpPr>
          <p:cNvPr id="290" name="Google Shape;290;p53"/>
          <p:cNvSpPr txBox="1"/>
          <p:nvPr/>
        </p:nvSpPr>
        <p:spPr>
          <a:xfrm>
            <a:off x="6324963" y="3663100"/>
            <a:ext cx="2637900" cy="616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chemeClr val="lt1"/>
                </a:solidFill>
                <a:latin typeface="Calibri"/>
                <a:ea typeface="Calibri"/>
                <a:cs typeface="Calibri"/>
                <a:sym typeface="Calibri"/>
              </a:rPr>
              <a:t>% point change in students moving out of the well-below reading level </a:t>
            </a:r>
            <a:endParaRPr b="1" i="0" sz="1600" u="none" cap="none" strike="noStrike">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5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a:t>Students are Making Dramatic Progress</a:t>
            </a:r>
            <a:endParaRPr/>
          </a:p>
        </p:txBody>
      </p:sp>
      <p:sp>
        <p:nvSpPr>
          <p:cNvPr id="296" name="Google Shape;296;p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cxnSp>
        <p:nvCxnSpPr>
          <p:cNvPr id="297" name="Google Shape;297;p54"/>
          <p:cNvCxnSpPr/>
          <p:nvPr/>
        </p:nvCxnSpPr>
        <p:spPr>
          <a:xfrm>
            <a:off x="6496575" y="2623000"/>
            <a:ext cx="2268000" cy="0"/>
          </a:xfrm>
          <a:prstGeom prst="straightConnector1">
            <a:avLst/>
          </a:prstGeom>
          <a:noFill/>
          <a:ln cap="flat" cmpd="sng" w="19050">
            <a:solidFill>
              <a:schemeClr val="lt1"/>
            </a:solidFill>
            <a:prstDash val="solid"/>
            <a:round/>
            <a:headEnd len="sm" w="sm" type="none"/>
            <a:tailEnd len="sm" w="sm" type="none"/>
          </a:ln>
        </p:spPr>
      </p:cxnSp>
      <p:sp>
        <p:nvSpPr>
          <p:cNvPr id="298" name="Google Shape;298;p54"/>
          <p:cNvSpPr txBox="1"/>
          <p:nvPr/>
        </p:nvSpPr>
        <p:spPr>
          <a:xfrm>
            <a:off x="1334625" y="989075"/>
            <a:ext cx="2637900" cy="1072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0"/>
              <a:buFont typeface="Arial"/>
              <a:buNone/>
            </a:pPr>
            <a:r>
              <a:rPr b="1" i="0" lang="en" sz="10000" u="none" cap="none" strike="noStrike">
                <a:solidFill>
                  <a:schemeClr val="accent1"/>
                </a:solidFill>
                <a:latin typeface="Calibri"/>
                <a:ea typeface="Calibri"/>
                <a:cs typeface="Calibri"/>
                <a:sym typeface="Calibri"/>
              </a:rPr>
              <a:t>70%</a:t>
            </a:r>
            <a:endParaRPr b="1" i="0" sz="10000" u="none" cap="none" strike="noStrike">
              <a:solidFill>
                <a:schemeClr val="accent1"/>
              </a:solidFill>
              <a:latin typeface="Calibri"/>
              <a:ea typeface="Calibri"/>
              <a:cs typeface="Calibri"/>
              <a:sym typeface="Calibri"/>
            </a:endParaRPr>
          </a:p>
        </p:txBody>
      </p:sp>
      <p:sp>
        <p:nvSpPr>
          <p:cNvPr id="299" name="Google Shape;299;p54"/>
          <p:cNvSpPr txBox="1"/>
          <p:nvPr/>
        </p:nvSpPr>
        <p:spPr>
          <a:xfrm>
            <a:off x="1334625" y="2325675"/>
            <a:ext cx="2637900" cy="616800"/>
          </a:xfrm>
          <a:prstGeom prst="rect">
            <a:avLst/>
          </a:prstGeom>
          <a:noFill/>
          <a:ln>
            <a:noFill/>
          </a:ln>
        </p:spPr>
        <p:txBody>
          <a:bodyPr anchorCtr="0" anchor="t" bIns="91425" lIns="0"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3797CF"/>
                </a:solidFill>
                <a:latin typeface="Calibri"/>
                <a:ea typeface="Calibri"/>
                <a:cs typeface="Calibri"/>
                <a:sym typeface="Calibri"/>
              </a:rPr>
              <a:t>of at-risk students were performing below grade level at the </a:t>
            </a:r>
            <a:r>
              <a:rPr b="1" i="0" lang="en" sz="1600" u="sng" cap="none" strike="noStrike">
                <a:solidFill>
                  <a:srgbClr val="3797CF"/>
                </a:solidFill>
                <a:latin typeface="Calibri"/>
                <a:ea typeface="Calibri"/>
                <a:cs typeface="Calibri"/>
                <a:sym typeface="Calibri"/>
              </a:rPr>
              <a:t>beginning of the year</a:t>
            </a:r>
            <a:endParaRPr b="1" i="0" sz="1600" u="sng" cap="none" strike="noStrike">
              <a:solidFill>
                <a:srgbClr val="3797CF"/>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600"/>
              <a:buFont typeface="Arial"/>
              <a:buNone/>
            </a:pPr>
            <a:r>
              <a:t/>
            </a:r>
            <a:endParaRPr b="1" i="0" sz="1600" u="none" cap="none" strike="noStrike">
              <a:solidFill>
                <a:srgbClr val="3797CF"/>
              </a:solidFill>
              <a:latin typeface="Calibri"/>
              <a:ea typeface="Calibri"/>
              <a:cs typeface="Calibri"/>
              <a:sym typeface="Calibri"/>
            </a:endParaRPr>
          </a:p>
        </p:txBody>
      </p:sp>
      <p:sp>
        <p:nvSpPr>
          <p:cNvPr id="300" name="Google Shape;300;p54"/>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 name="Google Shape;301;p54"/>
          <p:cNvSpPr txBox="1"/>
          <p:nvPr/>
        </p:nvSpPr>
        <p:spPr>
          <a:xfrm>
            <a:off x="3607575" y="4739425"/>
            <a:ext cx="2380500" cy="283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chemeClr val="dk2"/>
                </a:solidFill>
                <a:latin typeface="Calibri"/>
                <a:ea typeface="Calibri"/>
                <a:cs typeface="Calibri"/>
                <a:sym typeface="Calibri"/>
              </a:rPr>
              <a:t>SOURCE: National Council on Teacher Quality (NCTQ)</a:t>
            </a:r>
            <a:endParaRPr b="0" i="0" sz="600" u="none" cap="none" strike="noStrike">
              <a:solidFill>
                <a:schemeClr val="dk2"/>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chemeClr val="dk2"/>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chemeClr val="dk2"/>
              </a:solidFill>
              <a:latin typeface="Calibri"/>
              <a:ea typeface="Calibri"/>
              <a:cs typeface="Calibri"/>
              <a:sym typeface="Calibri"/>
            </a:endParaRPr>
          </a:p>
        </p:txBody>
      </p:sp>
      <p:sp>
        <p:nvSpPr>
          <p:cNvPr id="302" name="Google Shape;302;p54"/>
          <p:cNvSpPr txBox="1"/>
          <p:nvPr>
            <p:ph idx="1" type="body"/>
          </p:nvPr>
        </p:nvSpPr>
        <p:spPr>
          <a:xfrm>
            <a:off x="311700" y="3391900"/>
            <a:ext cx="8520600" cy="3416400"/>
          </a:xfrm>
          <a:prstGeom prst="rect">
            <a:avLst/>
          </a:prstGeom>
          <a:noFill/>
          <a:ln>
            <a:noFill/>
          </a:ln>
        </p:spPr>
        <p:txBody>
          <a:bodyPr anchorCtr="0" anchor="t" bIns="91425" lIns="91425" spcFirstLastPara="1" rIns="91425" wrap="square" tIns="91425">
            <a:normAutofit/>
          </a:bodyPr>
          <a:lstStyle/>
          <a:p>
            <a:pPr indent="-323850" lvl="0" marL="457200" rtl="0" algn="l">
              <a:lnSpc>
                <a:spcPct val="115000"/>
              </a:lnSpc>
              <a:spcBef>
                <a:spcPts val="0"/>
              </a:spcBef>
              <a:spcAft>
                <a:spcPts val="0"/>
              </a:spcAft>
              <a:buSzPts val="1500"/>
              <a:buChar char="●"/>
            </a:pPr>
            <a:r>
              <a:rPr lang="en" sz="1500">
                <a:solidFill>
                  <a:srgbClr val="000000"/>
                </a:solidFill>
              </a:rPr>
              <a:t>The </a:t>
            </a:r>
            <a:r>
              <a:rPr b="1" lang="en" sz="1500">
                <a:solidFill>
                  <a:srgbClr val="000000"/>
                </a:solidFill>
              </a:rPr>
              <a:t>In-School program shows the most success</a:t>
            </a:r>
            <a:r>
              <a:rPr lang="en" sz="1500">
                <a:solidFill>
                  <a:srgbClr val="000000"/>
                </a:solidFill>
              </a:rPr>
              <a:t> as teachers working with students on a more consistent basis, at a longer capacity, and for the whole academic school year.    </a:t>
            </a:r>
            <a:endParaRPr sz="1500">
              <a:solidFill>
                <a:srgbClr val="000000"/>
              </a:solidFill>
            </a:endParaRPr>
          </a:p>
          <a:p>
            <a:pPr indent="-323850" lvl="0" marL="457200" rtl="0" algn="l">
              <a:lnSpc>
                <a:spcPct val="115000"/>
              </a:lnSpc>
              <a:spcBef>
                <a:spcPts val="0"/>
              </a:spcBef>
              <a:spcAft>
                <a:spcPts val="0"/>
              </a:spcAft>
              <a:buSzPts val="1500"/>
              <a:buChar char="●"/>
            </a:pPr>
            <a:r>
              <a:rPr lang="en" sz="1500">
                <a:solidFill>
                  <a:srgbClr val="000000"/>
                </a:solidFill>
              </a:rPr>
              <a:t>On average, </a:t>
            </a:r>
            <a:r>
              <a:rPr b="1" lang="en" sz="1500">
                <a:solidFill>
                  <a:srgbClr val="000000"/>
                </a:solidFill>
              </a:rPr>
              <a:t>Black students showed the most improvement</a:t>
            </a:r>
            <a:r>
              <a:rPr lang="en" sz="1500">
                <a:solidFill>
                  <a:srgbClr val="000000"/>
                </a:solidFill>
              </a:rPr>
              <a:t> in their reading scores when enrolled in DC Reading Clinic classrooms, compared to other groups.</a:t>
            </a:r>
            <a:endParaRPr sz="1400">
              <a:solidFill>
                <a:srgbClr val="000000"/>
              </a:solidFill>
              <a:latin typeface="Arial"/>
              <a:ea typeface="Arial"/>
              <a:cs typeface="Arial"/>
              <a:sym typeface="Arial"/>
            </a:endParaRPr>
          </a:p>
        </p:txBody>
      </p:sp>
      <p:sp>
        <p:nvSpPr>
          <p:cNvPr id="303" name="Google Shape;303;p54"/>
          <p:cNvSpPr txBox="1"/>
          <p:nvPr/>
        </p:nvSpPr>
        <p:spPr>
          <a:xfrm>
            <a:off x="5122500" y="1751075"/>
            <a:ext cx="2637900" cy="1072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500"/>
              <a:buFont typeface="Arial"/>
              <a:buNone/>
            </a:pPr>
            <a:r>
              <a:rPr b="1" i="0" lang="en" sz="4500" u="none" cap="none" strike="noStrike">
                <a:solidFill>
                  <a:schemeClr val="accent1"/>
                </a:solidFill>
                <a:latin typeface="Calibri"/>
                <a:ea typeface="Calibri"/>
                <a:cs typeface="Calibri"/>
                <a:sym typeface="Calibri"/>
              </a:rPr>
              <a:t>33%</a:t>
            </a:r>
            <a:endParaRPr b="1" i="0" sz="4500" u="none" cap="none" strike="noStrike">
              <a:solidFill>
                <a:schemeClr val="accent1"/>
              </a:solidFill>
              <a:latin typeface="Calibri"/>
              <a:ea typeface="Calibri"/>
              <a:cs typeface="Calibri"/>
              <a:sym typeface="Calibri"/>
            </a:endParaRPr>
          </a:p>
        </p:txBody>
      </p:sp>
      <p:sp>
        <p:nvSpPr>
          <p:cNvPr id="304" name="Google Shape;304;p54"/>
          <p:cNvSpPr txBox="1"/>
          <p:nvPr/>
        </p:nvSpPr>
        <p:spPr>
          <a:xfrm>
            <a:off x="5122500" y="2325675"/>
            <a:ext cx="2637900" cy="616800"/>
          </a:xfrm>
          <a:prstGeom prst="rect">
            <a:avLst/>
          </a:prstGeom>
          <a:noFill/>
          <a:ln>
            <a:noFill/>
          </a:ln>
        </p:spPr>
        <p:txBody>
          <a:bodyPr anchorCtr="0" anchor="t" bIns="91425" lIns="0"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3797CF"/>
                </a:solidFill>
                <a:latin typeface="Calibri"/>
                <a:ea typeface="Calibri"/>
                <a:cs typeface="Calibri"/>
                <a:sym typeface="Calibri"/>
              </a:rPr>
              <a:t>of at-risk students were performing below grade level at the </a:t>
            </a:r>
            <a:r>
              <a:rPr b="1" i="0" lang="en" sz="1600" u="sng" cap="none" strike="noStrike">
                <a:solidFill>
                  <a:srgbClr val="3797CF"/>
                </a:solidFill>
                <a:latin typeface="Calibri"/>
                <a:ea typeface="Calibri"/>
                <a:cs typeface="Calibri"/>
                <a:sym typeface="Calibri"/>
              </a:rPr>
              <a:t>end of the year</a:t>
            </a:r>
            <a:endParaRPr b="1" i="0" sz="1600" u="sng" cap="none" strike="noStrike">
              <a:solidFill>
                <a:srgbClr val="3797CF"/>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600"/>
              <a:buFont typeface="Arial"/>
              <a:buNone/>
            </a:pPr>
            <a:r>
              <a:t/>
            </a:r>
            <a:endParaRPr b="1" i="0" sz="1600" u="none" cap="none" strike="noStrike">
              <a:solidFill>
                <a:srgbClr val="3797CF"/>
              </a:solidFill>
              <a:latin typeface="Calibri"/>
              <a:ea typeface="Calibri"/>
              <a:cs typeface="Calibri"/>
              <a:sym typeface="Calibri"/>
            </a:endParaRPr>
          </a:p>
        </p:txBody>
      </p:sp>
      <p:cxnSp>
        <p:nvCxnSpPr>
          <p:cNvPr id="305" name="Google Shape;305;p54"/>
          <p:cNvCxnSpPr/>
          <p:nvPr/>
        </p:nvCxnSpPr>
        <p:spPr>
          <a:xfrm>
            <a:off x="3803600" y="1739725"/>
            <a:ext cx="1945200" cy="475500"/>
          </a:xfrm>
          <a:prstGeom prst="straightConnector1">
            <a:avLst/>
          </a:prstGeom>
          <a:noFill/>
          <a:ln cap="flat" cmpd="sng" w="19050">
            <a:solidFill>
              <a:srgbClr val="3797CF"/>
            </a:solidFill>
            <a:prstDash val="dot"/>
            <a:round/>
            <a:headEnd len="sm" w="sm" type="none"/>
            <a:tailEnd len="med" w="med"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pic>
        <p:nvPicPr>
          <p:cNvPr id="310" name="Google Shape;310;p55"/>
          <p:cNvPicPr preferRelativeResize="0"/>
          <p:nvPr/>
        </p:nvPicPr>
        <p:blipFill rotWithShape="1">
          <a:blip r:embed="rId3">
            <a:alphaModFix/>
          </a:blip>
          <a:srcRect b="0" l="0" r="0" t="0"/>
          <a:stretch/>
        </p:blipFill>
        <p:spPr>
          <a:xfrm>
            <a:off x="2335238" y="258788"/>
            <a:ext cx="4625926" cy="4625926"/>
          </a:xfrm>
          <a:prstGeom prst="rect">
            <a:avLst/>
          </a:prstGeom>
          <a:noFill/>
          <a:ln>
            <a:noFill/>
          </a:ln>
        </p:spPr>
      </p:pic>
      <p:sp>
        <p:nvSpPr>
          <p:cNvPr id="311" name="Google Shape;311;p5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1300"/>
              <a:buNone/>
            </a:pPr>
            <a:fld id="{00000000-1234-1234-1234-123412341234}" type="slidenum">
              <a:rPr lang="en">
                <a:solidFill>
                  <a:schemeClr val="lt1"/>
                </a:solidFill>
              </a:rPr>
              <a:t>‹#›</a:t>
            </a:fld>
            <a:endParaRPr>
              <a:solidFill>
                <a:schemeClr val="lt1"/>
              </a:solidFill>
            </a:endParaRPr>
          </a:p>
        </p:txBody>
      </p:sp>
      <p:sp>
        <p:nvSpPr>
          <p:cNvPr id="312" name="Google Shape;312;p55"/>
          <p:cNvSpPr txBox="1"/>
          <p:nvPr/>
        </p:nvSpPr>
        <p:spPr>
          <a:xfrm>
            <a:off x="370400" y="403475"/>
            <a:ext cx="2643600" cy="2770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1" lang="en" sz="1400" u="none" cap="none" strike="noStrike">
                <a:solidFill>
                  <a:srgbClr val="EFEFEF"/>
                </a:solidFill>
                <a:latin typeface="Calibri"/>
                <a:ea typeface="Calibri"/>
                <a:cs typeface="Calibri"/>
                <a:sym typeface="Calibri"/>
              </a:rPr>
              <a:t>“I love the structure of the Lesson Plan! I've already started implementing some of this structure in my Tier I lessons. Vowel Intensive is GREAT, and I use it all the time!”</a:t>
            </a:r>
            <a:endParaRPr b="0" i="1" sz="1400" u="none" cap="none" strike="noStrike">
              <a:solidFill>
                <a:srgbClr val="EFEFE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EFEFE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EFEFE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EFEFE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EFEFE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EFEFE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EFEFEF"/>
              </a:solidFill>
              <a:latin typeface="Calibri"/>
              <a:ea typeface="Calibri"/>
              <a:cs typeface="Calibri"/>
              <a:sym typeface="Calibri"/>
            </a:endParaRPr>
          </a:p>
        </p:txBody>
      </p:sp>
      <p:sp>
        <p:nvSpPr>
          <p:cNvPr id="313" name="Google Shape;313;p55"/>
          <p:cNvSpPr txBox="1"/>
          <p:nvPr/>
        </p:nvSpPr>
        <p:spPr>
          <a:xfrm>
            <a:off x="6961175" y="281663"/>
            <a:ext cx="2019300" cy="5356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400"/>
              <a:buFont typeface="Arial"/>
              <a:buNone/>
            </a:pPr>
            <a:r>
              <a:rPr b="0" i="1" lang="en" sz="1400" u="none" cap="none" strike="noStrike">
                <a:solidFill>
                  <a:srgbClr val="FFFFFF"/>
                </a:solidFill>
                <a:latin typeface="Calibri"/>
                <a:ea typeface="Calibri"/>
                <a:cs typeface="Calibri"/>
                <a:sym typeface="Calibri"/>
              </a:rPr>
              <a:t>“With a background in middle school teaching and then fifth graders - I have often felt ill equipped with less knowledge and strategies to teach foundational reading skills, but the needs continued to present themselves and no more so than this year! I have grown so much more knowledgeable and confident. I feel much more prepared to understand and support the literacy needs of future students.”</a:t>
            </a:r>
            <a:endParaRPr b="0" i="1" sz="1400" u="none" cap="none" strike="noStrike">
              <a:solidFill>
                <a:srgbClr val="FFFFFF"/>
              </a:solidFill>
              <a:latin typeface="Calibri"/>
              <a:ea typeface="Calibri"/>
              <a:cs typeface="Calibri"/>
              <a:sym typeface="Calibri"/>
            </a:endParaRPr>
          </a:p>
          <a:p>
            <a:pPr indent="0" lvl="0" marL="0" marR="0" rtl="0" algn="r">
              <a:lnSpc>
                <a:spcPct val="100000"/>
              </a:lnSpc>
              <a:spcBef>
                <a:spcPts val="0"/>
              </a:spcBef>
              <a:spcAft>
                <a:spcPts val="0"/>
              </a:spcAft>
              <a:buClr>
                <a:srgbClr val="000000"/>
              </a:buClr>
              <a:buSzPts val="1400"/>
              <a:buFont typeface="Arial"/>
              <a:buNone/>
            </a:pPr>
            <a:r>
              <a:t/>
            </a:r>
            <a:endParaRPr b="0" i="1" sz="1400" u="none" cap="none" strike="noStrike">
              <a:solidFill>
                <a:srgbClr val="FFFFFF"/>
              </a:solidFill>
              <a:latin typeface="Calibri"/>
              <a:ea typeface="Calibri"/>
              <a:cs typeface="Calibri"/>
              <a:sym typeface="Calibri"/>
            </a:endParaRPr>
          </a:p>
          <a:p>
            <a:pPr indent="0" lvl="0" marL="0" marR="0" rtl="0" algn="r">
              <a:lnSpc>
                <a:spcPct val="100000"/>
              </a:lnSpc>
              <a:spcBef>
                <a:spcPts val="0"/>
              </a:spcBef>
              <a:spcAft>
                <a:spcPts val="0"/>
              </a:spcAft>
              <a:buClr>
                <a:srgbClr val="000000"/>
              </a:buClr>
              <a:buSzPts val="1400"/>
              <a:buFont typeface="Arial"/>
              <a:buNone/>
            </a:pPr>
            <a:r>
              <a:t/>
            </a:r>
            <a:endParaRPr b="0" i="1" sz="1400" u="none" cap="none" strike="noStrike">
              <a:solidFill>
                <a:srgbClr val="FFFFFF"/>
              </a:solidFill>
              <a:latin typeface="Calibri"/>
              <a:ea typeface="Calibri"/>
              <a:cs typeface="Calibri"/>
              <a:sym typeface="Calibri"/>
            </a:endParaRPr>
          </a:p>
          <a:p>
            <a:pPr indent="0" lvl="0" marL="0" marR="0" rtl="0" algn="r">
              <a:lnSpc>
                <a:spcPct val="100000"/>
              </a:lnSpc>
              <a:spcBef>
                <a:spcPts val="0"/>
              </a:spcBef>
              <a:spcAft>
                <a:spcPts val="0"/>
              </a:spcAft>
              <a:buClr>
                <a:srgbClr val="000000"/>
              </a:buClr>
              <a:buSzPts val="1400"/>
              <a:buFont typeface="Arial"/>
              <a:buNone/>
            </a:pPr>
            <a:r>
              <a:t/>
            </a:r>
            <a:endParaRPr b="0" i="1" sz="1400" u="none" cap="none" strike="noStrike">
              <a:solidFill>
                <a:srgbClr val="FFFFFF"/>
              </a:solidFill>
              <a:latin typeface="Calibri"/>
              <a:ea typeface="Calibri"/>
              <a:cs typeface="Calibri"/>
              <a:sym typeface="Calibri"/>
            </a:endParaRPr>
          </a:p>
          <a:p>
            <a:pPr indent="0" lvl="0" marL="0" marR="0" rtl="0" algn="r">
              <a:lnSpc>
                <a:spcPct val="100000"/>
              </a:lnSpc>
              <a:spcBef>
                <a:spcPts val="0"/>
              </a:spcBef>
              <a:spcAft>
                <a:spcPts val="0"/>
              </a:spcAft>
              <a:buClr>
                <a:srgbClr val="000000"/>
              </a:buClr>
              <a:buSzPts val="1400"/>
              <a:buFont typeface="Arial"/>
              <a:buNone/>
            </a:pPr>
            <a:r>
              <a:t/>
            </a:r>
            <a:endParaRPr b="0" i="1" sz="1400" u="none" cap="none" strike="noStrike">
              <a:solidFill>
                <a:srgbClr val="FFFFFF"/>
              </a:solidFill>
              <a:latin typeface="Calibri"/>
              <a:ea typeface="Calibri"/>
              <a:cs typeface="Calibri"/>
              <a:sym typeface="Calibri"/>
            </a:endParaRPr>
          </a:p>
          <a:p>
            <a:pPr indent="0" lvl="0" marL="0" marR="0" rtl="0" algn="r">
              <a:lnSpc>
                <a:spcPct val="100000"/>
              </a:lnSpc>
              <a:spcBef>
                <a:spcPts val="0"/>
              </a:spcBef>
              <a:spcAft>
                <a:spcPts val="0"/>
              </a:spcAft>
              <a:buClr>
                <a:srgbClr val="000000"/>
              </a:buClr>
              <a:buSzPts val="1400"/>
              <a:buFont typeface="Arial"/>
              <a:buNone/>
            </a:pPr>
            <a:r>
              <a:t/>
            </a:r>
            <a:endParaRPr b="0" i="1" sz="1400" u="none" cap="none" strike="noStrike">
              <a:solidFill>
                <a:srgbClr val="FFFFFF"/>
              </a:solidFill>
              <a:latin typeface="Calibri"/>
              <a:ea typeface="Calibri"/>
              <a:cs typeface="Calibri"/>
              <a:sym typeface="Calibri"/>
            </a:endParaRPr>
          </a:p>
        </p:txBody>
      </p:sp>
      <p:sp>
        <p:nvSpPr>
          <p:cNvPr id="314" name="Google Shape;314;p55"/>
          <p:cNvSpPr/>
          <p:nvPr/>
        </p:nvSpPr>
        <p:spPr>
          <a:xfrm>
            <a:off x="3897150" y="2905825"/>
            <a:ext cx="1602000" cy="393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315" name="Google Shape;315;p55"/>
          <p:cNvSpPr txBox="1"/>
          <p:nvPr/>
        </p:nvSpPr>
        <p:spPr>
          <a:xfrm>
            <a:off x="242900" y="3358325"/>
            <a:ext cx="2391900" cy="169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1" lang="en" sz="1400" u="none" cap="none" strike="noStrike">
                <a:solidFill>
                  <a:srgbClr val="FFFFFF"/>
                </a:solidFill>
                <a:latin typeface="Calibri"/>
                <a:ea typeface="Calibri"/>
                <a:cs typeface="Calibri"/>
                <a:sym typeface="Calibri"/>
              </a:rPr>
              <a:t>“The training was highly effective in teaching me strategies I did not even know I needed but have learned are essential to student learning.”</a:t>
            </a:r>
            <a:endParaRPr b="0" i="1" sz="14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FFFFFF"/>
              </a:solidFill>
              <a:latin typeface="Calibri"/>
              <a:ea typeface="Calibri"/>
              <a:cs typeface="Calibri"/>
              <a:sym typeface="Calibri"/>
            </a:endParaRPr>
          </a:p>
        </p:txBody>
      </p:sp>
      <p:sp>
        <p:nvSpPr>
          <p:cNvPr id="316" name="Google Shape;316;p55"/>
          <p:cNvSpPr txBox="1"/>
          <p:nvPr/>
        </p:nvSpPr>
        <p:spPr>
          <a:xfrm>
            <a:off x="351900" y="2141000"/>
            <a:ext cx="2305200" cy="1262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1" lang="en" sz="1400" u="none" cap="none" strike="noStrike">
                <a:solidFill>
                  <a:srgbClr val="EFEFEF"/>
                </a:solidFill>
                <a:latin typeface="Calibri"/>
                <a:ea typeface="Calibri"/>
                <a:cs typeface="Calibri"/>
                <a:sym typeface="Calibri"/>
              </a:rPr>
              <a:t>“Everyone is amazing! The work you all do is helpful and I would love to see the program expand.”</a:t>
            </a:r>
            <a:endParaRPr b="0" i="1" sz="1400" u="none" cap="none" strike="noStrike">
              <a:solidFill>
                <a:srgbClr val="EFEFE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EFEFEF"/>
              </a:solidFill>
              <a:latin typeface="Calibri"/>
              <a:ea typeface="Calibri"/>
              <a:cs typeface="Calibri"/>
              <a:sym typeface="Calibri"/>
            </a:endParaRPr>
          </a:p>
        </p:txBody>
      </p:sp>
      <p:sp>
        <p:nvSpPr>
          <p:cNvPr id="317" name="Google Shape;317;p55"/>
          <p:cNvSpPr txBox="1"/>
          <p:nvPr/>
        </p:nvSpPr>
        <p:spPr>
          <a:xfrm>
            <a:off x="3055950" y="1537775"/>
            <a:ext cx="3284400" cy="131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300"/>
              <a:buFont typeface="Arial"/>
              <a:buNone/>
            </a:pPr>
            <a:r>
              <a:rPr b="1" i="0" lang="en" sz="2300" u="none" cap="none" strike="noStrike">
                <a:solidFill>
                  <a:schemeClr val="accent2"/>
                </a:solidFill>
                <a:latin typeface="Calibri"/>
                <a:ea typeface="Calibri"/>
                <a:cs typeface="Calibri"/>
                <a:sym typeface="Calibri"/>
              </a:rPr>
              <a:t>“This has been the most supportive, intentional support I have EVER received to improve my practice as a teacher.”</a:t>
            </a:r>
            <a:endParaRPr b="1" i="0" sz="2300" u="none" cap="none" strike="noStrike">
              <a:solidFill>
                <a:schemeClr val="accent2"/>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
              <a:buFont typeface="Arial"/>
              <a:buNone/>
            </a:pPr>
            <a:r>
              <a:t/>
            </a:r>
            <a:endParaRPr b="1" i="0" sz="100" u="none" cap="none" strike="noStrike">
              <a:solidFill>
                <a:schemeClr val="dk2"/>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5283"/>
      </a:dk1>
      <a:lt1>
        <a:srgbClr val="FFFFFF"/>
      </a:lt1>
      <a:dk2>
        <a:srgbClr val="605E5E"/>
      </a:dk2>
      <a:lt2>
        <a:srgbClr val="A4AEB5"/>
      </a:lt2>
      <a:accent1>
        <a:srgbClr val="3797CF"/>
      </a:accent1>
      <a:accent2>
        <a:srgbClr val="005283"/>
      </a:accent2>
      <a:accent3>
        <a:srgbClr val="A4AEB5"/>
      </a:accent3>
      <a:accent4>
        <a:srgbClr val="3797CF"/>
      </a:accent4>
      <a:accent5>
        <a:srgbClr val="005283"/>
      </a:accent5>
      <a:accent6>
        <a:srgbClr val="A4AEB5"/>
      </a:accent6>
      <a:hlink>
        <a:srgbClr val="3797C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