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364ddb176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364ddb176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cfd472c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cfd472c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64ddb17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364ddb17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364ddb176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364ddb176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924600"/>
            <a:ext cx="8520600" cy="113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rgbClr val="1C4587"/>
                </a:solidFill>
              </a:rPr>
              <a:t>Covering Children &amp; Families</a:t>
            </a:r>
            <a:endParaRPr sz="5100">
              <a:solidFill>
                <a:srgbClr val="1C4587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571750"/>
            <a:ext cx="85206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EWA National Seminar 2025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69">
                <a:solidFill>
                  <a:srgbClr val="FFFFFF"/>
                </a:solidFill>
              </a:rPr>
              <a:t>Facilitator: Marie Holmes</a:t>
            </a:r>
            <a:endParaRPr sz="1769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05200" y="179525"/>
            <a:ext cx="8617500" cy="47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Agenda: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Welcome &amp; overview, sign-in w/ email address (5 min)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Journalists/community members break into small groups (5 min)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Introductions in small groups (10 min)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Solutions brainstorm in small groups (20 min)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Share out to large group (15 min)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Final recommendations (if time allows)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Introductions</a:t>
            </a:r>
            <a:endParaRPr b="1"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What is your name?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Where do you live? (city or state)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What is your job title and where do you work?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What are your children’s ages? (If you have children)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Who is caring for your children so that you can be here today?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Solutions brainstorm</a:t>
            </a:r>
            <a:endParaRPr b="1"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9900FF"/>
                </a:solidFill>
              </a:rPr>
              <a:t>*designate </a:t>
            </a:r>
            <a:r>
              <a:rPr b="1" lang="en" sz="1500">
                <a:solidFill>
                  <a:srgbClr val="9900FF"/>
                </a:solidFill>
              </a:rPr>
              <a:t>one</a:t>
            </a:r>
            <a:r>
              <a:rPr lang="en" sz="1500">
                <a:solidFill>
                  <a:srgbClr val="9900FF"/>
                </a:solidFill>
              </a:rPr>
              <a:t> group member to take notes and </a:t>
            </a:r>
            <a:r>
              <a:rPr b="1" lang="en" sz="1500">
                <a:solidFill>
                  <a:srgbClr val="9900FF"/>
                </a:solidFill>
              </a:rPr>
              <a:t>another</a:t>
            </a:r>
            <a:r>
              <a:rPr lang="en" sz="1500">
                <a:solidFill>
                  <a:srgbClr val="9900FF"/>
                </a:solidFill>
              </a:rPr>
              <a:t> group member to keep track of time*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Group member describes a current challenge in their work (finding a source, getting press coverage, etc.) </a:t>
            </a:r>
            <a:r>
              <a:rPr b="1" lang="en" sz="1500">
                <a:solidFill>
                  <a:srgbClr val="0000FF"/>
                </a:solidFill>
              </a:rPr>
              <a:t>1-2 minutes</a:t>
            </a:r>
            <a:endParaRPr b="1" sz="1500">
              <a:solidFill>
                <a:srgbClr val="0000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Other group members help brainstorm potential solutions by sharing their experiences, tips, resources, etc. </a:t>
            </a:r>
            <a:r>
              <a:rPr b="1" lang="en" sz="1500">
                <a:solidFill>
                  <a:srgbClr val="0000FF"/>
                </a:solidFill>
              </a:rPr>
              <a:t>3-4 minutes</a:t>
            </a:r>
            <a:endParaRPr b="1" sz="1500">
              <a:solidFill>
                <a:srgbClr val="0000FF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Repeat until each group member has had a chance to share a challenge and receive </a:t>
            </a:r>
            <a:endParaRPr b="1" sz="1500">
              <a:solidFill>
                <a:srgbClr val="0000FF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help brainstorming potential solutions</a:t>
            </a:r>
            <a:endParaRPr b="1" sz="15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3.	As a group, select 2-3 tips/resources/solutions to share out with the whole group, and </a:t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designate </a:t>
            </a:r>
            <a:r>
              <a:rPr b="1" lang="en" sz="1500">
                <a:solidFill>
                  <a:schemeClr val="dk1"/>
                </a:solidFill>
              </a:rPr>
              <a:t>one</a:t>
            </a:r>
            <a:r>
              <a:rPr lang="en" sz="1500">
                <a:solidFill>
                  <a:schemeClr val="dk1"/>
                </a:solidFill>
              </a:rPr>
              <a:t> group member to speak. 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68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Final recommendations	</a:t>
            </a:r>
            <a:endParaRPr b="1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640700"/>
            <a:ext cx="8520600" cy="39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there another resource you would like to share with the whole group?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7" title="Screen Shot 2025-05-25 at 7.30.3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600" y="1175926"/>
            <a:ext cx="5124101" cy="12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 title="Screen Shot 2025-05-25 at 7.33.08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0171" y="1445200"/>
            <a:ext cx="2040850" cy="31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Screen Shot 2025-05-25 at 7.36.48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250" y="2533589"/>
            <a:ext cx="1610750" cy="2416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