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 id="2147483713" r:id="rId2"/>
  </p:sldMasterIdLst>
  <p:notesMasterIdLst>
    <p:notesMasterId r:id="rId7"/>
  </p:notesMasterIdLst>
  <p:sldIdLst>
    <p:sldId id="256" r:id="rId3"/>
    <p:sldId id="257" r:id="rId4"/>
    <p:sldId id="258" r:id="rId5"/>
    <p:sldId id="259" r:id="rId6"/>
  </p:sldIdLst>
  <p:sldSz cx="9144000" cy="5143500" type="screen16x9"/>
  <p:notesSz cx="6858000" cy="9144000"/>
  <p:embeddedFontLst>
    <p:embeddedFont>
      <p:font typeface="Arial Black" panose="020B0A04020102020204" pitchFamily="34" charset="0"/>
      <p:bold r:id="rId8"/>
    </p:embeddedFont>
    <p:embeddedFont>
      <p:font typeface="Calibri" panose="020F0502020204030204" pitchFamily="34" charset="0"/>
      <p:regular r:id="rId9"/>
      <p:bold r:id="rId10"/>
      <p:italic r:id="rId11"/>
      <p:boldItalic r:id="rId12"/>
    </p:embeddedFont>
    <p:embeddedFont>
      <p:font typeface="Lora" panose="020B0604020202020204" charset="0"/>
      <p:regular r:id="rId13"/>
      <p:bold r:id="rId14"/>
      <p:italic r:id="rId15"/>
      <p:boldItalic r:id="rId16"/>
    </p:embeddedFont>
    <p:embeddedFont>
      <p:font typeface="Montserrat" panose="020B0604020202020204" charset="0"/>
      <p:regular r:id="rId17"/>
      <p:bold r:id="rId18"/>
      <p:italic r:id="rId19"/>
      <p:boldItalic r:id="rId20"/>
    </p:embeddedFont>
    <p:embeddedFont>
      <p:font typeface="Roboto" panose="020B0604020202020204" charset="0"/>
      <p:regular r:id="rId21"/>
      <p:bold r:id="rId22"/>
      <p:italic r:id="rId23"/>
      <p:boldItalic r:id="rId24"/>
    </p:embeddedFont>
    <p:embeddedFont>
      <p:font typeface="Roboto Condensed" panose="020B0604020202020204" charset="0"/>
      <p:regular r:id="rId25"/>
      <p:bold r:id="rId26"/>
      <p:italic r:id="rId27"/>
      <p:boldItalic r:id="rId28"/>
    </p:embeddedFont>
    <p:embeddedFont>
      <p:font typeface="Roboto Condensed Light"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A216DAD-40E9-4ADE-AE6D-FFF2EA5B7A6E}">
  <a:tblStyle styleId="{FA216DAD-40E9-4ADE-AE6D-FFF2EA5B7A6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508"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6.fntdata"/><Relationship Id="rId18" Type="http://schemas.openxmlformats.org/officeDocument/2006/relationships/font" Target="fonts/font11.fntdata"/><Relationship Id="rId26" Type="http://schemas.openxmlformats.org/officeDocument/2006/relationships/font" Target="fonts/font19.fntdata"/><Relationship Id="rId3" Type="http://schemas.openxmlformats.org/officeDocument/2006/relationships/slide" Target="slides/slide1.xml"/><Relationship Id="rId21" Type="http://schemas.openxmlformats.org/officeDocument/2006/relationships/font" Target="fonts/font14.fntdata"/><Relationship Id="rId34" Type="http://schemas.openxmlformats.org/officeDocument/2006/relationships/viewProps" Target="viewProps.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font" Target="fonts/font18.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9.fntdata"/><Relationship Id="rId20" Type="http://schemas.openxmlformats.org/officeDocument/2006/relationships/font" Target="fonts/font13.fntdata"/><Relationship Id="rId29"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4.fntdata"/><Relationship Id="rId24" Type="http://schemas.openxmlformats.org/officeDocument/2006/relationships/font" Target="fonts/font17.fntdata"/><Relationship Id="rId32" Type="http://schemas.openxmlformats.org/officeDocument/2006/relationships/font" Target="fonts/font25.fntdata"/><Relationship Id="rId5" Type="http://schemas.openxmlformats.org/officeDocument/2006/relationships/slide" Target="slides/slide3.xml"/><Relationship Id="rId15" Type="http://schemas.openxmlformats.org/officeDocument/2006/relationships/font" Target="fonts/font8.fntdata"/><Relationship Id="rId23" Type="http://schemas.openxmlformats.org/officeDocument/2006/relationships/font" Target="fonts/font16.fntdata"/><Relationship Id="rId28" Type="http://schemas.openxmlformats.org/officeDocument/2006/relationships/font" Target="fonts/font21.fntdata"/><Relationship Id="rId36" Type="http://schemas.openxmlformats.org/officeDocument/2006/relationships/tableStyles" Target="tableStyles.xml"/><Relationship Id="rId10" Type="http://schemas.openxmlformats.org/officeDocument/2006/relationships/font" Target="fonts/font3.fntdata"/><Relationship Id="rId19" Type="http://schemas.openxmlformats.org/officeDocument/2006/relationships/font" Target="fonts/font12.fntdata"/><Relationship Id="rId31" Type="http://schemas.openxmlformats.org/officeDocument/2006/relationships/font" Target="fonts/font24.fntdata"/><Relationship Id="rId4" Type="http://schemas.openxmlformats.org/officeDocument/2006/relationships/slide" Target="slides/slide2.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27" Type="http://schemas.openxmlformats.org/officeDocument/2006/relationships/font" Target="fonts/font20.fntdata"/><Relationship Id="rId30" Type="http://schemas.openxmlformats.org/officeDocument/2006/relationships/font" Target="fonts/font23.fntdata"/><Relationship Id="rId35" Type="http://schemas.openxmlformats.org/officeDocument/2006/relationships/theme" Target="theme/theme1.xml"/><Relationship Id="rId8"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35ca7d9abc5_0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35ca7d9abc5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a:p>
            <a:pPr marL="0" lvl="0" indent="0" algn="l" rtl="0">
              <a:spcBef>
                <a:spcPts val="0"/>
              </a:spcBef>
              <a:spcAft>
                <a:spcPts val="0"/>
              </a:spcAft>
              <a:buNone/>
            </a:pPr>
            <a:r>
              <a:rPr lang="en"/>
              <a:t>https://drive.google.com/file/d/10Xn9vxAeTrgRnpsoha3IvqAdF78bVoSB/view?usp=drive_link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35ca7d9abc5_0_2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35ca7d9abc5_0_2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5ca7d9abc5_0_2529:notes"/>
          <p:cNvSpPr txBox="1">
            <a:spLocks noGrp="1"/>
          </p:cNvSpPr>
          <p:nvPr>
            <p:ph type="body" idx="1"/>
          </p:nvPr>
        </p:nvSpPr>
        <p:spPr>
          <a:xfrm>
            <a:off x="685800" y="4400550"/>
            <a:ext cx="5486400" cy="36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
              <a:t>Peggy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Executive Committee: Meet quarterly/4x year; Review programmatic, fundraising and budget expenditure updates; approvals for budget allotments </a:t>
            </a:r>
            <a:endParaRPr/>
          </a:p>
          <a:p>
            <a:pPr marL="0" lvl="0" indent="0" algn="l" rtl="0">
              <a:lnSpc>
                <a:spcPct val="100000"/>
              </a:lnSpc>
              <a:spcBef>
                <a:spcPts val="0"/>
              </a:spcBef>
              <a:spcAft>
                <a:spcPts val="0"/>
              </a:spcAft>
              <a:buSzPts val="1400"/>
              <a:buNone/>
            </a:pPr>
            <a:r>
              <a:rPr lang="en"/>
              <a:t>Leadership Committee: Meet bi-monthly; Responsible for ensuring timely execution of Roadmap strategies with Working Groups, monitoring data, problem-solving </a:t>
            </a:r>
            <a:endParaRPr/>
          </a:p>
          <a:p>
            <a:pPr marL="0" lvl="0" indent="0" algn="l" rtl="0">
              <a:lnSpc>
                <a:spcPct val="100000"/>
              </a:lnSpc>
              <a:spcBef>
                <a:spcPts val="0"/>
              </a:spcBef>
              <a:spcAft>
                <a:spcPts val="0"/>
              </a:spcAft>
              <a:buSzPts val="1400"/>
              <a:buNone/>
            </a:pPr>
            <a:r>
              <a:rPr lang="en"/>
              <a:t>Working Groups: Meet 1x monthly (more as needed); Primary units for execution of Roadmap strategies</a:t>
            </a:r>
            <a:endParaRPr/>
          </a:p>
        </p:txBody>
      </p:sp>
      <p:sp>
        <p:nvSpPr>
          <p:cNvPr id="502" name="Google Shape;502;g35ca7d9abc5_0_25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5ca7d9abc5_0_8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35ca7d9abc5_0_8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PS Color Block" type="title">
  <p:cSld name="TITLE">
    <p:spTree>
      <p:nvGrpSpPr>
        <p:cNvPr id="1" name="Shape 5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ark Yellow Gallery">
  <p:cSld name="TITLE_AND_BODY_1_1_1_4_2">
    <p:bg>
      <p:bgPr>
        <a:solidFill>
          <a:srgbClr val="EFEFEF"/>
        </a:solidFill>
        <a:effectLst/>
      </p:bgPr>
    </p:bg>
    <p:spTree>
      <p:nvGrpSpPr>
        <p:cNvPr id="1" name="Shape 55"/>
        <p:cNvGrpSpPr/>
        <p:nvPr/>
      </p:nvGrpSpPr>
      <p:grpSpPr>
        <a:xfrm>
          <a:off x="0" y="0"/>
          <a:ext cx="0" cy="0"/>
          <a:chOff x="0" y="0"/>
          <a:chExt cx="0" cy="0"/>
        </a:xfrm>
      </p:grpSpPr>
      <p:sp>
        <p:nvSpPr>
          <p:cNvPr id="56" name="Google Shape;56;p15"/>
          <p:cNvSpPr txBox="1"/>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57" name="Google Shape;57;p15"/>
          <p:cNvSpPr/>
          <p:nvPr/>
        </p:nvSpPr>
        <p:spPr>
          <a:xfrm>
            <a:off x="0" y="4782300"/>
            <a:ext cx="7913400" cy="3612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 name="Google Shape;58;p15"/>
          <p:cNvSpPr/>
          <p:nvPr/>
        </p:nvSpPr>
        <p:spPr>
          <a:xfrm>
            <a:off x="7913525" y="4782300"/>
            <a:ext cx="1230300" cy="361200"/>
          </a:xfrm>
          <a:prstGeom prst="rect">
            <a:avLst/>
          </a:prstGeom>
          <a:solidFill>
            <a:srgbClr val="FFA1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5"/>
          <p:cNvSpPr txBox="1"/>
          <p:nvPr/>
        </p:nvSpPr>
        <p:spPr>
          <a:xfrm>
            <a:off x="0" y="4782300"/>
            <a:ext cx="7748100" cy="361200"/>
          </a:xfrm>
          <a:prstGeom prst="rect">
            <a:avLst/>
          </a:prstGeom>
          <a:noFill/>
          <a:ln>
            <a:noFill/>
          </a:ln>
        </p:spPr>
        <p:txBody>
          <a:bodyPr spcFirstLastPara="1" wrap="square" lIns="182875" tIns="0" rIns="91425" bIns="0" anchor="ctr" anchorCtr="0">
            <a:noAutofit/>
          </a:bodyPr>
          <a:lstStyle/>
          <a:p>
            <a:pPr marL="0" lvl="0" indent="0" algn="l" rtl="0">
              <a:spcBef>
                <a:spcPts val="0"/>
              </a:spcBef>
              <a:spcAft>
                <a:spcPts val="0"/>
              </a:spcAft>
              <a:buNone/>
            </a:pPr>
            <a:r>
              <a:rPr lang="en" sz="1100" b="1">
                <a:solidFill>
                  <a:schemeClr val="dk1"/>
                </a:solidFill>
                <a:latin typeface="Roboto Condensed"/>
                <a:ea typeface="Roboto Condensed"/>
                <a:cs typeface="Roboto Condensed"/>
                <a:sym typeface="Roboto Condensed"/>
              </a:rPr>
              <a:t>Your Department</a:t>
            </a:r>
            <a:r>
              <a:rPr lang="en" sz="1100">
                <a:solidFill>
                  <a:schemeClr val="dk1"/>
                </a:solidFill>
                <a:latin typeface="Roboto Condensed Light"/>
                <a:ea typeface="Roboto Condensed Light"/>
                <a:cs typeface="Roboto Condensed Light"/>
                <a:sym typeface="Roboto Condensed Light"/>
              </a:rPr>
              <a:t> Description Goes Here</a:t>
            </a:r>
            <a:endParaRPr sz="1100" b="1">
              <a:solidFill>
                <a:schemeClr val="dk1"/>
              </a:solidFill>
              <a:latin typeface="Roboto Condensed"/>
              <a:ea typeface="Roboto Condensed"/>
              <a:cs typeface="Roboto Condensed"/>
              <a:sym typeface="Roboto Condensed"/>
            </a:endParaRPr>
          </a:p>
        </p:txBody>
      </p:sp>
      <p:sp>
        <p:nvSpPr>
          <p:cNvPr id="60" name="Google Shape;60;p15"/>
          <p:cNvSpPr/>
          <p:nvPr/>
        </p:nvSpPr>
        <p:spPr>
          <a:xfrm>
            <a:off x="0" y="0"/>
            <a:ext cx="9144000" cy="361200"/>
          </a:xfrm>
          <a:prstGeom prst="rect">
            <a:avLst/>
          </a:prstGeom>
          <a:solidFill>
            <a:srgbClr val="FFA110"/>
          </a:solidFill>
          <a:ln>
            <a:noFill/>
          </a:ln>
        </p:spPr>
        <p:txBody>
          <a:bodyPr spcFirstLastPara="1" wrap="square" lIns="274300" tIns="91425" rIns="91425" bIns="91425" anchor="ctr" anchorCtr="0">
            <a:noAutofit/>
          </a:bodyPr>
          <a:lstStyle/>
          <a:p>
            <a:pPr marL="0" lvl="0" indent="0" algn="l" rtl="0">
              <a:spcBef>
                <a:spcPts val="0"/>
              </a:spcBef>
              <a:spcAft>
                <a:spcPts val="0"/>
              </a:spcAft>
              <a:buClr>
                <a:schemeClr val="dk1"/>
              </a:buClr>
              <a:buSzPts val="2800"/>
              <a:buFont typeface="Lora"/>
              <a:buNone/>
            </a:pPr>
            <a:endParaRPr sz="2800">
              <a:solidFill>
                <a:schemeClr val="dk1"/>
              </a:solidFill>
              <a:latin typeface="Lora"/>
              <a:ea typeface="Lora"/>
              <a:cs typeface="Lora"/>
              <a:sym typeface="Lora"/>
            </a:endParaRPr>
          </a:p>
          <a:p>
            <a:pPr marL="0" lvl="1" indent="0" algn="l" rtl="0">
              <a:spcBef>
                <a:spcPts val="0"/>
              </a:spcBef>
              <a:spcAft>
                <a:spcPts val="0"/>
              </a:spcAft>
              <a:buClr>
                <a:schemeClr val="dk1"/>
              </a:buClr>
              <a:buSzPts val="2800"/>
              <a:buNone/>
            </a:pPr>
            <a:endParaRPr sz="2800">
              <a:solidFill>
                <a:schemeClr val="dk1"/>
              </a:solidFill>
            </a:endParaRPr>
          </a:p>
          <a:p>
            <a:pPr marL="0" lvl="2" indent="0" algn="l" rtl="0">
              <a:spcBef>
                <a:spcPts val="0"/>
              </a:spcBef>
              <a:spcAft>
                <a:spcPts val="0"/>
              </a:spcAft>
              <a:buClr>
                <a:schemeClr val="dk1"/>
              </a:buClr>
              <a:buSzPts val="2800"/>
              <a:buNone/>
            </a:pPr>
            <a:endParaRPr sz="2800">
              <a:solidFill>
                <a:schemeClr val="dk1"/>
              </a:solidFill>
            </a:endParaRPr>
          </a:p>
          <a:p>
            <a:pPr marL="0" lvl="3" indent="0" algn="l" rtl="0">
              <a:spcBef>
                <a:spcPts val="0"/>
              </a:spcBef>
              <a:spcAft>
                <a:spcPts val="0"/>
              </a:spcAft>
              <a:buClr>
                <a:schemeClr val="dk1"/>
              </a:buClr>
              <a:buSzPts val="2800"/>
              <a:buNone/>
            </a:pPr>
            <a:endParaRPr sz="2800">
              <a:solidFill>
                <a:schemeClr val="dk1"/>
              </a:solidFill>
            </a:endParaRPr>
          </a:p>
          <a:p>
            <a:pPr marL="0" lvl="4" indent="0" algn="l" rtl="0">
              <a:spcBef>
                <a:spcPts val="0"/>
              </a:spcBef>
              <a:spcAft>
                <a:spcPts val="0"/>
              </a:spcAft>
              <a:buClr>
                <a:schemeClr val="dk1"/>
              </a:buClr>
              <a:buSzPts val="2800"/>
              <a:buNone/>
            </a:pPr>
            <a:endParaRPr sz="2800">
              <a:solidFill>
                <a:schemeClr val="dk1"/>
              </a:solidFill>
            </a:endParaRPr>
          </a:p>
          <a:p>
            <a:pPr marL="0" lvl="5" indent="0" algn="l" rtl="0">
              <a:spcBef>
                <a:spcPts val="0"/>
              </a:spcBef>
              <a:spcAft>
                <a:spcPts val="0"/>
              </a:spcAft>
              <a:buClr>
                <a:schemeClr val="dk1"/>
              </a:buClr>
              <a:buSzPts val="2800"/>
              <a:buNone/>
            </a:pPr>
            <a:endParaRPr sz="2800">
              <a:solidFill>
                <a:schemeClr val="dk1"/>
              </a:solidFill>
            </a:endParaRPr>
          </a:p>
          <a:p>
            <a:pPr marL="0" lvl="6" indent="0" algn="l" rtl="0">
              <a:spcBef>
                <a:spcPts val="0"/>
              </a:spcBef>
              <a:spcAft>
                <a:spcPts val="0"/>
              </a:spcAft>
              <a:buClr>
                <a:schemeClr val="dk1"/>
              </a:buClr>
              <a:buSzPts val="2800"/>
              <a:buNone/>
            </a:pPr>
            <a:endParaRPr sz="2800">
              <a:solidFill>
                <a:schemeClr val="dk1"/>
              </a:solidFill>
            </a:endParaRPr>
          </a:p>
          <a:p>
            <a:pPr marL="0" lvl="7" indent="0" algn="l" rtl="0">
              <a:spcBef>
                <a:spcPts val="0"/>
              </a:spcBef>
              <a:spcAft>
                <a:spcPts val="0"/>
              </a:spcAft>
              <a:buClr>
                <a:schemeClr val="dk1"/>
              </a:buClr>
              <a:buSzPts val="2800"/>
              <a:buNone/>
            </a:pPr>
            <a:endParaRPr sz="2800">
              <a:solidFill>
                <a:schemeClr val="dk1"/>
              </a:solidFill>
            </a:endParaRPr>
          </a:p>
          <a:p>
            <a:pPr marL="0" lvl="8" indent="0" algn="l" rtl="0">
              <a:spcBef>
                <a:spcPts val="0"/>
              </a:spcBef>
              <a:spcAft>
                <a:spcPts val="0"/>
              </a:spcAft>
              <a:buClr>
                <a:schemeClr val="dk1"/>
              </a:buClr>
              <a:buSzPts val="2800"/>
              <a:buNone/>
            </a:pPr>
            <a:endParaRPr sz="2800">
              <a:solidFill>
                <a:schemeClr val="dk1"/>
              </a:solidFill>
            </a:endParaRPr>
          </a:p>
          <a:p>
            <a:pPr marL="0" lvl="0" indent="0" algn="l" rtl="0">
              <a:spcBef>
                <a:spcPts val="0"/>
              </a:spcBef>
              <a:spcAft>
                <a:spcPts val="0"/>
              </a:spcAft>
              <a:buNone/>
            </a:pPr>
            <a:endParaRPr sz="1100">
              <a:solidFill>
                <a:srgbClr val="FFFFFF"/>
              </a:solidFill>
              <a:latin typeface="Roboto Condensed Light"/>
              <a:ea typeface="Roboto Condensed Light"/>
              <a:cs typeface="Roboto Condensed Light"/>
              <a:sym typeface="Roboto Condensed Light"/>
            </a:endParaRPr>
          </a:p>
        </p:txBody>
      </p:sp>
      <p:sp>
        <p:nvSpPr>
          <p:cNvPr id="61" name="Google Shape;61;p15"/>
          <p:cNvSpPr txBox="1">
            <a:spLocks noGrp="1"/>
          </p:cNvSpPr>
          <p:nvPr>
            <p:ph type="title"/>
          </p:nvPr>
        </p:nvSpPr>
        <p:spPr>
          <a:xfrm>
            <a:off x="457200" y="0"/>
            <a:ext cx="8323800" cy="361200"/>
          </a:xfrm>
          <a:prstGeom prst="rect">
            <a:avLst/>
          </a:prstGeom>
        </p:spPr>
        <p:txBody>
          <a:bodyPr spcFirstLastPara="1" wrap="square" lIns="0" tIns="0" rIns="0" bIns="0" anchor="ctr" anchorCtr="0">
            <a:normAutofit/>
          </a:bodyPr>
          <a:lstStyle>
            <a:lvl1pPr lvl="0">
              <a:spcBef>
                <a:spcPts val="0"/>
              </a:spcBef>
              <a:spcAft>
                <a:spcPts val="0"/>
              </a:spcAft>
              <a:buSzPts val="1300"/>
              <a:buFont typeface="Roboto Condensed Light"/>
              <a:buNone/>
              <a:defRPr sz="1300">
                <a:latin typeface="Roboto Condensed Light"/>
                <a:ea typeface="Roboto Condensed Light"/>
                <a:cs typeface="Roboto Condensed Light"/>
                <a:sym typeface="Roboto Condensed Light"/>
              </a:defRPr>
            </a:lvl1pPr>
            <a:lvl2pPr lvl="1">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2pPr>
            <a:lvl3pPr lvl="2">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3pPr>
            <a:lvl4pPr lvl="3">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4pPr>
            <a:lvl5pPr lvl="4">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5pPr>
            <a:lvl6pPr lvl="5">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6pPr>
            <a:lvl7pPr lvl="6">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7pPr>
            <a:lvl8pPr lvl="7">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8pPr>
            <a:lvl9pPr lvl="8">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9pPr>
          </a:lstStyle>
          <a:p>
            <a:endParaRPr/>
          </a:p>
        </p:txBody>
      </p:sp>
      <p:sp>
        <p:nvSpPr>
          <p:cNvPr id="62" name="Google Shape;62;p15"/>
          <p:cNvSpPr txBox="1">
            <a:spLocks noGrp="1"/>
          </p:cNvSpPr>
          <p:nvPr>
            <p:ph type="body" idx="1"/>
          </p:nvPr>
        </p:nvSpPr>
        <p:spPr>
          <a:xfrm>
            <a:off x="457200" y="726975"/>
            <a:ext cx="8375100" cy="3416400"/>
          </a:xfrm>
          <a:prstGeom prst="rect">
            <a:avLst/>
          </a:prstGeom>
        </p:spPr>
        <p:txBody>
          <a:bodyPr spcFirstLastPara="1" wrap="square" lIns="0" tIns="0" rIns="0" bIns="91425" anchor="t" anchorCtr="0">
            <a:normAutofit/>
          </a:bodyPr>
          <a:lstStyle>
            <a:lvl1pPr marL="457200" lvl="0" indent="-317500">
              <a:lnSpc>
                <a:spcPct val="115000"/>
              </a:lnSpc>
              <a:spcBef>
                <a:spcPts val="0"/>
              </a:spcBef>
              <a:spcAft>
                <a:spcPts val="0"/>
              </a:spcAft>
              <a:buClr>
                <a:srgbClr val="434343"/>
              </a:buClr>
              <a:buSzPts val="1400"/>
              <a:buFont typeface="Roboto"/>
              <a:buChar char="●"/>
              <a:defRPr sz="1400">
                <a:solidFill>
                  <a:srgbClr val="434343"/>
                </a:solidFill>
                <a:latin typeface="Roboto"/>
                <a:ea typeface="Roboto"/>
                <a:cs typeface="Roboto"/>
                <a:sym typeface="Roboto"/>
              </a:defRPr>
            </a:lvl1pPr>
            <a:lvl2pPr marL="914400" lvl="1"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2pPr>
            <a:lvl3pPr marL="1371600" lvl="2"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3pPr>
            <a:lvl4pPr marL="1828800" lvl="3"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4pPr>
            <a:lvl5pPr marL="2286000" lvl="4"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5pPr>
            <a:lvl6pPr marL="2743200" lvl="5"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6pPr>
            <a:lvl7pPr marL="3200400" lvl="6"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7pPr>
            <a:lvl8pPr marL="3657600" lvl="7"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8pPr>
            <a:lvl9pPr marL="4114800" lvl="8"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9pPr>
          </a:lstStyle>
          <a:p>
            <a:endParaRPr/>
          </a:p>
        </p:txBody>
      </p:sp>
      <p:pic>
        <p:nvPicPr>
          <p:cNvPr id="63" name="Google Shape;63;p15"/>
          <p:cNvPicPr preferRelativeResize="0"/>
          <p:nvPr/>
        </p:nvPicPr>
        <p:blipFill rotWithShape="1">
          <a:blip r:embed="rId2">
            <a:alphaModFix/>
          </a:blip>
          <a:srcRect t="-5016" b="-4994"/>
          <a:stretch/>
        </p:blipFill>
        <p:spPr>
          <a:xfrm>
            <a:off x="8042550" y="4818888"/>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 Teal Gallery">
  <p:cSld name="TITLE_AND_BODY_1_1_1_4_1_1">
    <p:bg>
      <p:bgPr>
        <a:solidFill>
          <a:srgbClr val="EFEFEF"/>
        </a:solidFill>
        <a:effectLst/>
      </p:bgPr>
    </p:bg>
    <p:spTree>
      <p:nvGrpSpPr>
        <p:cNvPr id="1" name="Shape 64"/>
        <p:cNvGrpSpPr/>
        <p:nvPr/>
      </p:nvGrpSpPr>
      <p:grpSpPr>
        <a:xfrm>
          <a:off x="0" y="0"/>
          <a:ext cx="0" cy="0"/>
          <a:chOff x="0" y="0"/>
          <a:chExt cx="0" cy="0"/>
        </a:xfrm>
      </p:grpSpPr>
      <p:sp>
        <p:nvSpPr>
          <p:cNvPr id="65" name="Google Shape;65;p16"/>
          <p:cNvSpPr txBox="1"/>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66" name="Google Shape;66;p16"/>
          <p:cNvSpPr/>
          <p:nvPr/>
        </p:nvSpPr>
        <p:spPr>
          <a:xfrm>
            <a:off x="0" y="4782300"/>
            <a:ext cx="7913400" cy="3612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 name="Google Shape;67;p16"/>
          <p:cNvSpPr/>
          <p:nvPr/>
        </p:nvSpPr>
        <p:spPr>
          <a:xfrm>
            <a:off x="7913525" y="4782300"/>
            <a:ext cx="1230300" cy="3612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 name="Google Shape;68;p16"/>
          <p:cNvSpPr txBox="1"/>
          <p:nvPr/>
        </p:nvSpPr>
        <p:spPr>
          <a:xfrm>
            <a:off x="0" y="4782300"/>
            <a:ext cx="7748100" cy="361200"/>
          </a:xfrm>
          <a:prstGeom prst="rect">
            <a:avLst/>
          </a:prstGeom>
          <a:noFill/>
          <a:ln>
            <a:noFill/>
          </a:ln>
        </p:spPr>
        <p:txBody>
          <a:bodyPr spcFirstLastPara="1" wrap="square" lIns="182875" tIns="0" rIns="91425" bIns="0" anchor="ctr" anchorCtr="0">
            <a:noAutofit/>
          </a:bodyPr>
          <a:lstStyle/>
          <a:p>
            <a:pPr marL="0" lvl="0" indent="0" algn="l" rtl="0">
              <a:spcBef>
                <a:spcPts val="0"/>
              </a:spcBef>
              <a:spcAft>
                <a:spcPts val="0"/>
              </a:spcAft>
              <a:buNone/>
            </a:pPr>
            <a:r>
              <a:rPr lang="en" sz="1100" b="1">
                <a:solidFill>
                  <a:schemeClr val="dk1"/>
                </a:solidFill>
                <a:latin typeface="Roboto Condensed"/>
                <a:ea typeface="Roboto Condensed"/>
                <a:cs typeface="Roboto Condensed"/>
                <a:sym typeface="Roboto Condensed"/>
              </a:rPr>
              <a:t>Your Department</a:t>
            </a:r>
            <a:r>
              <a:rPr lang="en" sz="1100">
                <a:solidFill>
                  <a:schemeClr val="dk1"/>
                </a:solidFill>
                <a:latin typeface="Roboto Condensed Light"/>
                <a:ea typeface="Roboto Condensed Light"/>
                <a:cs typeface="Roboto Condensed Light"/>
                <a:sym typeface="Roboto Condensed Light"/>
              </a:rPr>
              <a:t> Description Goes Here</a:t>
            </a:r>
            <a:endParaRPr sz="1100" b="1">
              <a:solidFill>
                <a:schemeClr val="dk1"/>
              </a:solidFill>
              <a:latin typeface="Roboto Condensed"/>
              <a:ea typeface="Roboto Condensed"/>
              <a:cs typeface="Roboto Condensed"/>
              <a:sym typeface="Roboto Condensed"/>
            </a:endParaRPr>
          </a:p>
        </p:txBody>
      </p:sp>
      <p:sp>
        <p:nvSpPr>
          <p:cNvPr id="69" name="Google Shape;69;p16"/>
          <p:cNvSpPr/>
          <p:nvPr/>
        </p:nvSpPr>
        <p:spPr>
          <a:xfrm>
            <a:off x="0" y="0"/>
            <a:ext cx="9144000" cy="361200"/>
          </a:xfrm>
          <a:prstGeom prst="rect">
            <a:avLst/>
          </a:prstGeom>
          <a:solidFill>
            <a:schemeClr val="accent2"/>
          </a:solidFill>
          <a:ln>
            <a:noFill/>
          </a:ln>
        </p:spPr>
        <p:txBody>
          <a:bodyPr spcFirstLastPara="1" wrap="square" lIns="274300" tIns="91425" rIns="91425" bIns="91425" anchor="ctr" anchorCtr="0">
            <a:noAutofit/>
          </a:bodyPr>
          <a:lstStyle/>
          <a:p>
            <a:pPr marL="0" lvl="0" indent="0" algn="l" rtl="0">
              <a:spcBef>
                <a:spcPts val="0"/>
              </a:spcBef>
              <a:spcAft>
                <a:spcPts val="0"/>
              </a:spcAft>
              <a:buClr>
                <a:schemeClr val="dk1"/>
              </a:buClr>
              <a:buSzPts val="2800"/>
              <a:buFont typeface="Lora"/>
              <a:buNone/>
            </a:pPr>
            <a:endParaRPr sz="2800">
              <a:solidFill>
                <a:schemeClr val="dk1"/>
              </a:solidFill>
              <a:latin typeface="Lora"/>
              <a:ea typeface="Lora"/>
              <a:cs typeface="Lora"/>
              <a:sym typeface="Lora"/>
            </a:endParaRPr>
          </a:p>
          <a:p>
            <a:pPr marL="0" lvl="1" indent="0" algn="l" rtl="0">
              <a:spcBef>
                <a:spcPts val="0"/>
              </a:spcBef>
              <a:spcAft>
                <a:spcPts val="0"/>
              </a:spcAft>
              <a:buClr>
                <a:schemeClr val="dk1"/>
              </a:buClr>
              <a:buSzPts val="2800"/>
              <a:buNone/>
            </a:pPr>
            <a:endParaRPr sz="2800">
              <a:solidFill>
                <a:schemeClr val="dk1"/>
              </a:solidFill>
            </a:endParaRPr>
          </a:p>
          <a:p>
            <a:pPr marL="0" lvl="2" indent="0" algn="l" rtl="0">
              <a:spcBef>
                <a:spcPts val="0"/>
              </a:spcBef>
              <a:spcAft>
                <a:spcPts val="0"/>
              </a:spcAft>
              <a:buClr>
                <a:schemeClr val="dk1"/>
              </a:buClr>
              <a:buSzPts val="2800"/>
              <a:buNone/>
            </a:pPr>
            <a:endParaRPr sz="2800">
              <a:solidFill>
                <a:schemeClr val="dk1"/>
              </a:solidFill>
            </a:endParaRPr>
          </a:p>
          <a:p>
            <a:pPr marL="0" lvl="3" indent="0" algn="l" rtl="0">
              <a:spcBef>
                <a:spcPts val="0"/>
              </a:spcBef>
              <a:spcAft>
                <a:spcPts val="0"/>
              </a:spcAft>
              <a:buClr>
                <a:schemeClr val="dk1"/>
              </a:buClr>
              <a:buSzPts val="2800"/>
              <a:buNone/>
            </a:pPr>
            <a:endParaRPr sz="2800">
              <a:solidFill>
                <a:schemeClr val="dk1"/>
              </a:solidFill>
            </a:endParaRPr>
          </a:p>
          <a:p>
            <a:pPr marL="0" lvl="4" indent="0" algn="l" rtl="0">
              <a:spcBef>
                <a:spcPts val="0"/>
              </a:spcBef>
              <a:spcAft>
                <a:spcPts val="0"/>
              </a:spcAft>
              <a:buClr>
                <a:schemeClr val="dk1"/>
              </a:buClr>
              <a:buSzPts val="2800"/>
              <a:buNone/>
            </a:pPr>
            <a:endParaRPr sz="2800">
              <a:solidFill>
                <a:schemeClr val="dk1"/>
              </a:solidFill>
            </a:endParaRPr>
          </a:p>
          <a:p>
            <a:pPr marL="0" lvl="5" indent="0" algn="l" rtl="0">
              <a:spcBef>
                <a:spcPts val="0"/>
              </a:spcBef>
              <a:spcAft>
                <a:spcPts val="0"/>
              </a:spcAft>
              <a:buClr>
                <a:schemeClr val="dk1"/>
              </a:buClr>
              <a:buSzPts val="2800"/>
              <a:buNone/>
            </a:pPr>
            <a:endParaRPr sz="2800">
              <a:solidFill>
                <a:schemeClr val="dk1"/>
              </a:solidFill>
            </a:endParaRPr>
          </a:p>
          <a:p>
            <a:pPr marL="0" lvl="6" indent="0" algn="l" rtl="0">
              <a:spcBef>
                <a:spcPts val="0"/>
              </a:spcBef>
              <a:spcAft>
                <a:spcPts val="0"/>
              </a:spcAft>
              <a:buClr>
                <a:schemeClr val="dk1"/>
              </a:buClr>
              <a:buSzPts val="2800"/>
              <a:buNone/>
            </a:pPr>
            <a:endParaRPr sz="2800">
              <a:solidFill>
                <a:schemeClr val="dk1"/>
              </a:solidFill>
            </a:endParaRPr>
          </a:p>
          <a:p>
            <a:pPr marL="0" lvl="7" indent="0" algn="l" rtl="0">
              <a:spcBef>
                <a:spcPts val="0"/>
              </a:spcBef>
              <a:spcAft>
                <a:spcPts val="0"/>
              </a:spcAft>
              <a:buClr>
                <a:schemeClr val="dk1"/>
              </a:buClr>
              <a:buSzPts val="2800"/>
              <a:buNone/>
            </a:pPr>
            <a:endParaRPr sz="2800">
              <a:solidFill>
                <a:schemeClr val="dk1"/>
              </a:solidFill>
            </a:endParaRPr>
          </a:p>
          <a:p>
            <a:pPr marL="0" lvl="8" indent="0" algn="l" rtl="0">
              <a:spcBef>
                <a:spcPts val="0"/>
              </a:spcBef>
              <a:spcAft>
                <a:spcPts val="0"/>
              </a:spcAft>
              <a:buClr>
                <a:schemeClr val="dk1"/>
              </a:buClr>
              <a:buSzPts val="2800"/>
              <a:buNone/>
            </a:pPr>
            <a:endParaRPr sz="2800">
              <a:solidFill>
                <a:schemeClr val="dk1"/>
              </a:solidFill>
            </a:endParaRPr>
          </a:p>
          <a:p>
            <a:pPr marL="0" lvl="0" indent="0" algn="l" rtl="0">
              <a:spcBef>
                <a:spcPts val="0"/>
              </a:spcBef>
              <a:spcAft>
                <a:spcPts val="0"/>
              </a:spcAft>
              <a:buNone/>
            </a:pPr>
            <a:endParaRPr sz="1100">
              <a:solidFill>
                <a:srgbClr val="FFFFFF"/>
              </a:solidFill>
              <a:latin typeface="Roboto Condensed Light"/>
              <a:ea typeface="Roboto Condensed Light"/>
              <a:cs typeface="Roboto Condensed Light"/>
              <a:sym typeface="Roboto Condensed Light"/>
            </a:endParaRPr>
          </a:p>
        </p:txBody>
      </p:sp>
      <p:sp>
        <p:nvSpPr>
          <p:cNvPr id="70" name="Google Shape;70;p16"/>
          <p:cNvSpPr txBox="1">
            <a:spLocks noGrp="1"/>
          </p:cNvSpPr>
          <p:nvPr>
            <p:ph type="title"/>
          </p:nvPr>
        </p:nvSpPr>
        <p:spPr>
          <a:xfrm>
            <a:off x="457200" y="0"/>
            <a:ext cx="8323800" cy="361200"/>
          </a:xfrm>
          <a:prstGeom prst="rect">
            <a:avLst/>
          </a:prstGeom>
        </p:spPr>
        <p:txBody>
          <a:bodyPr spcFirstLastPara="1" wrap="square" lIns="0" tIns="0" rIns="0" bIns="0" anchor="ctr" anchorCtr="0">
            <a:normAutofit/>
          </a:bodyPr>
          <a:lstStyle>
            <a:lvl1pPr lvl="0">
              <a:spcBef>
                <a:spcPts val="0"/>
              </a:spcBef>
              <a:spcAft>
                <a:spcPts val="0"/>
              </a:spcAft>
              <a:buClr>
                <a:srgbClr val="FFFFFF"/>
              </a:buClr>
              <a:buSzPts val="1300"/>
              <a:buFont typeface="Roboto Condensed Light"/>
              <a:buNone/>
              <a:defRPr sz="1300">
                <a:solidFill>
                  <a:srgbClr val="FFFFFF"/>
                </a:solidFill>
                <a:latin typeface="Roboto Condensed Light"/>
                <a:ea typeface="Roboto Condensed Light"/>
                <a:cs typeface="Roboto Condensed Light"/>
                <a:sym typeface="Roboto Condensed Light"/>
              </a:defRPr>
            </a:lvl1pPr>
            <a:lvl2pPr lvl="1">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2pPr>
            <a:lvl3pPr lvl="2">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3pPr>
            <a:lvl4pPr lvl="3">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4pPr>
            <a:lvl5pPr lvl="4">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5pPr>
            <a:lvl6pPr lvl="5">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6pPr>
            <a:lvl7pPr lvl="6">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7pPr>
            <a:lvl8pPr lvl="7">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8pPr>
            <a:lvl9pPr lvl="8">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9pPr>
          </a:lstStyle>
          <a:p>
            <a:endParaRPr/>
          </a:p>
        </p:txBody>
      </p:sp>
      <p:sp>
        <p:nvSpPr>
          <p:cNvPr id="71" name="Google Shape;71;p16"/>
          <p:cNvSpPr txBox="1">
            <a:spLocks noGrp="1"/>
          </p:cNvSpPr>
          <p:nvPr>
            <p:ph type="body" idx="1"/>
          </p:nvPr>
        </p:nvSpPr>
        <p:spPr>
          <a:xfrm>
            <a:off x="457200" y="726975"/>
            <a:ext cx="8375100" cy="3416400"/>
          </a:xfrm>
          <a:prstGeom prst="rect">
            <a:avLst/>
          </a:prstGeom>
        </p:spPr>
        <p:txBody>
          <a:bodyPr spcFirstLastPara="1" wrap="square" lIns="0" tIns="0" rIns="0" bIns="91425" anchor="t" anchorCtr="0">
            <a:normAutofit/>
          </a:bodyPr>
          <a:lstStyle>
            <a:lvl1pPr marL="457200" lvl="0" indent="-317500">
              <a:lnSpc>
                <a:spcPct val="115000"/>
              </a:lnSpc>
              <a:spcBef>
                <a:spcPts val="0"/>
              </a:spcBef>
              <a:spcAft>
                <a:spcPts val="0"/>
              </a:spcAft>
              <a:buClr>
                <a:srgbClr val="434343"/>
              </a:buClr>
              <a:buSzPts val="1400"/>
              <a:buFont typeface="Roboto"/>
              <a:buChar char="●"/>
              <a:defRPr sz="1400">
                <a:solidFill>
                  <a:srgbClr val="434343"/>
                </a:solidFill>
                <a:latin typeface="Roboto"/>
                <a:ea typeface="Roboto"/>
                <a:cs typeface="Roboto"/>
                <a:sym typeface="Roboto"/>
              </a:defRPr>
            </a:lvl1pPr>
            <a:lvl2pPr marL="914400" lvl="1"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2pPr>
            <a:lvl3pPr marL="1371600" lvl="2"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3pPr>
            <a:lvl4pPr marL="1828800" lvl="3"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4pPr>
            <a:lvl5pPr marL="2286000" lvl="4"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5pPr>
            <a:lvl6pPr marL="2743200" lvl="5"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6pPr>
            <a:lvl7pPr marL="3200400" lvl="6"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7pPr>
            <a:lvl8pPr marL="3657600" lvl="7"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8pPr>
            <a:lvl9pPr marL="4114800" lvl="8"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9pPr>
          </a:lstStyle>
          <a:p>
            <a:endParaRPr/>
          </a:p>
        </p:txBody>
      </p:sp>
      <p:pic>
        <p:nvPicPr>
          <p:cNvPr id="72" name="Google Shape;72;p16"/>
          <p:cNvPicPr preferRelativeResize="0"/>
          <p:nvPr/>
        </p:nvPicPr>
        <p:blipFill rotWithShape="1">
          <a:blip r:embed="rId2">
            <a:alphaModFix/>
          </a:blip>
          <a:srcRect t="-4763" b="-4741"/>
          <a:stretch/>
        </p:blipFill>
        <p:spPr>
          <a:xfrm>
            <a:off x="8042550" y="4818888"/>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ight Green Gallery">
  <p:cSld name="TITLE_AND_BODY_1_1_1_4_1_1_1">
    <p:bg>
      <p:bgPr>
        <a:solidFill>
          <a:srgbClr val="EFEFEF"/>
        </a:solidFill>
        <a:effectLst/>
      </p:bgPr>
    </p:bg>
    <p:spTree>
      <p:nvGrpSpPr>
        <p:cNvPr id="1" name="Shape 73"/>
        <p:cNvGrpSpPr/>
        <p:nvPr/>
      </p:nvGrpSpPr>
      <p:grpSpPr>
        <a:xfrm>
          <a:off x="0" y="0"/>
          <a:ext cx="0" cy="0"/>
          <a:chOff x="0" y="0"/>
          <a:chExt cx="0" cy="0"/>
        </a:xfrm>
      </p:grpSpPr>
      <p:sp>
        <p:nvSpPr>
          <p:cNvPr id="74" name="Google Shape;74;p17"/>
          <p:cNvSpPr txBox="1"/>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75" name="Google Shape;75;p17"/>
          <p:cNvSpPr/>
          <p:nvPr/>
        </p:nvSpPr>
        <p:spPr>
          <a:xfrm>
            <a:off x="0" y="4782300"/>
            <a:ext cx="7913400" cy="3612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 name="Google Shape;76;p17"/>
          <p:cNvSpPr/>
          <p:nvPr/>
        </p:nvSpPr>
        <p:spPr>
          <a:xfrm>
            <a:off x="7913525" y="4782300"/>
            <a:ext cx="1230300" cy="3612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17"/>
          <p:cNvSpPr txBox="1"/>
          <p:nvPr/>
        </p:nvSpPr>
        <p:spPr>
          <a:xfrm>
            <a:off x="0" y="4782300"/>
            <a:ext cx="7748100" cy="361200"/>
          </a:xfrm>
          <a:prstGeom prst="rect">
            <a:avLst/>
          </a:prstGeom>
          <a:noFill/>
          <a:ln>
            <a:noFill/>
          </a:ln>
        </p:spPr>
        <p:txBody>
          <a:bodyPr spcFirstLastPara="1" wrap="square" lIns="182875" tIns="0" rIns="91425" bIns="0" anchor="ctr" anchorCtr="0">
            <a:noAutofit/>
          </a:bodyPr>
          <a:lstStyle/>
          <a:p>
            <a:pPr marL="0" lvl="0" indent="0" algn="l" rtl="0">
              <a:spcBef>
                <a:spcPts val="0"/>
              </a:spcBef>
              <a:spcAft>
                <a:spcPts val="0"/>
              </a:spcAft>
              <a:buNone/>
            </a:pPr>
            <a:r>
              <a:rPr lang="en" sz="1100" b="1">
                <a:solidFill>
                  <a:schemeClr val="dk1"/>
                </a:solidFill>
                <a:latin typeface="Roboto Condensed"/>
                <a:ea typeface="Roboto Condensed"/>
                <a:cs typeface="Roboto Condensed"/>
                <a:sym typeface="Roboto Condensed"/>
              </a:rPr>
              <a:t>Your Department</a:t>
            </a:r>
            <a:r>
              <a:rPr lang="en" sz="1100">
                <a:solidFill>
                  <a:schemeClr val="dk1"/>
                </a:solidFill>
                <a:latin typeface="Roboto Condensed Light"/>
                <a:ea typeface="Roboto Condensed Light"/>
                <a:cs typeface="Roboto Condensed Light"/>
                <a:sym typeface="Roboto Condensed Light"/>
              </a:rPr>
              <a:t> Description Goes Here</a:t>
            </a:r>
            <a:endParaRPr sz="1100" b="1">
              <a:solidFill>
                <a:schemeClr val="dk1"/>
              </a:solidFill>
              <a:latin typeface="Roboto Condensed"/>
              <a:ea typeface="Roboto Condensed"/>
              <a:cs typeface="Roboto Condensed"/>
              <a:sym typeface="Roboto Condensed"/>
            </a:endParaRPr>
          </a:p>
        </p:txBody>
      </p:sp>
      <p:sp>
        <p:nvSpPr>
          <p:cNvPr id="78" name="Google Shape;78;p17"/>
          <p:cNvSpPr/>
          <p:nvPr/>
        </p:nvSpPr>
        <p:spPr>
          <a:xfrm>
            <a:off x="0" y="0"/>
            <a:ext cx="9144000" cy="361200"/>
          </a:xfrm>
          <a:prstGeom prst="rect">
            <a:avLst/>
          </a:prstGeom>
          <a:solidFill>
            <a:schemeClr val="accent3"/>
          </a:solidFill>
          <a:ln>
            <a:noFill/>
          </a:ln>
        </p:spPr>
        <p:txBody>
          <a:bodyPr spcFirstLastPara="1" wrap="square" lIns="274300" tIns="91425" rIns="91425" bIns="91425" anchor="ctr" anchorCtr="0">
            <a:noAutofit/>
          </a:bodyPr>
          <a:lstStyle/>
          <a:p>
            <a:pPr marL="0" lvl="0" indent="0" algn="l" rtl="0">
              <a:spcBef>
                <a:spcPts val="0"/>
              </a:spcBef>
              <a:spcAft>
                <a:spcPts val="0"/>
              </a:spcAft>
              <a:buClr>
                <a:schemeClr val="dk1"/>
              </a:buClr>
              <a:buSzPts val="2800"/>
              <a:buFont typeface="Lora"/>
              <a:buNone/>
            </a:pPr>
            <a:endParaRPr sz="2800">
              <a:solidFill>
                <a:schemeClr val="dk1"/>
              </a:solidFill>
              <a:latin typeface="Lora"/>
              <a:ea typeface="Lora"/>
              <a:cs typeface="Lora"/>
              <a:sym typeface="Lora"/>
            </a:endParaRPr>
          </a:p>
          <a:p>
            <a:pPr marL="0" lvl="1" indent="0" algn="l" rtl="0">
              <a:spcBef>
                <a:spcPts val="0"/>
              </a:spcBef>
              <a:spcAft>
                <a:spcPts val="0"/>
              </a:spcAft>
              <a:buClr>
                <a:schemeClr val="dk1"/>
              </a:buClr>
              <a:buSzPts val="2800"/>
              <a:buNone/>
            </a:pPr>
            <a:endParaRPr sz="2800">
              <a:solidFill>
                <a:schemeClr val="dk1"/>
              </a:solidFill>
            </a:endParaRPr>
          </a:p>
          <a:p>
            <a:pPr marL="0" lvl="2" indent="0" algn="l" rtl="0">
              <a:spcBef>
                <a:spcPts val="0"/>
              </a:spcBef>
              <a:spcAft>
                <a:spcPts val="0"/>
              </a:spcAft>
              <a:buClr>
                <a:schemeClr val="dk1"/>
              </a:buClr>
              <a:buSzPts val="2800"/>
              <a:buNone/>
            </a:pPr>
            <a:endParaRPr sz="2800">
              <a:solidFill>
                <a:schemeClr val="dk1"/>
              </a:solidFill>
            </a:endParaRPr>
          </a:p>
          <a:p>
            <a:pPr marL="0" lvl="3" indent="0" algn="l" rtl="0">
              <a:spcBef>
                <a:spcPts val="0"/>
              </a:spcBef>
              <a:spcAft>
                <a:spcPts val="0"/>
              </a:spcAft>
              <a:buClr>
                <a:schemeClr val="dk1"/>
              </a:buClr>
              <a:buSzPts val="2800"/>
              <a:buNone/>
            </a:pPr>
            <a:endParaRPr sz="2800">
              <a:solidFill>
                <a:schemeClr val="dk1"/>
              </a:solidFill>
            </a:endParaRPr>
          </a:p>
          <a:p>
            <a:pPr marL="0" lvl="4" indent="0" algn="l" rtl="0">
              <a:spcBef>
                <a:spcPts val="0"/>
              </a:spcBef>
              <a:spcAft>
                <a:spcPts val="0"/>
              </a:spcAft>
              <a:buClr>
                <a:schemeClr val="dk1"/>
              </a:buClr>
              <a:buSzPts val="2800"/>
              <a:buNone/>
            </a:pPr>
            <a:endParaRPr sz="2800">
              <a:solidFill>
                <a:schemeClr val="dk1"/>
              </a:solidFill>
            </a:endParaRPr>
          </a:p>
          <a:p>
            <a:pPr marL="0" lvl="5" indent="0" algn="l" rtl="0">
              <a:spcBef>
                <a:spcPts val="0"/>
              </a:spcBef>
              <a:spcAft>
                <a:spcPts val="0"/>
              </a:spcAft>
              <a:buClr>
                <a:schemeClr val="dk1"/>
              </a:buClr>
              <a:buSzPts val="2800"/>
              <a:buNone/>
            </a:pPr>
            <a:endParaRPr sz="2800">
              <a:solidFill>
                <a:schemeClr val="dk1"/>
              </a:solidFill>
            </a:endParaRPr>
          </a:p>
          <a:p>
            <a:pPr marL="0" lvl="6" indent="0" algn="l" rtl="0">
              <a:spcBef>
                <a:spcPts val="0"/>
              </a:spcBef>
              <a:spcAft>
                <a:spcPts val="0"/>
              </a:spcAft>
              <a:buClr>
                <a:schemeClr val="dk1"/>
              </a:buClr>
              <a:buSzPts val="2800"/>
              <a:buNone/>
            </a:pPr>
            <a:endParaRPr sz="2800">
              <a:solidFill>
                <a:schemeClr val="dk1"/>
              </a:solidFill>
            </a:endParaRPr>
          </a:p>
          <a:p>
            <a:pPr marL="0" lvl="7" indent="0" algn="l" rtl="0">
              <a:spcBef>
                <a:spcPts val="0"/>
              </a:spcBef>
              <a:spcAft>
                <a:spcPts val="0"/>
              </a:spcAft>
              <a:buClr>
                <a:schemeClr val="dk1"/>
              </a:buClr>
              <a:buSzPts val="2800"/>
              <a:buNone/>
            </a:pPr>
            <a:endParaRPr sz="2800">
              <a:solidFill>
                <a:schemeClr val="dk1"/>
              </a:solidFill>
            </a:endParaRPr>
          </a:p>
          <a:p>
            <a:pPr marL="0" lvl="8" indent="0" algn="l" rtl="0">
              <a:spcBef>
                <a:spcPts val="0"/>
              </a:spcBef>
              <a:spcAft>
                <a:spcPts val="0"/>
              </a:spcAft>
              <a:buClr>
                <a:schemeClr val="dk1"/>
              </a:buClr>
              <a:buSzPts val="2800"/>
              <a:buNone/>
            </a:pPr>
            <a:endParaRPr sz="2800">
              <a:solidFill>
                <a:schemeClr val="dk1"/>
              </a:solidFill>
            </a:endParaRPr>
          </a:p>
          <a:p>
            <a:pPr marL="0" lvl="0" indent="0" algn="l" rtl="0">
              <a:spcBef>
                <a:spcPts val="0"/>
              </a:spcBef>
              <a:spcAft>
                <a:spcPts val="0"/>
              </a:spcAft>
              <a:buNone/>
            </a:pPr>
            <a:endParaRPr sz="1100">
              <a:solidFill>
                <a:srgbClr val="FFFFFF"/>
              </a:solidFill>
              <a:latin typeface="Roboto Condensed Light"/>
              <a:ea typeface="Roboto Condensed Light"/>
              <a:cs typeface="Roboto Condensed Light"/>
              <a:sym typeface="Roboto Condensed Light"/>
            </a:endParaRPr>
          </a:p>
        </p:txBody>
      </p:sp>
      <p:sp>
        <p:nvSpPr>
          <p:cNvPr id="79" name="Google Shape;79;p17"/>
          <p:cNvSpPr txBox="1">
            <a:spLocks noGrp="1"/>
          </p:cNvSpPr>
          <p:nvPr>
            <p:ph type="title"/>
          </p:nvPr>
        </p:nvSpPr>
        <p:spPr>
          <a:xfrm>
            <a:off x="457200" y="0"/>
            <a:ext cx="8323800" cy="361200"/>
          </a:xfrm>
          <a:prstGeom prst="rect">
            <a:avLst/>
          </a:prstGeom>
        </p:spPr>
        <p:txBody>
          <a:bodyPr spcFirstLastPara="1" wrap="square" lIns="0" tIns="0" rIns="0" bIns="0" anchor="ctr" anchorCtr="0">
            <a:normAutofit/>
          </a:bodyPr>
          <a:lstStyle>
            <a:lvl1pPr lvl="0">
              <a:spcBef>
                <a:spcPts val="0"/>
              </a:spcBef>
              <a:spcAft>
                <a:spcPts val="0"/>
              </a:spcAft>
              <a:buSzPts val="1300"/>
              <a:buFont typeface="Roboto Condensed Light"/>
              <a:buNone/>
              <a:defRPr sz="1300">
                <a:latin typeface="Roboto Condensed Light"/>
                <a:ea typeface="Roboto Condensed Light"/>
                <a:cs typeface="Roboto Condensed Light"/>
                <a:sym typeface="Roboto Condensed Light"/>
              </a:defRPr>
            </a:lvl1pPr>
            <a:lvl2pPr lvl="1">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2pPr>
            <a:lvl3pPr lvl="2">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3pPr>
            <a:lvl4pPr lvl="3">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4pPr>
            <a:lvl5pPr lvl="4">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5pPr>
            <a:lvl6pPr lvl="5">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6pPr>
            <a:lvl7pPr lvl="6">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7pPr>
            <a:lvl8pPr lvl="7">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8pPr>
            <a:lvl9pPr lvl="8">
              <a:spcBef>
                <a:spcPts val="0"/>
              </a:spcBef>
              <a:spcAft>
                <a:spcPts val="0"/>
              </a:spcAft>
              <a:buSzPts val="1100"/>
              <a:buFont typeface="Roboto Condensed Light"/>
              <a:buNone/>
              <a:defRPr sz="1100">
                <a:latin typeface="Roboto Condensed Light"/>
                <a:ea typeface="Roboto Condensed Light"/>
                <a:cs typeface="Roboto Condensed Light"/>
                <a:sym typeface="Roboto Condensed Light"/>
              </a:defRPr>
            </a:lvl9pPr>
          </a:lstStyle>
          <a:p>
            <a:endParaRPr/>
          </a:p>
        </p:txBody>
      </p:sp>
      <p:sp>
        <p:nvSpPr>
          <p:cNvPr id="80" name="Google Shape;80;p17"/>
          <p:cNvSpPr txBox="1">
            <a:spLocks noGrp="1"/>
          </p:cNvSpPr>
          <p:nvPr>
            <p:ph type="body" idx="1"/>
          </p:nvPr>
        </p:nvSpPr>
        <p:spPr>
          <a:xfrm>
            <a:off x="457200" y="726975"/>
            <a:ext cx="8375100" cy="3416400"/>
          </a:xfrm>
          <a:prstGeom prst="rect">
            <a:avLst/>
          </a:prstGeom>
        </p:spPr>
        <p:txBody>
          <a:bodyPr spcFirstLastPara="1" wrap="square" lIns="0" tIns="0" rIns="0" bIns="91425" anchor="t" anchorCtr="0">
            <a:normAutofit/>
          </a:bodyPr>
          <a:lstStyle>
            <a:lvl1pPr marL="457200" lvl="0" indent="-317500">
              <a:lnSpc>
                <a:spcPct val="115000"/>
              </a:lnSpc>
              <a:spcBef>
                <a:spcPts val="0"/>
              </a:spcBef>
              <a:spcAft>
                <a:spcPts val="0"/>
              </a:spcAft>
              <a:buClr>
                <a:srgbClr val="434343"/>
              </a:buClr>
              <a:buSzPts val="1400"/>
              <a:buFont typeface="Roboto"/>
              <a:buChar char="●"/>
              <a:defRPr sz="1400">
                <a:solidFill>
                  <a:srgbClr val="434343"/>
                </a:solidFill>
                <a:latin typeface="Roboto"/>
                <a:ea typeface="Roboto"/>
                <a:cs typeface="Roboto"/>
                <a:sym typeface="Roboto"/>
              </a:defRPr>
            </a:lvl1pPr>
            <a:lvl2pPr marL="914400" lvl="1"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2pPr>
            <a:lvl3pPr marL="1371600" lvl="2"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3pPr>
            <a:lvl4pPr marL="1828800" lvl="3"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4pPr>
            <a:lvl5pPr marL="2286000" lvl="4"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5pPr>
            <a:lvl6pPr marL="2743200" lvl="5"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6pPr>
            <a:lvl7pPr marL="3200400" lvl="6"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7pPr>
            <a:lvl8pPr marL="3657600" lvl="7"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8pPr>
            <a:lvl9pPr marL="4114800" lvl="8"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9pPr>
          </a:lstStyle>
          <a:p>
            <a:endParaRPr/>
          </a:p>
        </p:txBody>
      </p:sp>
      <p:pic>
        <p:nvPicPr>
          <p:cNvPr id="81" name="Google Shape;81;p17"/>
          <p:cNvPicPr preferRelativeResize="0"/>
          <p:nvPr/>
        </p:nvPicPr>
        <p:blipFill rotWithShape="1">
          <a:blip r:embed="rId2">
            <a:alphaModFix/>
          </a:blip>
          <a:srcRect t="-5016" b="-4994"/>
          <a:stretch/>
        </p:blipFill>
        <p:spPr>
          <a:xfrm>
            <a:off x="8042550" y="4818888"/>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ark Purple Gallery">
  <p:cSld name="TITLE_AND_BODY_1_1_1_4_1_1_1_1_1_1">
    <p:bg>
      <p:bgPr>
        <a:solidFill>
          <a:srgbClr val="EFEFEF"/>
        </a:solidFill>
        <a:effectLst/>
      </p:bgPr>
    </p:bg>
    <p:spTree>
      <p:nvGrpSpPr>
        <p:cNvPr id="1" name="Shape 82"/>
        <p:cNvGrpSpPr/>
        <p:nvPr/>
      </p:nvGrpSpPr>
      <p:grpSpPr>
        <a:xfrm>
          <a:off x="0" y="0"/>
          <a:ext cx="0" cy="0"/>
          <a:chOff x="0" y="0"/>
          <a:chExt cx="0" cy="0"/>
        </a:xfrm>
      </p:grpSpPr>
      <p:sp>
        <p:nvSpPr>
          <p:cNvPr id="83" name="Google Shape;83;p18"/>
          <p:cNvSpPr txBox="1"/>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84" name="Google Shape;84;p18"/>
          <p:cNvSpPr/>
          <p:nvPr/>
        </p:nvSpPr>
        <p:spPr>
          <a:xfrm>
            <a:off x="0" y="4782300"/>
            <a:ext cx="7913400" cy="3612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 name="Google Shape;85;p18"/>
          <p:cNvSpPr/>
          <p:nvPr/>
        </p:nvSpPr>
        <p:spPr>
          <a:xfrm>
            <a:off x="7913525" y="4782300"/>
            <a:ext cx="1230300" cy="3612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8"/>
          <p:cNvSpPr txBox="1"/>
          <p:nvPr/>
        </p:nvSpPr>
        <p:spPr>
          <a:xfrm>
            <a:off x="0" y="4782300"/>
            <a:ext cx="7748100" cy="361200"/>
          </a:xfrm>
          <a:prstGeom prst="rect">
            <a:avLst/>
          </a:prstGeom>
          <a:noFill/>
          <a:ln>
            <a:noFill/>
          </a:ln>
        </p:spPr>
        <p:txBody>
          <a:bodyPr spcFirstLastPara="1" wrap="square" lIns="182875" tIns="0" rIns="91425" bIns="0" anchor="ctr" anchorCtr="0">
            <a:noAutofit/>
          </a:bodyPr>
          <a:lstStyle/>
          <a:p>
            <a:pPr marL="0" lvl="0" indent="0" algn="l" rtl="0">
              <a:spcBef>
                <a:spcPts val="0"/>
              </a:spcBef>
              <a:spcAft>
                <a:spcPts val="0"/>
              </a:spcAft>
              <a:buNone/>
            </a:pPr>
            <a:r>
              <a:rPr lang="en" sz="1100" b="1">
                <a:solidFill>
                  <a:schemeClr val="dk1"/>
                </a:solidFill>
                <a:latin typeface="Roboto Condensed"/>
                <a:ea typeface="Roboto Condensed"/>
                <a:cs typeface="Roboto Condensed"/>
                <a:sym typeface="Roboto Condensed"/>
              </a:rPr>
              <a:t>Your Department</a:t>
            </a:r>
            <a:r>
              <a:rPr lang="en" sz="1100">
                <a:solidFill>
                  <a:schemeClr val="dk1"/>
                </a:solidFill>
                <a:latin typeface="Roboto Condensed Light"/>
                <a:ea typeface="Roboto Condensed Light"/>
                <a:cs typeface="Roboto Condensed Light"/>
                <a:sym typeface="Roboto Condensed Light"/>
              </a:rPr>
              <a:t> Description Goes Here</a:t>
            </a:r>
            <a:endParaRPr sz="1100" b="1">
              <a:solidFill>
                <a:schemeClr val="dk1"/>
              </a:solidFill>
              <a:latin typeface="Roboto Condensed"/>
              <a:ea typeface="Roboto Condensed"/>
              <a:cs typeface="Roboto Condensed"/>
              <a:sym typeface="Roboto Condensed"/>
            </a:endParaRPr>
          </a:p>
        </p:txBody>
      </p:sp>
      <p:sp>
        <p:nvSpPr>
          <p:cNvPr id="87" name="Google Shape;87;p18"/>
          <p:cNvSpPr/>
          <p:nvPr/>
        </p:nvSpPr>
        <p:spPr>
          <a:xfrm>
            <a:off x="0" y="0"/>
            <a:ext cx="9144000" cy="361200"/>
          </a:xfrm>
          <a:prstGeom prst="rect">
            <a:avLst/>
          </a:prstGeom>
          <a:solidFill>
            <a:schemeClr val="accent6"/>
          </a:solidFill>
          <a:ln>
            <a:noFill/>
          </a:ln>
        </p:spPr>
        <p:txBody>
          <a:bodyPr spcFirstLastPara="1" wrap="square" lIns="274300" tIns="91425" rIns="91425" bIns="91425" anchor="ctr" anchorCtr="0">
            <a:noAutofit/>
          </a:bodyPr>
          <a:lstStyle/>
          <a:p>
            <a:pPr marL="0" lvl="0" indent="0" algn="l" rtl="0">
              <a:spcBef>
                <a:spcPts val="0"/>
              </a:spcBef>
              <a:spcAft>
                <a:spcPts val="0"/>
              </a:spcAft>
              <a:buClr>
                <a:schemeClr val="dk1"/>
              </a:buClr>
              <a:buSzPts val="2800"/>
              <a:buFont typeface="Lora"/>
              <a:buNone/>
            </a:pPr>
            <a:endParaRPr sz="2800">
              <a:solidFill>
                <a:schemeClr val="dk1"/>
              </a:solidFill>
              <a:latin typeface="Lora"/>
              <a:ea typeface="Lora"/>
              <a:cs typeface="Lora"/>
              <a:sym typeface="Lora"/>
            </a:endParaRPr>
          </a:p>
          <a:p>
            <a:pPr marL="0" lvl="1" indent="0" algn="l" rtl="0">
              <a:spcBef>
                <a:spcPts val="0"/>
              </a:spcBef>
              <a:spcAft>
                <a:spcPts val="0"/>
              </a:spcAft>
              <a:buClr>
                <a:schemeClr val="dk1"/>
              </a:buClr>
              <a:buSzPts val="2800"/>
              <a:buNone/>
            </a:pPr>
            <a:endParaRPr sz="2800">
              <a:solidFill>
                <a:schemeClr val="dk1"/>
              </a:solidFill>
            </a:endParaRPr>
          </a:p>
          <a:p>
            <a:pPr marL="0" lvl="2" indent="0" algn="l" rtl="0">
              <a:spcBef>
                <a:spcPts val="0"/>
              </a:spcBef>
              <a:spcAft>
                <a:spcPts val="0"/>
              </a:spcAft>
              <a:buClr>
                <a:schemeClr val="dk1"/>
              </a:buClr>
              <a:buSzPts val="2800"/>
              <a:buNone/>
            </a:pPr>
            <a:endParaRPr sz="2800">
              <a:solidFill>
                <a:schemeClr val="dk1"/>
              </a:solidFill>
            </a:endParaRPr>
          </a:p>
          <a:p>
            <a:pPr marL="0" lvl="3" indent="0" algn="l" rtl="0">
              <a:spcBef>
                <a:spcPts val="0"/>
              </a:spcBef>
              <a:spcAft>
                <a:spcPts val="0"/>
              </a:spcAft>
              <a:buClr>
                <a:schemeClr val="dk1"/>
              </a:buClr>
              <a:buSzPts val="2800"/>
              <a:buNone/>
            </a:pPr>
            <a:endParaRPr sz="2800">
              <a:solidFill>
                <a:schemeClr val="dk1"/>
              </a:solidFill>
            </a:endParaRPr>
          </a:p>
          <a:p>
            <a:pPr marL="0" lvl="4" indent="0" algn="l" rtl="0">
              <a:spcBef>
                <a:spcPts val="0"/>
              </a:spcBef>
              <a:spcAft>
                <a:spcPts val="0"/>
              </a:spcAft>
              <a:buClr>
                <a:schemeClr val="dk1"/>
              </a:buClr>
              <a:buSzPts val="2800"/>
              <a:buNone/>
            </a:pPr>
            <a:endParaRPr sz="2800">
              <a:solidFill>
                <a:schemeClr val="dk1"/>
              </a:solidFill>
            </a:endParaRPr>
          </a:p>
          <a:p>
            <a:pPr marL="0" lvl="5" indent="0" algn="l" rtl="0">
              <a:spcBef>
                <a:spcPts val="0"/>
              </a:spcBef>
              <a:spcAft>
                <a:spcPts val="0"/>
              </a:spcAft>
              <a:buClr>
                <a:schemeClr val="dk1"/>
              </a:buClr>
              <a:buSzPts val="2800"/>
              <a:buNone/>
            </a:pPr>
            <a:endParaRPr sz="2800">
              <a:solidFill>
                <a:schemeClr val="dk1"/>
              </a:solidFill>
            </a:endParaRPr>
          </a:p>
          <a:p>
            <a:pPr marL="0" lvl="6" indent="0" algn="l" rtl="0">
              <a:spcBef>
                <a:spcPts val="0"/>
              </a:spcBef>
              <a:spcAft>
                <a:spcPts val="0"/>
              </a:spcAft>
              <a:buClr>
                <a:schemeClr val="dk1"/>
              </a:buClr>
              <a:buSzPts val="2800"/>
              <a:buNone/>
            </a:pPr>
            <a:endParaRPr sz="2800">
              <a:solidFill>
                <a:schemeClr val="dk1"/>
              </a:solidFill>
            </a:endParaRPr>
          </a:p>
          <a:p>
            <a:pPr marL="0" lvl="7" indent="0" algn="l" rtl="0">
              <a:spcBef>
                <a:spcPts val="0"/>
              </a:spcBef>
              <a:spcAft>
                <a:spcPts val="0"/>
              </a:spcAft>
              <a:buClr>
                <a:schemeClr val="dk1"/>
              </a:buClr>
              <a:buSzPts val="2800"/>
              <a:buNone/>
            </a:pPr>
            <a:endParaRPr sz="2800">
              <a:solidFill>
                <a:schemeClr val="dk1"/>
              </a:solidFill>
            </a:endParaRPr>
          </a:p>
          <a:p>
            <a:pPr marL="0" lvl="8" indent="0" algn="l" rtl="0">
              <a:spcBef>
                <a:spcPts val="0"/>
              </a:spcBef>
              <a:spcAft>
                <a:spcPts val="0"/>
              </a:spcAft>
              <a:buClr>
                <a:schemeClr val="dk1"/>
              </a:buClr>
              <a:buSzPts val="2800"/>
              <a:buNone/>
            </a:pPr>
            <a:endParaRPr sz="2800">
              <a:solidFill>
                <a:schemeClr val="dk1"/>
              </a:solidFill>
            </a:endParaRPr>
          </a:p>
          <a:p>
            <a:pPr marL="0" lvl="0" indent="0" algn="l" rtl="0">
              <a:spcBef>
                <a:spcPts val="0"/>
              </a:spcBef>
              <a:spcAft>
                <a:spcPts val="0"/>
              </a:spcAft>
              <a:buNone/>
            </a:pPr>
            <a:endParaRPr sz="1100">
              <a:solidFill>
                <a:srgbClr val="FFFFFF"/>
              </a:solidFill>
              <a:latin typeface="Roboto Condensed Light"/>
              <a:ea typeface="Roboto Condensed Light"/>
              <a:cs typeface="Roboto Condensed Light"/>
              <a:sym typeface="Roboto Condensed Light"/>
            </a:endParaRPr>
          </a:p>
        </p:txBody>
      </p:sp>
      <p:sp>
        <p:nvSpPr>
          <p:cNvPr id="88" name="Google Shape;88;p18"/>
          <p:cNvSpPr txBox="1">
            <a:spLocks noGrp="1"/>
          </p:cNvSpPr>
          <p:nvPr>
            <p:ph type="title"/>
          </p:nvPr>
        </p:nvSpPr>
        <p:spPr>
          <a:xfrm>
            <a:off x="457200" y="0"/>
            <a:ext cx="8323800" cy="361200"/>
          </a:xfrm>
          <a:prstGeom prst="rect">
            <a:avLst/>
          </a:prstGeom>
        </p:spPr>
        <p:txBody>
          <a:bodyPr spcFirstLastPara="1" wrap="square" lIns="0" tIns="0" rIns="0" bIns="0" anchor="ctr" anchorCtr="0">
            <a:normAutofit/>
          </a:bodyPr>
          <a:lstStyle>
            <a:lvl1pPr lvl="0">
              <a:spcBef>
                <a:spcPts val="0"/>
              </a:spcBef>
              <a:spcAft>
                <a:spcPts val="0"/>
              </a:spcAft>
              <a:buClr>
                <a:srgbClr val="FFFFFF"/>
              </a:buClr>
              <a:buSzPts val="1300"/>
              <a:buFont typeface="Roboto Condensed Light"/>
              <a:buNone/>
              <a:defRPr sz="1300">
                <a:solidFill>
                  <a:srgbClr val="FFFFFF"/>
                </a:solidFill>
                <a:latin typeface="Roboto Condensed Light"/>
                <a:ea typeface="Roboto Condensed Light"/>
                <a:cs typeface="Roboto Condensed Light"/>
                <a:sym typeface="Roboto Condensed Light"/>
              </a:defRPr>
            </a:lvl1pPr>
            <a:lvl2pPr lvl="1">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2pPr>
            <a:lvl3pPr lvl="2">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3pPr>
            <a:lvl4pPr lvl="3">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4pPr>
            <a:lvl5pPr lvl="4">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5pPr>
            <a:lvl6pPr lvl="5">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6pPr>
            <a:lvl7pPr lvl="6">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7pPr>
            <a:lvl8pPr lvl="7">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8pPr>
            <a:lvl9pPr lvl="8">
              <a:spcBef>
                <a:spcPts val="0"/>
              </a:spcBef>
              <a:spcAft>
                <a:spcPts val="0"/>
              </a:spcAft>
              <a:buClr>
                <a:schemeClr val="dk1"/>
              </a:buClr>
              <a:buSzPts val="1100"/>
              <a:buFont typeface="Roboto Condensed Light"/>
              <a:buNone/>
              <a:defRPr sz="1100">
                <a:solidFill>
                  <a:schemeClr val="dk1"/>
                </a:solidFill>
                <a:latin typeface="Roboto Condensed Light"/>
                <a:ea typeface="Roboto Condensed Light"/>
                <a:cs typeface="Roboto Condensed Light"/>
                <a:sym typeface="Roboto Condensed Light"/>
              </a:defRPr>
            </a:lvl9pPr>
          </a:lstStyle>
          <a:p>
            <a:endParaRPr/>
          </a:p>
        </p:txBody>
      </p:sp>
      <p:sp>
        <p:nvSpPr>
          <p:cNvPr id="89" name="Google Shape;89;p18"/>
          <p:cNvSpPr txBox="1">
            <a:spLocks noGrp="1"/>
          </p:cNvSpPr>
          <p:nvPr>
            <p:ph type="body" idx="1"/>
          </p:nvPr>
        </p:nvSpPr>
        <p:spPr>
          <a:xfrm>
            <a:off x="457200" y="726975"/>
            <a:ext cx="8375100" cy="3416400"/>
          </a:xfrm>
          <a:prstGeom prst="rect">
            <a:avLst/>
          </a:prstGeom>
        </p:spPr>
        <p:txBody>
          <a:bodyPr spcFirstLastPara="1" wrap="square" lIns="0" tIns="0" rIns="0" bIns="91425" anchor="t" anchorCtr="0">
            <a:normAutofit/>
          </a:bodyPr>
          <a:lstStyle>
            <a:lvl1pPr marL="457200" lvl="0" indent="-317500">
              <a:lnSpc>
                <a:spcPct val="115000"/>
              </a:lnSpc>
              <a:spcBef>
                <a:spcPts val="0"/>
              </a:spcBef>
              <a:spcAft>
                <a:spcPts val="0"/>
              </a:spcAft>
              <a:buClr>
                <a:srgbClr val="434343"/>
              </a:buClr>
              <a:buSzPts val="1400"/>
              <a:buFont typeface="Roboto"/>
              <a:buChar char="●"/>
              <a:defRPr sz="1400">
                <a:solidFill>
                  <a:srgbClr val="434343"/>
                </a:solidFill>
                <a:latin typeface="Roboto"/>
                <a:ea typeface="Roboto"/>
                <a:cs typeface="Roboto"/>
                <a:sym typeface="Roboto"/>
              </a:defRPr>
            </a:lvl1pPr>
            <a:lvl2pPr marL="914400" lvl="1"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2pPr>
            <a:lvl3pPr marL="1371600" lvl="2"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3pPr>
            <a:lvl4pPr marL="1828800" lvl="3"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4pPr>
            <a:lvl5pPr marL="2286000" lvl="4"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5pPr>
            <a:lvl6pPr marL="2743200" lvl="5"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6pPr>
            <a:lvl7pPr marL="3200400" lvl="6"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7pPr>
            <a:lvl8pPr marL="3657600" lvl="7"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8pPr>
            <a:lvl9pPr marL="4114800" lvl="8" indent="-29210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9pPr>
          </a:lstStyle>
          <a:p>
            <a:endParaRPr/>
          </a:p>
        </p:txBody>
      </p:sp>
      <p:pic>
        <p:nvPicPr>
          <p:cNvPr id="90" name="Google Shape;90;p18"/>
          <p:cNvPicPr preferRelativeResize="0"/>
          <p:nvPr/>
        </p:nvPicPr>
        <p:blipFill rotWithShape="1">
          <a:blip r:embed="rId2">
            <a:alphaModFix/>
          </a:blip>
          <a:srcRect t="-4763" b="-4741"/>
          <a:stretch/>
        </p:blipFill>
        <p:spPr>
          <a:xfrm>
            <a:off x="8042550" y="4818888"/>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ark Yellow Logo">
  <p:cSld name="TITLE_AND_BODY_1_1_1_3_1_1">
    <p:bg>
      <p:bgPr>
        <a:solidFill>
          <a:srgbClr val="EFEFEF"/>
        </a:solidFill>
        <a:effectLst/>
      </p:bgPr>
    </p:bg>
    <p:spTree>
      <p:nvGrpSpPr>
        <p:cNvPr id="1" name="Shape 91"/>
        <p:cNvGrpSpPr/>
        <p:nvPr/>
      </p:nvGrpSpPr>
      <p:grpSpPr>
        <a:xfrm>
          <a:off x="0" y="0"/>
          <a:ext cx="0" cy="0"/>
          <a:chOff x="0" y="0"/>
          <a:chExt cx="0" cy="0"/>
        </a:xfrm>
      </p:grpSpPr>
      <p:sp>
        <p:nvSpPr>
          <p:cNvPr id="92" name="Google Shape;92;p19"/>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93" name="Google Shape;93;p19"/>
          <p:cNvSpPr txBox="1">
            <a:spLocks noGrp="1"/>
          </p:cNvSpPr>
          <p:nvPr>
            <p:ph type="body" idx="1"/>
          </p:nvPr>
        </p:nvSpPr>
        <p:spPr>
          <a:xfrm>
            <a:off x="457200" y="1142999"/>
            <a:ext cx="8375100" cy="34257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94" name="Google Shape;94;p19"/>
          <p:cNvSpPr/>
          <p:nvPr/>
        </p:nvSpPr>
        <p:spPr>
          <a:xfrm>
            <a:off x="0" y="0"/>
            <a:ext cx="9144000" cy="9144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95" name="Google Shape;95;p19"/>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96" name="Google Shape;96;p19"/>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7" name="Google Shape;97;p19"/>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98" name="Google Shape;98;p19"/>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ark Yellow Logo Long Headling">
  <p:cSld name="TITLE_AND_BODY_1_1_1_2_1_1">
    <p:bg>
      <p:bgPr>
        <a:solidFill>
          <a:srgbClr val="EFEFEF"/>
        </a:solidFill>
        <a:effectLst/>
      </p:bgPr>
    </p:bg>
    <p:spTree>
      <p:nvGrpSpPr>
        <p:cNvPr id="1" name="Shape 99"/>
        <p:cNvGrpSpPr/>
        <p:nvPr/>
      </p:nvGrpSpPr>
      <p:grpSpPr>
        <a:xfrm>
          <a:off x="0" y="0"/>
          <a:ext cx="0" cy="0"/>
          <a:chOff x="0" y="0"/>
          <a:chExt cx="0" cy="0"/>
        </a:xfrm>
      </p:grpSpPr>
      <p:sp>
        <p:nvSpPr>
          <p:cNvPr id="100" name="Google Shape;100;p20"/>
          <p:cNvSpPr/>
          <p:nvPr/>
        </p:nvSpPr>
        <p:spPr>
          <a:xfrm>
            <a:off x="0" y="0"/>
            <a:ext cx="9144000" cy="13734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01" name="Google Shape;101;p20"/>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02" name="Google Shape;102;p20"/>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03" name="Google Shape;103;p20"/>
          <p:cNvSpPr txBox="1">
            <a:spLocks noGrp="1"/>
          </p:cNvSpPr>
          <p:nvPr>
            <p:ph type="title"/>
          </p:nvPr>
        </p:nvSpPr>
        <p:spPr>
          <a:xfrm>
            <a:off x="457200" y="137160"/>
            <a:ext cx="8375100" cy="1097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20"/>
          <p:cNvSpPr txBox="1">
            <a:spLocks noGrp="1"/>
          </p:cNvSpPr>
          <p:nvPr>
            <p:ph type="body" idx="1"/>
          </p:nvPr>
        </p:nvSpPr>
        <p:spPr>
          <a:xfrm>
            <a:off x="457200" y="1664176"/>
            <a:ext cx="8375100" cy="28884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105" name="Google Shape;105;p20"/>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06" name="Google Shape;106;p20"/>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ark Yellow No Logo">
  <p:cSld name="TITLE_AND_BODY_1_1_1_1_1_1">
    <p:bg>
      <p:bgPr>
        <a:solidFill>
          <a:srgbClr val="EFEFEF"/>
        </a:solidFill>
        <a:effectLst/>
      </p:bgPr>
    </p:bg>
    <p:spTree>
      <p:nvGrpSpPr>
        <p:cNvPr id="1" name="Shape 107"/>
        <p:cNvGrpSpPr/>
        <p:nvPr/>
      </p:nvGrpSpPr>
      <p:grpSpPr>
        <a:xfrm>
          <a:off x="0" y="0"/>
          <a:ext cx="0" cy="0"/>
          <a:chOff x="0" y="0"/>
          <a:chExt cx="0" cy="0"/>
        </a:xfrm>
      </p:grpSpPr>
      <p:sp>
        <p:nvSpPr>
          <p:cNvPr id="108" name="Google Shape;108;p21"/>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09" name="Google Shape;109;p21"/>
          <p:cNvSpPr/>
          <p:nvPr/>
        </p:nvSpPr>
        <p:spPr>
          <a:xfrm>
            <a:off x="0" y="0"/>
            <a:ext cx="9144000" cy="9144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10" name="Google Shape;110;p21"/>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11" name="Google Shape;111;p21"/>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2" name="Google Shape;112;p21"/>
          <p:cNvSpPr txBox="1">
            <a:spLocks noGrp="1"/>
          </p:cNvSpPr>
          <p:nvPr>
            <p:ph type="body" idx="1"/>
          </p:nvPr>
        </p:nvSpPr>
        <p:spPr>
          <a:xfrm>
            <a:off x="457200" y="1142999"/>
            <a:ext cx="8375100" cy="34257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113" name="Google Shape;113;p21"/>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guide id="5" orient="horz" pos="720">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ark Teal Logo">
  <p:cSld name="TITLE_AND_BODY_1_2_3">
    <p:bg>
      <p:bgPr>
        <a:solidFill>
          <a:srgbClr val="EFEFEF"/>
        </a:solidFill>
        <a:effectLst/>
      </p:bgPr>
    </p:bg>
    <p:spTree>
      <p:nvGrpSpPr>
        <p:cNvPr id="1" name="Shape 114"/>
        <p:cNvGrpSpPr/>
        <p:nvPr/>
      </p:nvGrpSpPr>
      <p:grpSpPr>
        <a:xfrm>
          <a:off x="0" y="0"/>
          <a:ext cx="0" cy="0"/>
          <a:chOff x="0" y="0"/>
          <a:chExt cx="0" cy="0"/>
        </a:xfrm>
      </p:grpSpPr>
      <p:sp>
        <p:nvSpPr>
          <p:cNvPr id="115" name="Google Shape;115;p22"/>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16" name="Google Shape;116;p22"/>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
        <p:nvSpPr>
          <p:cNvPr id="117" name="Google Shape;117;p22"/>
          <p:cNvSpPr/>
          <p:nvPr/>
        </p:nvSpPr>
        <p:spPr>
          <a:xfrm>
            <a:off x="0" y="0"/>
            <a:ext cx="9144000" cy="914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18" name="Google Shape;118;p22"/>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19" name="Google Shape;119;p22"/>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 name="Google Shape;120;p22"/>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21" name="Google Shape;121;p22"/>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ark Teal Logo Long Headline">
  <p:cSld name="TITLE_AND_BODY_1_2_2_1">
    <p:bg>
      <p:bgPr>
        <a:solidFill>
          <a:srgbClr val="EFEFEF"/>
        </a:solidFill>
        <a:effectLst/>
      </p:bgPr>
    </p:bg>
    <p:spTree>
      <p:nvGrpSpPr>
        <p:cNvPr id="1" name="Shape 122"/>
        <p:cNvGrpSpPr/>
        <p:nvPr/>
      </p:nvGrpSpPr>
      <p:grpSpPr>
        <a:xfrm>
          <a:off x="0" y="0"/>
          <a:ext cx="0" cy="0"/>
          <a:chOff x="0" y="0"/>
          <a:chExt cx="0" cy="0"/>
        </a:xfrm>
      </p:grpSpPr>
      <p:sp>
        <p:nvSpPr>
          <p:cNvPr id="123" name="Google Shape;123;p23"/>
          <p:cNvSpPr/>
          <p:nvPr/>
        </p:nvSpPr>
        <p:spPr>
          <a:xfrm>
            <a:off x="0" y="0"/>
            <a:ext cx="9144000" cy="1373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24" name="Google Shape;124;p23"/>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25" name="Google Shape;125;p23"/>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26" name="Google Shape;126;p23"/>
          <p:cNvSpPr txBox="1">
            <a:spLocks noGrp="1"/>
          </p:cNvSpPr>
          <p:nvPr>
            <p:ph type="title"/>
          </p:nvPr>
        </p:nvSpPr>
        <p:spPr>
          <a:xfrm>
            <a:off x="457200" y="137160"/>
            <a:ext cx="8375100" cy="1097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7" name="Google Shape;127;p23"/>
          <p:cNvSpPr txBox="1">
            <a:spLocks noGrp="1"/>
          </p:cNvSpPr>
          <p:nvPr>
            <p:ph type="body" idx="1"/>
          </p:nvPr>
        </p:nvSpPr>
        <p:spPr>
          <a:xfrm>
            <a:off x="457200" y="1664275"/>
            <a:ext cx="8375100" cy="3026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
        <p:nvSpPr>
          <p:cNvPr id="128" name="Google Shape;128;p23"/>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29" name="Google Shape;129;p23"/>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ark Teal No Logo">
  <p:cSld name="TITLE_AND_BODY_1_2_1_3">
    <p:bg>
      <p:bgPr>
        <a:solidFill>
          <a:srgbClr val="EFEFEF"/>
        </a:solidFill>
        <a:effectLst/>
      </p:bgPr>
    </p:bg>
    <p:spTree>
      <p:nvGrpSpPr>
        <p:cNvPr id="1" name="Shape 130"/>
        <p:cNvGrpSpPr/>
        <p:nvPr/>
      </p:nvGrpSpPr>
      <p:grpSpPr>
        <a:xfrm>
          <a:off x="0" y="0"/>
          <a:ext cx="0" cy="0"/>
          <a:chOff x="0" y="0"/>
          <a:chExt cx="0" cy="0"/>
        </a:xfrm>
      </p:grpSpPr>
      <p:sp>
        <p:nvSpPr>
          <p:cNvPr id="131" name="Google Shape;131;p24"/>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32" name="Google Shape;132;p24"/>
          <p:cNvSpPr/>
          <p:nvPr/>
        </p:nvSpPr>
        <p:spPr>
          <a:xfrm>
            <a:off x="0" y="0"/>
            <a:ext cx="9144000" cy="914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33" name="Google Shape;133;p24"/>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34" name="Google Shape;134;p24"/>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5" name="Google Shape;135;p24"/>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
        <p:nvSpPr>
          <p:cNvPr id="136" name="Google Shape;136;p24"/>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ight Green Logo  ">
  <p:cSld name="TITLE_AND_BODY_1_2_1_2">
    <p:bg>
      <p:bgPr>
        <a:solidFill>
          <a:srgbClr val="EFEFEF"/>
        </a:solidFill>
        <a:effectLst/>
      </p:bgPr>
    </p:bg>
    <p:spTree>
      <p:nvGrpSpPr>
        <p:cNvPr id="1" name="Shape 137"/>
        <p:cNvGrpSpPr/>
        <p:nvPr/>
      </p:nvGrpSpPr>
      <p:grpSpPr>
        <a:xfrm>
          <a:off x="0" y="0"/>
          <a:ext cx="0" cy="0"/>
          <a:chOff x="0" y="0"/>
          <a:chExt cx="0" cy="0"/>
        </a:xfrm>
      </p:grpSpPr>
      <p:sp>
        <p:nvSpPr>
          <p:cNvPr id="138" name="Google Shape;138;p25"/>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39" name="Google Shape;139;p25"/>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
        <p:nvSpPr>
          <p:cNvPr id="140" name="Google Shape;140;p25"/>
          <p:cNvSpPr/>
          <p:nvPr/>
        </p:nvSpPr>
        <p:spPr>
          <a:xfrm>
            <a:off x="0" y="0"/>
            <a:ext cx="9144000" cy="914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41" name="Google Shape;141;p25"/>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42" name="Google Shape;142;p25"/>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3" name="Google Shape;143;p25"/>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44" name="Google Shape;144;p25"/>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ight Green Logo Long Headline">
  <p:cSld name="TITLE_AND_BODY_1_2_1_2_2">
    <p:bg>
      <p:bgPr>
        <a:solidFill>
          <a:srgbClr val="EFEFEF"/>
        </a:solidFill>
        <a:effectLst/>
      </p:bgPr>
    </p:bg>
    <p:spTree>
      <p:nvGrpSpPr>
        <p:cNvPr id="1" name="Shape 145"/>
        <p:cNvGrpSpPr/>
        <p:nvPr/>
      </p:nvGrpSpPr>
      <p:grpSpPr>
        <a:xfrm>
          <a:off x="0" y="0"/>
          <a:ext cx="0" cy="0"/>
          <a:chOff x="0" y="0"/>
          <a:chExt cx="0" cy="0"/>
        </a:xfrm>
      </p:grpSpPr>
      <p:sp>
        <p:nvSpPr>
          <p:cNvPr id="146" name="Google Shape;146;p26"/>
          <p:cNvSpPr/>
          <p:nvPr/>
        </p:nvSpPr>
        <p:spPr>
          <a:xfrm>
            <a:off x="0" y="0"/>
            <a:ext cx="9144000" cy="1373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47" name="Google Shape;147;p26"/>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48" name="Google Shape;148;p26"/>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49" name="Google Shape;149;p26"/>
          <p:cNvSpPr txBox="1">
            <a:spLocks noGrp="1"/>
          </p:cNvSpPr>
          <p:nvPr>
            <p:ph type="title"/>
          </p:nvPr>
        </p:nvSpPr>
        <p:spPr>
          <a:xfrm>
            <a:off x="457200" y="137160"/>
            <a:ext cx="8375100" cy="1097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0" name="Google Shape;150;p26"/>
          <p:cNvSpPr txBox="1">
            <a:spLocks noGrp="1"/>
          </p:cNvSpPr>
          <p:nvPr>
            <p:ph type="body" idx="1"/>
          </p:nvPr>
        </p:nvSpPr>
        <p:spPr>
          <a:xfrm>
            <a:off x="457200" y="1664275"/>
            <a:ext cx="8375100" cy="29046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
        <p:nvSpPr>
          <p:cNvPr id="151" name="Google Shape;151;p26"/>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52" name="Google Shape;152;p26"/>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ight Green No Logo">
  <p:cSld name="TITLE_AND_BODY_1_2_1_2_1">
    <p:bg>
      <p:bgPr>
        <a:solidFill>
          <a:srgbClr val="EFEFEF"/>
        </a:solidFill>
        <a:effectLst/>
      </p:bgPr>
    </p:bg>
    <p:spTree>
      <p:nvGrpSpPr>
        <p:cNvPr id="1" name="Shape 153"/>
        <p:cNvGrpSpPr/>
        <p:nvPr/>
      </p:nvGrpSpPr>
      <p:grpSpPr>
        <a:xfrm>
          <a:off x="0" y="0"/>
          <a:ext cx="0" cy="0"/>
          <a:chOff x="0" y="0"/>
          <a:chExt cx="0" cy="0"/>
        </a:xfrm>
      </p:grpSpPr>
      <p:sp>
        <p:nvSpPr>
          <p:cNvPr id="154" name="Google Shape;154;p27"/>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55" name="Google Shape;155;p27"/>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
        <p:nvSpPr>
          <p:cNvPr id="156" name="Google Shape;156;p27"/>
          <p:cNvSpPr/>
          <p:nvPr/>
        </p:nvSpPr>
        <p:spPr>
          <a:xfrm>
            <a:off x="0" y="0"/>
            <a:ext cx="9144000" cy="914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57" name="Google Shape;157;p27"/>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58" name="Google Shape;158;p27"/>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9" name="Google Shape;159;p27"/>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ark Purple Logo">
  <p:cSld name="TITLE_AND_BODY_1_2_1_2_1_1_3">
    <p:bg>
      <p:bgPr>
        <a:solidFill>
          <a:srgbClr val="EFEFEF"/>
        </a:solidFill>
        <a:effectLst/>
      </p:bgPr>
    </p:bg>
    <p:spTree>
      <p:nvGrpSpPr>
        <p:cNvPr id="1" name="Shape 160"/>
        <p:cNvGrpSpPr/>
        <p:nvPr/>
      </p:nvGrpSpPr>
      <p:grpSpPr>
        <a:xfrm>
          <a:off x="0" y="0"/>
          <a:ext cx="0" cy="0"/>
          <a:chOff x="0" y="0"/>
          <a:chExt cx="0" cy="0"/>
        </a:xfrm>
      </p:grpSpPr>
      <p:sp>
        <p:nvSpPr>
          <p:cNvPr id="161" name="Google Shape;161;p28"/>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62" name="Google Shape;162;p28"/>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6"/>
              </a:buClr>
              <a:buSzPts val="1800"/>
              <a:buChar char="●"/>
              <a:defRPr/>
            </a:lvl1pPr>
            <a:lvl2pPr marL="914400" lvl="1" indent="-317500">
              <a:spcBef>
                <a:spcPts val="500"/>
              </a:spcBef>
              <a:spcAft>
                <a:spcPts val="0"/>
              </a:spcAft>
              <a:buClr>
                <a:schemeClr val="accent6"/>
              </a:buClr>
              <a:buSzPts val="1400"/>
              <a:buChar char="○"/>
              <a:defRPr/>
            </a:lvl2pPr>
            <a:lvl3pPr marL="1371600" lvl="2" indent="-317500">
              <a:spcBef>
                <a:spcPts val="500"/>
              </a:spcBef>
              <a:spcAft>
                <a:spcPts val="0"/>
              </a:spcAft>
              <a:buClr>
                <a:schemeClr val="accent6"/>
              </a:buClr>
              <a:buSzPts val="1400"/>
              <a:buChar char="■"/>
              <a:defRPr/>
            </a:lvl3pPr>
            <a:lvl4pPr marL="1828800" lvl="3" indent="-317500">
              <a:spcBef>
                <a:spcPts val="500"/>
              </a:spcBef>
              <a:spcAft>
                <a:spcPts val="0"/>
              </a:spcAft>
              <a:buClr>
                <a:schemeClr val="accent6"/>
              </a:buClr>
              <a:buSzPts val="1400"/>
              <a:buChar char="●"/>
              <a:defRPr/>
            </a:lvl4pPr>
            <a:lvl5pPr marL="2286000" lvl="4" indent="-317500">
              <a:spcBef>
                <a:spcPts val="500"/>
              </a:spcBef>
              <a:spcAft>
                <a:spcPts val="0"/>
              </a:spcAft>
              <a:buClr>
                <a:schemeClr val="accent6"/>
              </a:buClr>
              <a:buSzPts val="1400"/>
              <a:buChar char="○"/>
              <a:defRPr/>
            </a:lvl5pPr>
            <a:lvl6pPr marL="2743200" lvl="5" indent="-317500">
              <a:spcBef>
                <a:spcPts val="500"/>
              </a:spcBef>
              <a:spcAft>
                <a:spcPts val="0"/>
              </a:spcAft>
              <a:buClr>
                <a:schemeClr val="accent6"/>
              </a:buClr>
              <a:buSzPts val="1400"/>
              <a:buChar char="■"/>
              <a:defRPr/>
            </a:lvl6pPr>
            <a:lvl7pPr marL="3200400" lvl="6" indent="-317500">
              <a:spcBef>
                <a:spcPts val="500"/>
              </a:spcBef>
              <a:spcAft>
                <a:spcPts val="0"/>
              </a:spcAft>
              <a:buClr>
                <a:schemeClr val="accent6"/>
              </a:buClr>
              <a:buSzPts val="1400"/>
              <a:buChar char="●"/>
              <a:defRPr/>
            </a:lvl7pPr>
            <a:lvl8pPr marL="3657600" lvl="7" indent="-317500">
              <a:spcBef>
                <a:spcPts val="500"/>
              </a:spcBef>
              <a:spcAft>
                <a:spcPts val="0"/>
              </a:spcAft>
              <a:buClr>
                <a:schemeClr val="accent6"/>
              </a:buClr>
              <a:buSzPts val="1400"/>
              <a:buChar char="○"/>
              <a:defRPr/>
            </a:lvl8pPr>
            <a:lvl9pPr marL="4114800" lvl="8" indent="-317500">
              <a:spcBef>
                <a:spcPts val="500"/>
              </a:spcBef>
              <a:spcAft>
                <a:spcPts val="500"/>
              </a:spcAft>
              <a:buClr>
                <a:schemeClr val="accent6"/>
              </a:buClr>
              <a:buSzPts val="1400"/>
              <a:buChar char="■"/>
              <a:defRPr/>
            </a:lvl9pPr>
          </a:lstStyle>
          <a:p>
            <a:endParaRPr/>
          </a:p>
        </p:txBody>
      </p:sp>
      <p:sp>
        <p:nvSpPr>
          <p:cNvPr id="163" name="Google Shape;163;p28"/>
          <p:cNvSpPr/>
          <p:nvPr/>
        </p:nvSpPr>
        <p:spPr>
          <a:xfrm>
            <a:off x="0" y="0"/>
            <a:ext cx="9144000" cy="914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64" name="Google Shape;164;p28"/>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65" name="Google Shape;165;p28"/>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6" name="Google Shape;166;p28"/>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67" name="Google Shape;167;p28"/>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ark Purple Logo Long Headline">
  <p:cSld name="TITLE_AND_BODY_1_2_1_2_1_1_2_1">
    <p:bg>
      <p:bgPr>
        <a:solidFill>
          <a:srgbClr val="EFEFEF"/>
        </a:solidFill>
        <a:effectLst/>
      </p:bgPr>
    </p:bg>
    <p:spTree>
      <p:nvGrpSpPr>
        <p:cNvPr id="1" name="Shape 168"/>
        <p:cNvGrpSpPr/>
        <p:nvPr/>
      </p:nvGrpSpPr>
      <p:grpSpPr>
        <a:xfrm>
          <a:off x="0" y="0"/>
          <a:ext cx="0" cy="0"/>
          <a:chOff x="0" y="0"/>
          <a:chExt cx="0" cy="0"/>
        </a:xfrm>
      </p:grpSpPr>
      <p:sp>
        <p:nvSpPr>
          <p:cNvPr id="169" name="Google Shape;169;p29"/>
          <p:cNvSpPr/>
          <p:nvPr/>
        </p:nvSpPr>
        <p:spPr>
          <a:xfrm>
            <a:off x="0" y="0"/>
            <a:ext cx="9144000" cy="1373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70" name="Google Shape;170;p29"/>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71" name="Google Shape;171;p29"/>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72" name="Google Shape;172;p29"/>
          <p:cNvSpPr txBox="1">
            <a:spLocks noGrp="1"/>
          </p:cNvSpPr>
          <p:nvPr>
            <p:ph type="title"/>
          </p:nvPr>
        </p:nvSpPr>
        <p:spPr>
          <a:xfrm>
            <a:off x="457200" y="137160"/>
            <a:ext cx="8375100" cy="1097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3" name="Google Shape;173;p29"/>
          <p:cNvSpPr txBox="1">
            <a:spLocks noGrp="1"/>
          </p:cNvSpPr>
          <p:nvPr>
            <p:ph type="body" idx="1"/>
          </p:nvPr>
        </p:nvSpPr>
        <p:spPr>
          <a:xfrm>
            <a:off x="457200" y="1664275"/>
            <a:ext cx="8375100" cy="30033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6"/>
              </a:buClr>
              <a:buSzPts val="1800"/>
              <a:buChar char="●"/>
              <a:defRPr/>
            </a:lvl1pPr>
            <a:lvl2pPr marL="914400" lvl="1" indent="-317500">
              <a:spcBef>
                <a:spcPts val="500"/>
              </a:spcBef>
              <a:spcAft>
                <a:spcPts val="0"/>
              </a:spcAft>
              <a:buClr>
                <a:schemeClr val="accent6"/>
              </a:buClr>
              <a:buSzPts val="1400"/>
              <a:buChar char="○"/>
              <a:defRPr/>
            </a:lvl2pPr>
            <a:lvl3pPr marL="1371600" lvl="2" indent="-317500">
              <a:spcBef>
                <a:spcPts val="500"/>
              </a:spcBef>
              <a:spcAft>
                <a:spcPts val="0"/>
              </a:spcAft>
              <a:buClr>
                <a:schemeClr val="accent6"/>
              </a:buClr>
              <a:buSzPts val="1400"/>
              <a:buChar char="■"/>
              <a:defRPr/>
            </a:lvl3pPr>
            <a:lvl4pPr marL="1828800" lvl="3" indent="-317500">
              <a:spcBef>
                <a:spcPts val="500"/>
              </a:spcBef>
              <a:spcAft>
                <a:spcPts val="0"/>
              </a:spcAft>
              <a:buClr>
                <a:schemeClr val="accent6"/>
              </a:buClr>
              <a:buSzPts val="1400"/>
              <a:buChar char="●"/>
              <a:defRPr/>
            </a:lvl4pPr>
            <a:lvl5pPr marL="2286000" lvl="4" indent="-317500">
              <a:spcBef>
                <a:spcPts val="500"/>
              </a:spcBef>
              <a:spcAft>
                <a:spcPts val="0"/>
              </a:spcAft>
              <a:buClr>
                <a:schemeClr val="accent6"/>
              </a:buClr>
              <a:buSzPts val="1400"/>
              <a:buChar char="○"/>
              <a:defRPr/>
            </a:lvl5pPr>
            <a:lvl6pPr marL="2743200" lvl="5" indent="-317500">
              <a:spcBef>
                <a:spcPts val="500"/>
              </a:spcBef>
              <a:spcAft>
                <a:spcPts val="0"/>
              </a:spcAft>
              <a:buClr>
                <a:schemeClr val="accent6"/>
              </a:buClr>
              <a:buSzPts val="1400"/>
              <a:buChar char="■"/>
              <a:defRPr/>
            </a:lvl6pPr>
            <a:lvl7pPr marL="3200400" lvl="6" indent="-317500">
              <a:spcBef>
                <a:spcPts val="500"/>
              </a:spcBef>
              <a:spcAft>
                <a:spcPts val="0"/>
              </a:spcAft>
              <a:buClr>
                <a:schemeClr val="accent6"/>
              </a:buClr>
              <a:buSzPts val="1400"/>
              <a:buChar char="●"/>
              <a:defRPr/>
            </a:lvl7pPr>
            <a:lvl8pPr marL="3657600" lvl="7" indent="-317500">
              <a:spcBef>
                <a:spcPts val="500"/>
              </a:spcBef>
              <a:spcAft>
                <a:spcPts val="0"/>
              </a:spcAft>
              <a:buClr>
                <a:schemeClr val="accent6"/>
              </a:buClr>
              <a:buSzPts val="1400"/>
              <a:buChar char="○"/>
              <a:defRPr/>
            </a:lvl8pPr>
            <a:lvl9pPr marL="4114800" lvl="8" indent="-317500">
              <a:spcBef>
                <a:spcPts val="500"/>
              </a:spcBef>
              <a:spcAft>
                <a:spcPts val="500"/>
              </a:spcAft>
              <a:buClr>
                <a:schemeClr val="accent6"/>
              </a:buClr>
              <a:buSzPts val="1400"/>
              <a:buChar char="■"/>
              <a:defRPr/>
            </a:lvl9pPr>
          </a:lstStyle>
          <a:p>
            <a:endParaRPr/>
          </a:p>
        </p:txBody>
      </p:sp>
      <p:sp>
        <p:nvSpPr>
          <p:cNvPr id="174" name="Google Shape;174;p29"/>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175" name="Google Shape;175;p29"/>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ark Purple No Logo">
  <p:cSld name="TITLE_AND_BODY_1_2_1_2_1_1_1_2">
    <p:bg>
      <p:bgPr>
        <a:solidFill>
          <a:srgbClr val="EFEFEF"/>
        </a:solidFill>
        <a:effectLst/>
      </p:bgPr>
    </p:bg>
    <p:spTree>
      <p:nvGrpSpPr>
        <p:cNvPr id="1" name="Shape 176"/>
        <p:cNvGrpSpPr/>
        <p:nvPr/>
      </p:nvGrpSpPr>
      <p:grpSpPr>
        <a:xfrm>
          <a:off x="0" y="0"/>
          <a:ext cx="0" cy="0"/>
          <a:chOff x="0" y="0"/>
          <a:chExt cx="0" cy="0"/>
        </a:xfrm>
      </p:grpSpPr>
      <p:sp>
        <p:nvSpPr>
          <p:cNvPr id="177" name="Google Shape;177;p30"/>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178" name="Google Shape;178;p30"/>
          <p:cNvSpPr/>
          <p:nvPr/>
        </p:nvSpPr>
        <p:spPr>
          <a:xfrm>
            <a:off x="0" y="0"/>
            <a:ext cx="9144000" cy="914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179" name="Google Shape;179;p30"/>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80" name="Google Shape;180;p30"/>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1" name="Google Shape;181;p30"/>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6"/>
              </a:buClr>
              <a:buSzPts val="1800"/>
              <a:buChar char="●"/>
              <a:defRPr/>
            </a:lvl1pPr>
            <a:lvl2pPr marL="914400" lvl="1" indent="-317500">
              <a:spcBef>
                <a:spcPts val="500"/>
              </a:spcBef>
              <a:spcAft>
                <a:spcPts val="0"/>
              </a:spcAft>
              <a:buClr>
                <a:schemeClr val="accent6"/>
              </a:buClr>
              <a:buSzPts val="1400"/>
              <a:buChar char="○"/>
              <a:defRPr/>
            </a:lvl2pPr>
            <a:lvl3pPr marL="1371600" lvl="2" indent="-317500">
              <a:spcBef>
                <a:spcPts val="500"/>
              </a:spcBef>
              <a:spcAft>
                <a:spcPts val="0"/>
              </a:spcAft>
              <a:buClr>
                <a:schemeClr val="accent6"/>
              </a:buClr>
              <a:buSzPts val="1400"/>
              <a:buChar char="■"/>
              <a:defRPr/>
            </a:lvl3pPr>
            <a:lvl4pPr marL="1828800" lvl="3" indent="-317500">
              <a:spcBef>
                <a:spcPts val="500"/>
              </a:spcBef>
              <a:spcAft>
                <a:spcPts val="0"/>
              </a:spcAft>
              <a:buClr>
                <a:schemeClr val="accent6"/>
              </a:buClr>
              <a:buSzPts val="1400"/>
              <a:buChar char="●"/>
              <a:defRPr/>
            </a:lvl4pPr>
            <a:lvl5pPr marL="2286000" lvl="4" indent="-317500">
              <a:spcBef>
                <a:spcPts val="500"/>
              </a:spcBef>
              <a:spcAft>
                <a:spcPts val="0"/>
              </a:spcAft>
              <a:buClr>
                <a:schemeClr val="accent6"/>
              </a:buClr>
              <a:buSzPts val="1400"/>
              <a:buChar char="○"/>
              <a:defRPr/>
            </a:lvl5pPr>
            <a:lvl6pPr marL="2743200" lvl="5" indent="-317500">
              <a:spcBef>
                <a:spcPts val="500"/>
              </a:spcBef>
              <a:spcAft>
                <a:spcPts val="0"/>
              </a:spcAft>
              <a:buClr>
                <a:schemeClr val="accent6"/>
              </a:buClr>
              <a:buSzPts val="1400"/>
              <a:buChar char="■"/>
              <a:defRPr/>
            </a:lvl6pPr>
            <a:lvl7pPr marL="3200400" lvl="6" indent="-317500">
              <a:spcBef>
                <a:spcPts val="500"/>
              </a:spcBef>
              <a:spcAft>
                <a:spcPts val="0"/>
              </a:spcAft>
              <a:buClr>
                <a:schemeClr val="accent6"/>
              </a:buClr>
              <a:buSzPts val="1400"/>
              <a:buChar char="●"/>
              <a:defRPr/>
            </a:lvl7pPr>
            <a:lvl8pPr marL="3657600" lvl="7" indent="-317500">
              <a:spcBef>
                <a:spcPts val="500"/>
              </a:spcBef>
              <a:spcAft>
                <a:spcPts val="0"/>
              </a:spcAft>
              <a:buClr>
                <a:schemeClr val="accent6"/>
              </a:buClr>
              <a:buSzPts val="1400"/>
              <a:buChar char="○"/>
              <a:defRPr/>
            </a:lvl8pPr>
            <a:lvl9pPr marL="4114800" lvl="8" indent="-317500">
              <a:spcBef>
                <a:spcPts val="500"/>
              </a:spcBef>
              <a:spcAft>
                <a:spcPts val="500"/>
              </a:spcAft>
              <a:buClr>
                <a:schemeClr val="accent6"/>
              </a:buClr>
              <a:buSzPts val="1400"/>
              <a:buChar char="■"/>
              <a:defRPr/>
            </a:lvl9pPr>
          </a:lstStyle>
          <a:p>
            <a:endParaRPr/>
          </a:p>
        </p:txBody>
      </p:sp>
      <p:sp>
        <p:nvSpPr>
          <p:cNvPr id="182" name="Google Shape;182;p30"/>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ark Purple Logo Image">
  <p:cSld name="TITLE_AND_BODY_1_2_1_2_1_1_1_1_2">
    <p:bg>
      <p:bgPr>
        <a:solidFill>
          <a:srgbClr val="EFEFEF"/>
        </a:solidFill>
        <a:effectLst/>
      </p:bgPr>
    </p:bg>
    <p:spTree>
      <p:nvGrpSpPr>
        <p:cNvPr id="1" name="Shape 183"/>
        <p:cNvGrpSpPr/>
        <p:nvPr/>
      </p:nvGrpSpPr>
      <p:grpSpPr>
        <a:xfrm>
          <a:off x="0" y="0"/>
          <a:ext cx="0" cy="0"/>
          <a:chOff x="0" y="0"/>
          <a:chExt cx="0" cy="0"/>
        </a:xfrm>
      </p:grpSpPr>
      <p:sp>
        <p:nvSpPr>
          <p:cNvPr id="184" name="Google Shape;184;p31"/>
          <p:cNvSpPr/>
          <p:nvPr/>
        </p:nvSpPr>
        <p:spPr>
          <a:xfrm>
            <a:off x="6391200" y="0"/>
            <a:ext cx="27507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185" name="Google Shape;185;p31" descr="CPS Photo"/>
          <p:cNvSpPr>
            <a:spLocks noGrp="1"/>
          </p:cNvSpPr>
          <p:nvPr>
            <p:ph type="pic" idx="2"/>
          </p:nvPr>
        </p:nvSpPr>
        <p:spPr>
          <a:xfrm>
            <a:off x="5020275" y="897319"/>
            <a:ext cx="3209100" cy="3226200"/>
          </a:xfrm>
          <a:prstGeom prst="rect">
            <a:avLst/>
          </a:prstGeom>
          <a:noFill/>
          <a:ln>
            <a:noFill/>
          </a:ln>
        </p:spPr>
      </p:sp>
      <p:sp>
        <p:nvSpPr>
          <p:cNvPr id="186" name="Google Shape;186;p31"/>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87" name="Google Shape;187;p31"/>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188" name="Google Shape;188;p31"/>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lt1"/>
                </a:solidFill>
              </a:rPr>
              <a:t>‹#›</a:t>
            </a:fld>
            <a:endParaRPr sz="700">
              <a:solidFill>
                <a:schemeClr val="lt1"/>
              </a:solidFill>
            </a:endParaRPr>
          </a:p>
        </p:txBody>
      </p:sp>
      <p:sp>
        <p:nvSpPr>
          <p:cNvPr id="189" name="Google Shape;189;p31"/>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6"/>
              </a:buClr>
              <a:buSzPts val="1800"/>
              <a:buChar char="●"/>
              <a:defRPr/>
            </a:lvl1pPr>
            <a:lvl2pPr marL="914400" lvl="1" indent="-317500">
              <a:spcBef>
                <a:spcPts val="500"/>
              </a:spcBef>
              <a:spcAft>
                <a:spcPts val="0"/>
              </a:spcAft>
              <a:buClr>
                <a:schemeClr val="accent6"/>
              </a:buClr>
              <a:buSzPts val="1400"/>
              <a:buChar char="○"/>
              <a:defRPr/>
            </a:lvl2pPr>
            <a:lvl3pPr marL="1371600" lvl="2" indent="-317500">
              <a:spcBef>
                <a:spcPts val="500"/>
              </a:spcBef>
              <a:spcAft>
                <a:spcPts val="0"/>
              </a:spcAft>
              <a:buClr>
                <a:schemeClr val="accent6"/>
              </a:buClr>
              <a:buSzPts val="1400"/>
              <a:buChar char="■"/>
              <a:defRPr/>
            </a:lvl3pPr>
            <a:lvl4pPr marL="1828800" lvl="3" indent="-317500">
              <a:spcBef>
                <a:spcPts val="500"/>
              </a:spcBef>
              <a:spcAft>
                <a:spcPts val="0"/>
              </a:spcAft>
              <a:buClr>
                <a:schemeClr val="accent6"/>
              </a:buClr>
              <a:buSzPts val="1400"/>
              <a:buChar char="●"/>
              <a:defRPr/>
            </a:lvl4pPr>
            <a:lvl5pPr marL="2286000" lvl="4" indent="-317500">
              <a:spcBef>
                <a:spcPts val="500"/>
              </a:spcBef>
              <a:spcAft>
                <a:spcPts val="0"/>
              </a:spcAft>
              <a:buClr>
                <a:schemeClr val="accent6"/>
              </a:buClr>
              <a:buSzPts val="1400"/>
              <a:buChar char="○"/>
              <a:defRPr/>
            </a:lvl5pPr>
            <a:lvl6pPr marL="2743200" lvl="5" indent="-317500">
              <a:spcBef>
                <a:spcPts val="500"/>
              </a:spcBef>
              <a:spcAft>
                <a:spcPts val="0"/>
              </a:spcAft>
              <a:buClr>
                <a:schemeClr val="accent6"/>
              </a:buClr>
              <a:buSzPts val="1400"/>
              <a:buChar char="■"/>
              <a:defRPr/>
            </a:lvl6pPr>
            <a:lvl7pPr marL="3200400" lvl="6" indent="-317500">
              <a:spcBef>
                <a:spcPts val="500"/>
              </a:spcBef>
              <a:spcAft>
                <a:spcPts val="0"/>
              </a:spcAft>
              <a:buClr>
                <a:schemeClr val="accent6"/>
              </a:buClr>
              <a:buSzPts val="1400"/>
              <a:buChar char="●"/>
              <a:defRPr/>
            </a:lvl7pPr>
            <a:lvl8pPr marL="3657600" lvl="7" indent="-317500">
              <a:spcBef>
                <a:spcPts val="500"/>
              </a:spcBef>
              <a:spcAft>
                <a:spcPts val="0"/>
              </a:spcAft>
              <a:buClr>
                <a:schemeClr val="accent6"/>
              </a:buClr>
              <a:buSzPts val="1400"/>
              <a:buChar char="○"/>
              <a:defRPr/>
            </a:lvl8pPr>
            <a:lvl9pPr marL="4114800" lvl="8" indent="-317500">
              <a:spcBef>
                <a:spcPts val="500"/>
              </a:spcBef>
              <a:spcAft>
                <a:spcPts val="500"/>
              </a:spcAft>
              <a:buClr>
                <a:schemeClr val="accent6"/>
              </a:buClr>
              <a:buSzPts val="1400"/>
              <a:buChar char="■"/>
              <a:defRPr/>
            </a:lvl9pPr>
          </a:lstStyle>
          <a:p>
            <a:endParaRPr/>
          </a:p>
        </p:txBody>
      </p:sp>
      <p:pic>
        <p:nvPicPr>
          <p:cNvPr id="190" name="Google Shape;190;p31"/>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ark Purple No Logo Image">
  <p:cSld name="TITLE_AND_BODY_1_2_1_2_1_1_1_1_1_2">
    <p:bg>
      <p:bgPr>
        <a:solidFill>
          <a:srgbClr val="EFEFEF"/>
        </a:solidFill>
        <a:effectLst/>
      </p:bgPr>
    </p:bg>
    <p:spTree>
      <p:nvGrpSpPr>
        <p:cNvPr id="1" name="Shape 191"/>
        <p:cNvGrpSpPr/>
        <p:nvPr/>
      </p:nvGrpSpPr>
      <p:grpSpPr>
        <a:xfrm>
          <a:off x="0" y="0"/>
          <a:ext cx="0" cy="0"/>
          <a:chOff x="0" y="0"/>
          <a:chExt cx="0" cy="0"/>
        </a:xfrm>
      </p:grpSpPr>
      <p:sp>
        <p:nvSpPr>
          <p:cNvPr id="192" name="Google Shape;192;p32"/>
          <p:cNvSpPr/>
          <p:nvPr/>
        </p:nvSpPr>
        <p:spPr>
          <a:xfrm>
            <a:off x="6391200" y="0"/>
            <a:ext cx="27507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193" name="Google Shape;193;p32" descr="CPS Photo"/>
          <p:cNvSpPr>
            <a:spLocks noGrp="1"/>
          </p:cNvSpPr>
          <p:nvPr>
            <p:ph type="pic" idx="2"/>
          </p:nvPr>
        </p:nvSpPr>
        <p:spPr>
          <a:xfrm>
            <a:off x="5020275" y="897319"/>
            <a:ext cx="3209100" cy="3226200"/>
          </a:xfrm>
          <a:prstGeom prst="rect">
            <a:avLst/>
          </a:prstGeom>
          <a:noFill/>
          <a:ln>
            <a:noFill/>
          </a:ln>
        </p:spPr>
      </p:sp>
      <p:sp>
        <p:nvSpPr>
          <p:cNvPr id="194" name="Google Shape;194;p32"/>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195" name="Google Shape;195;p32"/>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196" name="Google Shape;196;p32"/>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lt1"/>
                </a:solidFill>
              </a:rPr>
              <a:t>‹#›</a:t>
            </a:fld>
            <a:endParaRPr sz="700">
              <a:solidFill>
                <a:schemeClr val="lt1"/>
              </a:solidFill>
            </a:endParaRPr>
          </a:p>
        </p:txBody>
      </p:sp>
      <p:sp>
        <p:nvSpPr>
          <p:cNvPr id="197" name="Google Shape;197;p32"/>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6"/>
              </a:buClr>
              <a:buSzPts val="1800"/>
              <a:buChar char="●"/>
              <a:defRPr/>
            </a:lvl1pPr>
            <a:lvl2pPr marL="914400" lvl="1" indent="-317500">
              <a:spcBef>
                <a:spcPts val="500"/>
              </a:spcBef>
              <a:spcAft>
                <a:spcPts val="0"/>
              </a:spcAft>
              <a:buClr>
                <a:schemeClr val="accent6"/>
              </a:buClr>
              <a:buSzPts val="1400"/>
              <a:buChar char="○"/>
              <a:defRPr/>
            </a:lvl2pPr>
            <a:lvl3pPr marL="1371600" lvl="2" indent="-317500">
              <a:spcBef>
                <a:spcPts val="500"/>
              </a:spcBef>
              <a:spcAft>
                <a:spcPts val="0"/>
              </a:spcAft>
              <a:buClr>
                <a:schemeClr val="accent6"/>
              </a:buClr>
              <a:buSzPts val="1400"/>
              <a:buChar char="■"/>
              <a:defRPr/>
            </a:lvl3pPr>
            <a:lvl4pPr marL="1828800" lvl="3" indent="-317500">
              <a:spcBef>
                <a:spcPts val="500"/>
              </a:spcBef>
              <a:spcAft>
                <a:spcPts val="0"/>
              </a:spcAft>
              <a:buClr>
                <a:schemeClr val="accent6"/>
              </a:buClr>
              <a:buSzPts val="1400"/>
              <a:buChar char="●"/>
              <a:defRPr/>
            </a:lvl4pPr>
            <a:lvl5pPr marL="2286000" lvl="4" indent="-317500">
              <a:spcBef>
                <a:spcPts val="500"/>
              </a:spcBef>
              <a:spcAft>
                <a:spcPts val="0"/>
              </a:spcAft>
              <a:buClr>
                <a:schemeClr val="accent6"/>
              </a:buClr>
              <a:buSzPts val="1400"/>
              <a:buChar char="○"/>
              <a:defRPr/>
            </a:lvl5pPr>
            <a:lvl6pPr marL="2743200" lvl="5" indent="-317500">
              <a:spcBef>
                <a:spcPts val="500"/>
              </a:spcBef>
              <a:spcAft>
                <a:spcPts val="0"/>
              </a:spcAft>
              <a:buClr>
                <a:schemeClr val="accent6"/>
              </a:buClr>
              <a:buSzPts val="1400"/>
              <a:buChar char="■"/>
              <a:defRPr/>
            </a:lvl6pPr>
            <a:lvl7pPr marL="3200400" lvl="6" indent="-317500">
              <a:spcBef>
                <a:spcPts val="500"/>
              </a:spcBef>
              <a:spcAft>
                <a:spcPts val="0"/>
              </a:spcAft>
              <a:buClr>
                <a:schemeClr val="accent6"/>
              </a:buClr>
              <a:buSzPts val="1400"/>
              <a:buChar char="●"/>
              <a:defRPr/>
            </a:lvl7pPr>
            <a:lvl8pPr marL="3657600" lvl="7" indent="-317500">
              <a:spcBef>
                <a:spcPts val="500"/>
              </a:spcBef>
              <a:spcAft>
                <a:spcPts val="0"/>
              </a:spcAft>
              <a:buClr>
                <a:schemeClr val="accent6"/>
              </a:buClr>
              <a:buSzPts val="1400"/>
              <a:buChar char="○"/>
              <a:defRPr/>
            </a:lvl8pPr>
            <a:lvl9pPr marL="4114800" lvl="8" indent="-317500">
              <a:spcBef>
                <a:spcPts val="500"/>
              </a:spcBef>
              <a:spcAft>
                <a:spcPts val="500"/>
              </a:spcAft>
              <a:buClr>
                <a:schemeClr val="accent6"/>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ight Green Logo Image">
  <p:cSld name="TITLE_AND_BODY_1_2_1_2_1_1_1_1_1_1">
    <p:bg>
      <p:bgPr>
        <a:solidFill>
          <a:srgbClr val="EFEFEF"/>
        </a:solidFill>
        <a:effectLst/>
      </p:bgPr>
    </p:bg>
    <p:spTree>
      <p:nvGrpSpPr>
        <p:cNvPr id="1" name="Shape 198"/>
        <p:cNvGrpSpPr/>
        <p:nvPr/>
      </p:nvGrpSpPr>
      <p:grpSpPr>
        <a:xfrm>
          <a:off x="0" y="0"/>
          <a:ext cx="0" cy="0"/>
          <a:chOff x="0" y="0"/>
          <a:chExt cx="0" cy="0"/>
        </a:xfrm>
      </p:grpSpPr>
      <p:sp>
        <p:nvSpPr>
          <p:cNvPr id="199" name="Google Shape;199;p33"/>
          <p:cNvSpPr/>
          <p:nvPr/>
        </p:nvSpPr>
        <p:spPr>
          <a:xfrm>
            <a:off x="6391200" y="0"/>
            <a:ext cx="27507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00" name="Google Shape;200;p33" descr="CPS Photo"/>
          <p:cNvSpPr>
            <a:spLocks noGrp="1"/>
          </p:cNvSpPr>
          <p:nvPr>
            <p:ph type="pic" idx="2"/>
          </p:nvPr>
        </p:nvSpPr>
        <p:spPr>
          <a:xfrm>
            <a:off x="5020275" y="897319"/>
            <a:ext cx="3209100" cy="3226200"/>
          </a:xfrm>
          <a:prstGeom prst="rect">
            <a:avLst/>
          </a:prstGeom>
          <a:noFill/>
          <a:ln>
            <a:noFill/>
          </a:ln>
        </p:spPr>
      </p:sp>
      <p:sp>
        <p:nvSpPr>
          <p:cNvPr id="201" name="Google Shape;201;p33"/>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02" name="Google Shape;202;p33"/>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03" name="Google Shape;203;p33"/>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
        <p:nvSpPr>
          <p:cNvPr id="204" name="Google Shape;204;p33"/>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pic>
        <p:nvPicPr>
          <p:cNvPr id="205" name="Google Shape;205;p33"/>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Light Green No Logo Image">
  <p:cSld name="TITLE_AND_BODY_1_2_1_2_1_1_1_1_1_1_1">
    <p:bg>
      <p:bgPr>
        <a:solidFill>
          <a:srgbClr val="EFEFEF"/>
        </a:solidFill>
        <a:effectLst/>
      </p:bgPr>
    </p:bg>
    <p:spTree>
      <p:nvGrpSpPr>
        <p:cNvPr id="1" name="Shape 206"/>
        <p:cNvGrpSpPr/>
        <p:nvPr/>
      </p:nvGrpSpPr>
      <p:grpSpPr>
        <a:xfrm>
          <a:off x="0" y="0"/>
          <a:ext cx="0" cy="0"/>
          <a:chOff x="0" y="0"/>
          <a:chExt cx="0" cy="0"/>
        </a:xfrm>
      </p:grpSpPr>
      <p:sp>
        <p:nvSpPr>
          <p:cNvPr id="207" name="Google Shape;207;p34"/>
          <p:cNvSpPr/>
          <p:nvPr/>
        </p:nvSpPr>
        <p:spPr>
          <a:xfrm>
            <a:off x="6391200" y="0"/>
            <a:ext cx="27507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08" name="Google Shape;208;p34" descr="CPS Photo"/>
          <p:cNvSpPr>
            <a:spLocks noGrp="1"/>
          </p:cNvSpPr>
          <p:nvPr>
            <p:ph type="pic" idx="2"/>
          </p:nvPr>
        </p:nvSpPr>
        <p:spPr>
          <a:xfrm>
            <a:off x="5020275" y="897319"/>
            <a:ext cx="3209100" cy="3226200"/>
          </a:xfrm>
          <a:prstGeom prst="rect">
            <a:avLst/>
          </a:prstGeom>
          <a:noFill/>
          <a:ln>
            <a:noFill/>
          </a:ln>
        </p:spPr>
      </p:sp>
      <p:sp>
        <p:nvSpPr>
          <p:cNvPr id="209" name="Google Shape;209;p34"/>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10" name="Google Shape;210;p34"/>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11" name="Google Shape;211;p34"/>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
        <p:nvSpPr>
          <p:cNvPr id="212" name="Google Shape;212;p34"/>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ark Teal Logo Image">
  <p:cSld name="TITLE_AND_BODY_1_2_1_2_1_1_1_1_1_1_1_1_2_1">
    <p:bg>
      <p:bgPr>
        <a:solidFill>
          <a:srgbClr val="EFEFEF"/>
        </a:solidFill>
        <a:effectLst/>
      </p:bgPr>
    </p:bg>
    <p:spTree>
      <p:nvGrpSpPr>
        <p:cNvPr id="1" name="Shape 213"/>
        <p:cNvGrpSpPr/>
        <p:nvPr/>
      </p:nvGrpSpPr>
      <p:grpSpPr>
        <a:xfrm>
          <a:off x="0" y="0"/>
          <a:ext cx="0" cy="0"/>
          <a:chOff x="0" y="0"/>
          <a:chExt cx="0" cy="0"/>
        </a:xfrm>
      </p:grpSpPr>
      <p:sp>
        <p:nvSpPr>
          <p:cNvPr id="214" name="Google Shape;214;p35"/>
          <p:cNvSpPr/>
          <p:nvPr/>
        </p:nvSpPr>
        <p:spPr>
          <a:xfrm>
            <a:off x="6391200" y="0"/>
            <a:ext cx="27507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15" name="Google Shape;215;p35"/>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16" name="Google Shape;216;p35"/>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17" name="Google Shape;217;p35" descr="CPS Photo"/>
          <p:cNvSpPr>
            <a:spLocks noGrp="1"/>
          </p:cNvSpPr>
          <p:nvPr>
            <p:ph type="pic" idx="2"/>
          </p:nvPr>
        </p:nvSpPr>
        <p:spPr>
          <a:xfrm>
            <a:off x="5020275" y="897319"/>
            <a:ext cx="3209100" cy="3226200"/>
          </a:xfrm>
          <a:prstGeom prst="rect">
            <a:avLst/>
          </a:prstGeom>
          <a:noFill/>
          <a:ln>
            <a:noFill/>
          </a:ln>
        </p:spPr>
      </p:sp>
      <p:sp>
        <p:nvSpPr>
          <p:cNvPr id="218" name="Google Shape;218;p35"/>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lt1"/>
                </a:solidFill>
              </a:rPr>
              <a:t>‹#›</a:t>
            </a:fld>
            <a:endParaRPr sz="700">
              <a:solidFill>
                <a:schemeClr val="lt1"/>
              </a:solidFill>
            </a:endParaRPr>
          </a:p>
        </p:txBody>
      </p:sp>
      <p:sp>
        <p:nvSpPr>
          <p:cNvPr id="219" name="Google Shape;219;p35"/>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pic>
        <p:nvPicPr>
          <p:cNvPr id="220" name="Google Shape;220;p35"/>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ark Teal No Logo Image">
  <p:cSld name="TITLE_AND_BODY_1_2_1_2_1_1_1_1_1_1_1_1_1_3_1">
    <p:bg>
      <p:bgPr>
        <a:solidFill>
          <a:srgbClr val="EFEFEF"/>
        </a:solidFill>
        <a:effectLst/>
      </p:bgPr>
    </p:bg>
    <p:spTree>
      <p:nvGrpSpPr>
        <p:cNvPr id="1" name="Shape 221"/>
        <p:cNvGrpSpPr/>
        <p:nvPr/>
      </p:nvGrpSpPr>
      <p:grpSpPr>
        <a:xfrm>
          <a:off x="0" y="0"/>
          <a:ext cx="0" cy="0"/>
          <a:chOff x="0" y="0"/>
          <a:chExt cx="0" cy="0"/>
        </a:xfrm>
      </p:grpSpPr>
      <p:sp>
        <p:nvSpPr>
          <p:cNvPr id="222" name="Google Shape;222;p36"/>
          <p:cNvSpPr/>
          <p:nvPr/>
        </p:nvSpPr>
        <p:spPr>
          <a:xfrm>
            <a:off x="6391200" y="0"/>
            <a:ext cx="27507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23" name="Google Shape;223;p36" descr="CPS Photo"/>
          <p:cNvSpPr>
            <a:spLocks noGrp="1"/>
          </p:cNvSpPr>
          <p:nvPr>
            <p:ph type="pic" idx="2"/>
          </p:nvPr>
        </p:nvSpPr>
        <p:spPr>
          <a:xfrm>
            <a:off x="5020275" y="897319"/>
            <a:ext cx="3209100" cy="3226200"/>
          </a:xfrm>
          <a:prstGeom prst="rect">
            <a:avLst/>
          </a:prstGeom>
          <a:noFill/>
          <a:ln>
            <a:noFill/>
          </a:ln>
        </p:spPr>
      </p:sp>
      <p:sp>
        <p:nvSpPr>
          <p:cNvPr id="224" name="Google Shape;224;p36"/>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25" name="Google Shape;225;p36"/>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26" name="Google Shape;226;p36"/>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lt1"/>
                </a:solidFill>
              </a:rPr>
              <a:t>‹#›</a:t>
            </a:fld>
            <a:endParaRPr sz="700">
              <a:solidFill>
                <a:schemeClr val="lt1"/>
              </a:solidFill>
            </a:endParaRPr>
          </a:p>
        </p:txBody>
      </p:sp>
      <p:sp>
        <p:nvSpPr>
          <p:cNvPr id="227" name="Google Shape;227;p36"/>
          <p:cNvSpPr txBox="1">
            <a:spLocks noGrp="1"/>
          </p:cNvSpPr>
          <p:nvPr>
            <p:ph type="body" idx="1"/>
          </p:nvPr>
        </p:nvSpPr>
        <p:spPr>
          <a:xfrm>
            <a:off x="457200" y="2070525"/>
            <a:ext cx="4254300" cy="25011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ark Yellow Logo Image">
  <p:cSld name="TITLE_AND_BODY_1_2_1_2_1_1_1_1_1_1_1_1_2_1_1_1_1">
    <p:bg>
      <p:bgPr>
        <a:solidFill>
          <a:srgbClr val="EFEFEF"/>
        </a:solidFill>
        <a:effectLst/>
      </p:bgPr>
    </p:bg>
    <p:spTree>
      <p:nvGrpSpPr>
        <p:cNvPr id="1" name="Shape 228"/>
        <p:cNvGrpSpPr/>
        <p:nvPr/>
      </p:nvGrpSpPr>
      <p:grpSpPr>
        <a:xfrm>
          <a:off x="0" y="0"/>
          <a:ext cx="0" cy="0"/>
          <a:chOff x="0" y="0"/>
          <a:chExt cx="0" cy="0"/>
        </a:xfrm>
      </p:grpSpPr>
      <p:sp>
        <p:nvSpPr>
          <p:cNvPr id="229" name="Google Shape;229;p37"/>
          <p:cNvSpPr/>
          <p:nvPr/>
        </p:nvSpPr>
        <p:spPr>
          <a:xfrm>
            <a:off x="6391200" y="0"/>
            <a:ext cx="2750700" cy="51435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30" name="Google Shape;230;p37"/>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31" name="Google Shape;231;p37" descr="CPS Photo"/>
          <p:cNvSpPr>
            <a:spLocks noGrp="1"/>
          </p:cNvSpPr>
          <p:nvPr>
            <p:ph type="pic" idx="2"/>
          </p:nvPr>
        </p:nvSpPr>
        <p:spPr>
          <a:xfrm>
            <a:off x="5020275" y="897319"/>
            <a:ext cx="3209100" cy="3226200"/>
          </a:xfrm>
          <a:prstGeom prst="rect">
            <a:avLst/>
          </a:prstGeom>
          <a:noFill/>
          <a:ln>
            <a:noFill/>
          </a:ln>
        </p:spPr>
      </p:sp>
      <p:sp>
        <p:nvSpPr>
          <p:cNvPr id="232" name="Google Shape;232;p37"/>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33" name="Google Shape;233;p37"/>
          <p:cNvSpPr txBox="1">
            <a:spLocks noGrp="1"/>
          </p:cNvSpPr>
          <p:nvPr>
            <p:ph type="body" idx="1"/>
          </p:nvPr>
        </p:nvSpPr>
        <p:spPr>
          <a:xfrm>
            <a:off x="457200" y="2071900"/>
            <a:ext cx="4143600" cy="24915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234" name="Google Shape;234;p37"/>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235" name="Google Shape;235;p37"/>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ark Yellow No Logo Image">
  <p:cSld name="TITLE_AND_BODY_1_2_1_2_1_1_1_1_1_1_1_1_1_3_1_1_1_1">
    <p:bg>
      <p:bgPr>
        <a:solidFill>
          <a:srgbClr val="EFEFEF"/>
        </a:solidFill>
        <a:effectLst/>
      </p:bgPr>
    </p:bg>
    <p:spTree>
      <p:nvGrpSpPr>
        <p:cNvPr id="1" name="Shape 236"/>
        <p:cNvGrpSpPr/>
        <p:nvPr/>
      </p:nvGrpSpPr>
      <p:grpSpPr>
        <a:xfrm>
          <a:off x="0" y="0"/>
          <a:ext cx="0" cy="0"/>
          <a:chOff x="0" y="0"/>
          <a:chExt cx="0" cy="0"/>
        </a:xfrm>
      </p:grpSpPr>
      <p:sp>
        <p:nvSpPr>
          <p:cNvPr id="237" name="Google Shape;237;p38"/>
          <p:cNvSpPr/>
          <p:nvPr/>
        </p:nvSpPr>
        <p:spPr>
          <a:xfrm>
            <a:off x="6391200" y="0"/>
            <a:ext cx="2750700" cy="51435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B4FBA"/>
              </a:solidFill>
            </a:endParaRPr>
          </a:p>
        </p:txBody>
      </p:sp>
      <p:sp>
        <p:nvSpPr>
          <p:cNvPr id="238" name="Google Shape;238;p38" descr="CPS Photo"/>
          <p:cNvSpPr>
            <a:spLocks noGrp="1"/>
          </p:cNvSpPr>
          <p:nvPr>
            <p:ph type="pic" idx="2"/>
          </p:nvPr>
        </p:nvSpPr>
        <p:spPr>
          <a:xfrm>
            <a:off x="5020275" y="897319"/>
            <a:ext cx="3209100" cy="3226200"/>
          </a:xfrm>
          <a:prstGeom prst="rect">
            <a:avLst/>
          </a:prstGeom>
          <a:noFill/>
          <a:ln>
            <a:noFill/>
          </a:ln>
        </p:spPr>
      </p:sp>
      <p:sp>
        <p:nvSpPr>
          <p:cNvPr id="239" name="Google Shape;239;p38"/>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40" name="Google Shape;240;p38"/>
          <p:cNvSpPr txBox="1">
            <a:spLocks noGrp="1"/>
          </p:cNvSpPr>
          <p:nvPr>
            <p:ph type="title"/>
          </p:nvPr>
        </p:nvSpPr>
        <p:spPr>
          <a:xfrm>
            <a:off x="457200" y="914400"/>
            <a:ext cx="4114800" cy="11184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41" name="Google Shape;241;p38"/>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sp>
        <p:nvSpPr>
          <p:cNvPr id="242" name="Google Shape;242;p38"/>
          <p:cNvSpPr txBox="1">
            <a:spLocks noGrp="1"/>
          </p:cNvSpPr>
          <p:nvPr>
            <p:ph type="body" idx="1"/>
          </p:nvPr>
        </p:nvSpPr>
        <p:spPr>
          <a:xfrm>
            <a:off x="457200" y="2071900"/>
            <a:ext cx="4143600" cy="24915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ark Teal No Logo Cover">
  <p:cSld name="TITLE_AND_BODY_1_2_1_2_1_1_1_1_1_1_1_1_1_2_1_1">
    <p:bg>
      <p:bgPr>
        <a:solidFill>
          <a:schemeClr val="accent2"/>
        </a:solidFill>
        <a:effectLst/>
      </p:bgPr>
    </p:bg>
    <p:spTree>
      <p:nvGrpSpPr>
        <p:cNvPr id="1" name="Shape 243"/>
        <p:cNvGrpSpPr/>
        <p:nvPr/>
      </p:nvGrpSpPr>
      <p:grpSpPr>
        <a:xfrm>
          <a:off x="0" y="0"/>
          <a:ext cx="0" cy="0"/>
          <a:chOff x="0" y="0"/>
          <a:chExt cx="0" cy="0"/>
        </a:xfrm>
      </p:grpSpPr>
      <p:sp>
        <p:nvSpPr>
          <p:cNvPr id="244" name="Google Shape;244;p39" descr="CPS Cover Photo"/>
          <p:cNvSpPr>
            <a:spLocks noGrp="1"/>
          </p:cNvSpPr>
          <p:nvPr>
            <p:ph type="pic" idx="2"/>
          </p:nvPr>
        </p:nvSpPr>
        <p:spPr>
          <a:xfrm>
            <a:off x="0" y="0"/>
            <a:ext cx="4569900" cy="5143500"/>
          </a:xfrm>
          <a:prstGeom prst="rect">
            <a:avLst/>
          </a:prstGeom>
          <a:noFill/>
          <a:ln>
            <a:noFill/>
          </a:ln>
        </p:spPr>
      </p:sp>
      <p:sp>
        <p:nvSpPr>
          <p:cNvPr id="245" name="Google Shape;245;p39"/>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46" name="Google Shape;246;p39"/>
          <p:cNvSpPr txBox="1">
            <a:spLocks noGrp="1"/>
          </p:cNvSpPr>
          <p:nvPr>
            <p:ph type="title"/>
          </p:nvPr>
        </p:nvSpPr>
        <p:spPr>
          <a:xfrm>
            <a:off x="5020150" y="0"/>
            <a:ext cx="3775500" cy="4543500"/>
          </a:xfrm>
          <a:prstGeom prst="rect">
            <a:avLst/>
          </a:prstGeom>
        </p:spPr>
        <p:txBody>
          <a:bodyPr spcFirstLastPara="1" wrap="square" lIns="0" tIns="0" rIns="0" bIns="0" anchor="ctr" anchorCtr="0">
            <a:noAutofit/>
          </a:bodyPr>
          <a:lstStyle>
            <a:lvl1pPr lvl="0" algn="r">
              <a:lnSpc>
                <a:spcPct val="90000"/>
              </a:lnSpc>
              <a:spcBef>
                <a:spcPts val="0"/>
              </a:spcBef>
              <a:spcAft>
                <a:spcPts val="0"/>
              </a:spcAft>
              <a:buClr>
                <a:srgbClr val="FFFFFF"/>
              </a:buClr>
              <a:buSzPts val="4500"/>
              <a:buFont typeface="Lora"/>
              <a:buNone/>
              <a:defRPr sz="4500">
                <a:solidFill>
                  <a:srgbClr val="FFFFFF"/>
                </a:solidFill>
                <a:latin typeface="Lora"/>
                <a:ea typeface="Lora"/>
                <a:cs typeface="Lora"/>
                <a:sym typeface="Lora"/>
              </a:defRPr>
            </a:lvl1pPr>
            <a:lvl2pPr lvl="1">
              <a:lnSpc>
                <a:spcPct val="90000"/>
              </a:lnSpc>
              <a:spcBef>
                <a:spcPts val="0"/>
              </a:spcBef>
              <a:spcAft>
                <a:spcPts val="0"/>
              </a:spcAft>
              <a:buSzPts val="4500"/>
              <a:buNone/>
              <a:defRPr sz="4500"/>
            </a:lvl2pPr>
            <a:lvl3pPr lvl="2">
              <a:lnSpc>
                <a:spcPct val="90000"/>
              </a:lnSpc>
              <a:spcBef>
                <a:spcPts val="0"/>
              </a:spcBef>
              <a:spcAft>
                <a:spcPts val="0"/>
              </a:spcAft>
              <a:buSzPts val="4500"/>
              <a:buNone/>
              <a:defRPr sz="4500"/>
            </a:lvl3pPr>
            <a:lvl4pPr lvl="3">
              <a:lnSpc>
                <a:spcPct val="90000"/>
              </a:lnSpc>
              <a:spcBef>
                <a:spcPts val="0"/>
              </a:spcBef>
              <a:spcAft>
                <a:spcPts val="0"/>
              </a:spcAft>
              <a:buSzPts val="4500"/>
              <a:buNone/>
              <a:defRPr sz="4500"/>
            </a:lvl4pPr>
            <a:lvl5pPr lvl="4">
              <a:lnSpc>
                <a:spcPct val="90000"/>
              </a:lnSpc>
              <a:spcBef>
                <a:spcPts val="0"/>
              </a:spcBef>
              <a:spcAft>
                <a:spcPts val="0"/>
              </a:spcAft>
              <a:buSzPts val="4500"/>
              <a:buNone/>
              <a:defRPr sz="4500"/>
            </a:lvl5pPr>
            <a:lvl6pPr lvl="5">
              <a:lnSpc>
                <a:spcPct val="90000"/>
              </a:lnSpc>
              <a:spcBef>
                <a:spcPts val="0"/>
              </a:spcBef>
              <a:spcAft>
                <a:spcPts val="0"/>
              </a:spcAft>
              <a:buSzPts val="4500"/>
              <a:buNone/>
              <a:defRPr sz="4500"/>
            </a:lvl6pPr>
            <a:lvl7pPr lvl="6">
              <a:lnSpc>
                <a:spcPct val="90000"/>
              </a:lnSpc>
              <a:spcBef>
                <a:spcPts val="0"/>
              </a:spcBef>
              <a:spcAft>
                <a:spcPts val="0"/>
              </a:spcAft>
              <a:buSzPts val="4500"/>
              <a:buNone/>
              <a:defRPr sz="4500"/>
            </a:lvl7pPr>
            <a:lvl8pPr lvl="7">
              <a:lnSpc>
                <a:spcPct val="90000"/>
              </a:lnSpc>
              <a:spcBef>
                <a:spcPts val="0"/>
              </a:spcBef>
              <a:spcAft>
                <a:spcPts val="0"/>
              </a:spcAft>
              <a:buSzPts val="4500"/>
              <a:buNone/>
              <a:defRPr sz="4500"/>
            </a:lvl8pPr>
            <a:lvl9pPr lvl="8">
              <a:lnSpc>
                <a:spcPct val="90000"/>
              </a:lnSpc>
              <a:spcBef>
                <a:spcPts val="0"/>
              </a:spcBef>
              <a:spcAft>
                <a:spcPts val="0"/>
              </a:spcAft>
              <a:buSzPts val="4500"/>
              <a:buNone/>
              <a:defRPr sz="4500"/>
            </a:lvl9pPr>
          </a:lstStyle>
          <a:p>
            <a:endParaRPr/>
          </a:p>
        </p:txBody>
      </p:sp>
      <p:pic>
        <p:nvPicPr>
          <p:cNvPr id="247" name="Google Shape;247;p39"/>
          <p:cNvPicPr preferRelativeResize="0"/>
          <p:nvPr/>
        </p:nvPicPr>
        <p:blipFill rotWithShape="1">
          <a:blip r:embed="rId2">
            <a:alphaModFix/>
          </a:blip>
          <a:srcRect l="-1750" t="-3146" b="-3157"/>
          <a:stretch/>
        </p:blipFill>
        <p:spPr>
          <a:xfrm>
            <a:off x="6790125" y="4263400"/>
            <a:ext cx="2005525" cy="517325"/>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ark Yellow No Logo Cover">
  <p:cSld name="TITLE_AND_BODY_1_2_1_2_1_1_1_1_1_1_1_1_1_2_1_1_1_2">
    <p:bg>
      <p:bgPr>
        <a:solidFill>
          <a:srgbClr val="FFA110"/>
        </a:solidFill>
        <a:effectLst/>
      </p:bgPr>
    </p:bg>
    <p:spTree>
      <p:nvGrpSpPr>
        <p:cNvPr id="1" name="Shape 248"/>
        <p:cNvGrpSpPr/>
        <p:nvPr/>
      </p:nvGrpSpPr>
      <p:grpSpPr>
        <a:xfrm>
          <a:off x="0" y="0"/>
          <a:ext cx="0" cy="0"/>
          <a:chOff x="0" y="0"/>
          <a:chExt cx="0" cy="0"/>
        </a:xfrm>
      </p:grpSpPr>
      <p:sp>
        <p:nvSpPr>
          <p:cNvPr id="249" name="Google Shape;249;p40" descr="CPS Cover Photo"/>
          <p:cNvSpPr>
            <a:spLocks noGrp="1"/>
          </p:cNvSpPr>
          <p:nvPr>
            <p:ph type="pic" idx="2"/>
          </p:nvPr>
        </p:nvSpPr>
        <p:spPr>
          <a:xfrm>
            <a:off x="0" y="0"/>
            <a:ext cx="4569900" cy="5143500"/>
          </a:xfrm>
          <a:prstGeom prst="rect">
            <a:avLst/>
          </a:prstGeom>
          <a:noFill/>
          <a:ln>
            <a:noFill/>
          </a:ln>
        </p:spPr>
      </p:sp>
      <p:sp>
        <p:nvSpPr>
          <p:cNvPr id="250" name="Google Shape;250;p40"/>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51" name="Google Shape;251;p40"/>
          <p:cNvSpPr txBox="1">
            <a:spLocks noGrp="1"/>
          </p:cNvSpPr>
          <p:nvPr>
            <p:ph type="title"/>
          </p:nvPr>
        </p:nvSpPr>
        <p:spPr>
          <a:xfrm>
            <a:off x="5020150" y="0"/>
            <a:ext cx="3775500" cy="4543500"/>
          </a:xfrm>
          <a:prstGeom prst="rect">
            <a:avLst/>
          </a:prstGeom>
        </p:spPr>
        <p:txBody>
          <a:bodyPr spcFirstLastPara="1" wrap="square" lIns="0" tIns="0" rIns="0" bIns="0" anchor="ctr" anchorCtr="0">
            <a:noAutofit/>
          </a:bodyPr>
          <a:lstStyle>
            <a:lvl1pPr lvl="0" algn="r">
              <a:lnSpc>
                <a:spcPct val="90000"/>
              </a:lnSpc>
              <a:spcBef>
                <a:spcPts val="0"/>
              </a:spcBef>
              <a:spcAft>
                <a:spcPts val="0"/>
              </a:spcAft>
              <a:buClr>
                <a:srgbClr val="000000"/>
              </a:buClr>
              <a:buSzPts val="4500"/>
              <a:buFont typeface="Lora"/>
              <a:buNone/>
              <a:defRPr sz="4500">
                <a:solidFill>
                  <a:srgbClr val="000000"/>
                </a:solidFill>
                <a:latin typeface="Lora"/>
                <a:ea typeface="Lora"/>
                <a:cs typeface="Lora"/>
                <a:sym typeface="Lora"/>
              </a:defRPr>
            </a:lvl1pPr>
            <a:lvl2pPr lvl="1">
              <a:lnSpc>
                <a:spcPct val="90000"/>
              </a:lnSpc>
              <a:spcBef>
                <a:spcPts val="0"/>
              </a:spcBef>
              <a:spcAft>
                <a:spcPts val="0"/>
              </a:spcAft>
              <a:buClr>
                <a:srgbClr val="000000"/>
              </a:buClr>
              <a:buSzPts val="4500"/>
              <a:buNone/>
              <a:defRPr sz="4500">
                <a:solidFill>
                  <a:srgbClr val="000000"/>
                </a:solidFill>
              </a:defRPr>
            </a:lvl2pPr>
            <a:lvl3pPr lvl="2">
              <a:lnSpc>
                <a:spcPct val="90000"/>
              </a:lnSpc>
              <a:spcBef>
                <a:spcPts val="0"/>
              </a:spcBef>
              <a:spcAft>
                <a:spcPts val="0"/>
              </a:spcAft>
              <a:buClr>
                <a:srgbClr val="000000"/>
              </a:buClr>
              <a:buSzPts val="4500"/>
              <a:buNone/>
              <a:defRPr sz="4500">
                <a:solidFill>
                  <a:srgbClr val="000000"/>
                </a:solidFill>
              </a:defRPr>
            </a:lvl3pPr>
            <a:lvl4pPr lvl="3">
              <a:lnSpc>
                <a:spcPct val="90000"/>
              </a:lnSpc>
              <a:spcBef>
                <a:spcPts val="0"/>
              </a:spcBef>
              <a:spcAft>
                <a:spcPts val="0"/>
              </a:spcAft>
              <a:buClr>
                <a:srgbClr val="000000"/>
              </a:buClr>
              <a:buSzPts val="4500"/>
              <a:buNone/>
              <a:defRPr sz="4500">
                <a:solidFill>
                  <a:srgbClr val="000000"/>
                </a:solidFill>
              </a:defRPr>
            </a:lvl4pPr>
            <a:lvl5pPr lvl="4">
              <a:lnSpc>
                <a:spcPct val="90000"/>
              </a:lnSpc>
              <a:spcBef>
                <a:spcPts val="0"/>
              </a:spcBef>
              <a:spcAft>
                <a:spcPts val="0"/>
              </a:spcAft>
              <a:buClr>
                <a:srgbClr val="000000"/>
              </a:buClr>
              <a:buSzPts val="4500"/>
              <a:buNone/>
              <a:defRPr sz="4500">
                <a:solidFill>
                  <a:srgbClr val="000000"/>
                </a:solidFill>
              </a:defRPr>
            </a:lvl5pPr>
            <a:lvl6pPr lvl="5">
              <a:lnSpc>
                <a:spcPct val="90000"/>
              </a:lnSpc>
              <a:spcBef>
                <a:spcPts val="0"/>
              </a:spcBef>
              <a:spcAft>
                <a:spcPts val="0"/>
              </a:spcAft>
              <a:buClr>
                <a:srgbClr val="000000"/>
              </a:buClr>
              <a:buSzPts val="4500"/>
              <a:buNone/>
              <a:defRPr sz="4500">
                <a:solidFill>
                  <a:srgbClr val="000000"/>
                </a:solidFill>
              </a:defRPr>
            </a:lvl6pPr>
            <a:lvl7pPr lvl="6">
              <a:lnSpc>
                <a:spcPct val="90000"/>
              </a:lnSpc>
              <a:spcBef>
                <a:spcPts val="0"/>
              </a:spcBef>
              <a:spcAft>
                <a:spcPts val="0"/>
              </a:spcAft>
              <a:buClr>
                <a:srgbClr val="000000"/>
              </a:buClr>
              <a:buSzPts val="4500"/>
              <a:buNone/>
              <a:defRPr sz="4500">
                <a:solidFill>
                  <a:srgbClr val="000000"/>
                </a:solidFill>
              </a:defRPr>
            </a:lvl7pPr>
            <a:lvl8pPr lvl="7">
              <a:lnSpc>
                <a:spcPct val="90000"/>
              </a:lnSpc>
              <a:spcBef>
                <a:spcPts val="0"/>
              </a:spcBef>
              <a:spcAft>
                <a:spcPts val="0"/>
              </a:spcAft>
              <a:buClr>
                <a:srgbClr val="000000"/>
              </a:buClr>
              <a:buSzPts val="4500"/>
              <a:buNone/>
              <a:defRPr sz="4500">
                <a:solidFill>
                  <a:srgbClr val="000000"/>
                </a:solidFill>
              </a:defRPr>
            </a:lvl8pPr>
            <a:lvl9pPr lvl="8">
              <a:lnSpc>
                <a:spcPct val="90000"/>
              </a:lnSpc>
              <a:spcBef>
                <a:spcPts val="0"/>
              </a:spcBef>
              <a:spcAft>
                <a:spcPts val="0"/>
              </a:spcAft>
              <a:buClr>
                <a:srgbClr val="000000"/>
              </a:buClr>
              <a:buSzPts val="4500"/>
              <a:buNone/>
              <a:defRPr sz="4500">
                <a:solidFill>
                  <a:srgbClr val="000000"/>
                </a:solidFill>
              </a:defRPr>
            </a:lvl9pPr>
          </a:lstStyle>
          <a:p>
            <a:endParaRPr/>
          </a:p>
        </p:txBody>
      </p:sp>
      <p:pic>
        <p:nvPicPr>
          <p:cNvPr id="252" name="Google Shape;252;p40"/>
          <p:cNvPicPr preferRelativeResize="0"/>
          <p:nvPr/>
        </p:nvPicPr>
        <p:blipFill rotWithShape="1">
          <a:blip r:embed="rId2">
            <a:alphaModFix/>
          </a:blip>
          <a:srcRect t="-2476" b="-2476"/>
          <a:stretch/>
        </p:blipFill>
        <p:spPr>
          <a:xfrm>
            <a:off x="6790125" y="4263400"/>
            <a:ext cx="2005525" cy="517325"/>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Light Green No Logo Cover">
  <p:cSld name="TITLE_AND_BODY_1_2_1_2_1_1_1_1_1_1_1_1_1_2_1_1_1_1">
    <p:bg>
      <p:bgPr>
        <a:solidFill>
          <a:schemeClr val="accent3"/>
        </a:solidFill>
        <a:effectLst/>
      </p:bgPr>
    </p:bg>
    <p:spTree>
      <p:nvGrpSpPr>
        <p:cNvPr id="1" name="Shape 253"/>
        <p:cNvGrpSpPr/>
        <p:nvPr/>
      </p:nvGrpSpPr>
      <p:grpSpPr>
        <a:xfrm>
          <a:off x="0" y="0"/>
          <a:ext cx="0" cy="0"/>
          <a:chOff x="0" y="0"/>
          <a:chExt cx="0" cy="0"/>
        </a:xfrm>
      </p:grpSpPr>
      <p:sp>
        <p:nvSpPr>
          <p:cNvPr id="254" name="Google Shape;254;p41" descr="CPS Cover Photo"/>
          <p:cNvSpPr>
            <a:spLocks noGrp="1"/>
          </p:cNvSpPr>
          <p:nvPr>
            <p:ph type="pic" idx="2"/>
          </p:nvPr>
        </p:nvSpPr>
        <p:spPr>
          <a:xfrm>
            <a:off x="0" y="0"/>
            <a:ext cx="4569900" cy="5143500"/>
          </a:xfrm>
          <a:prstGeom prst="rect">
            <a:avLst/>
          </a:prstGeom>
          <a:noFill/>
          <a:ln>
            <a:noFill/>
          </a:ln>
        </p:spPr>
      </p:sp>
      <p:sp>
        <p:nvSpPr>
          <p:cNvPr id="255" name="Google Shape;255;p41"/>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56" name="Google Shape;256;p41"/>
          <p:cNvSpPr txBox="1">
            <a:spLocks noGrp="1"/>
          </p:cNvSpPr>
          <p:nvPr>
            <p:ph type="title"/>
          </p:nvPr>
        </p:nvSpPr>
        <p:spPr>
          <a:xfrm>
            <a:off x="5020150" y="0"/>
            <a:ext cx="3775500" cy="4543500"/>
          </a:xfrm>
          <a:prstGeom prst="rect">
            <a:avLst/>
          </a:prstGeom>
        </p:spPr>
        <p:txBody>
          <a:bodyPr spcFirstLastPara="1" wrap="square" lIns="0" tIns="0" rIns="0" bIns="0" anchor="ctr" anchorCtr="0">
            <a:noAutofit/>
          </a:bodyPr>
          <a:lstStyle>
            <a:lvl1pPr lvl="0" algn="r">
              <a:lnSpc>
                <a:spcPct val="90000"/>
              </a:lnSpc>
              <a:spcBef>
                <a:spcPts val="0"/>
              </a:spcBef>
              <a:spcAft>
                <a:spcPts val="0"/>
              </a:spcAft>
              <a:buClr>
                <a:srgbClr val="000000"/>
              </a:buClr>
              <a:buSzPts val="4500"/>
              <a:buFont typeface="Lora"/>
              <a:buNone/>
              <a:defRPr sz="4500">
                <a:solidFill>
                  <a:srgbClr val="000000"/>
                </a:solidFill>
                <a:latin typeface="Lora"/>
                <a:ea typeface="Lora"/>
                <a:cs typeface="Lora"/>
                <a:sym typeface="Lora"/>
              </a:defRPr>
            </a:lvl1pPr>
            <a:lvl2pPr lvl="1">
              <a:lnSpc>
                <a:spcPct val="90000"/>
              </a:lnSpc>
              <a:spcBef>
                <a:spcPts val="0"/>
              </a:spcBef>
              <a:spcAft>
                <a:spcPts val="0"/>
              </a:spcAft>
              <a:buClr>
                <a:srgbClr val="000000"/>
              </a:buClr>
              <a:buSzPts val="4500"/>
              <a:buNone/>
              <a:defRPr sz="4500">
                <a:solidFill>
                  <a:srgbClr val="000000"/>
                </a:solidFill>
              </a:defRPr>
            </a:lvl2pPr>
            <a:lvl3pPr lvl="2">
              <a:lnSpc>
                <a:spcPct val="90000"/>
              </a:lnSpc>
              <a:spcBef>
                <a:spcPts val="0"/>
              </a:spcBef>
              <a:spcAft>
                <a:spcPts val="0"/>
              </a:spcAft>
              <a:buClr>
                <a:srgbClr val="000000"/>
              </a:buClr>
              <a:buSzPts val="4500"/>
              <a:buNone/>
              <a:defRPr sz="4500">
                <a:solidFill>
                  <a:srgbClr val="000000"/>
                </a:solidFill>
              </a:defRPr>
            </a:lvl3pPr>
            <a:lvl4pPr lvl="3">
              <a:lnSpc>
                <a:spcPct val="90000"/>
              </a:lnSpc>
              <a:spcBef>
                <a:spcPts val="0"/>
              </a:spcBef>
              <a:spcAft>
                <a:spcPts val="0"/>
              </a:spcAft>
              <a:buClr>
                <a:srgbClr val="000000"/>
              </a:buClr>
              <a:buSzPts val="4500"/>
              <a:buNone/>
              <a:defRPr sz="4500">
                <a:solidFill>
                  <a:srgbClr val="000000"/>
                </a:solidFill>
              </a:defRPr>
            </a:lvl4pPr>
            <a:lvl5pPr lvl="4">
              <a:lnSpc>
                <a:spcPct val="90000"/>
              </a:lnSpc>
              <a:spcBef>
                <a:spcPts val="0"/>
              </a:spcBef>
              <a:spcAft>
                <a:spcPts val="0"/>
              </a:spcAft>
              <a:buClr>
                <a:srgbClr val="000000"/>
              </a:buClr>
              <a:buSzPts val="4500"/>
              <a:buNone/>
              <a:defRPr sz="4500">
                <a:solidFill>
                  <a:srgbClr val="000000"/>
                </a:solidFill>
              </a:defRPr>
            </a:lvl5pPr>
            <a:lvl6pPr lvl="5">
              <a:lnSpc>
                <a:spcPct val="90000"/>
              </a:lnSpc>
              <a:spcBef>
                <a:spcPts val="0"/>
              </a:spcBef>
              <a:spcAft>
                <a:spcPts val="0"/>
              </a:spcAft>
              <a:buClr>
                <a:srgbClr val="000000"/>
              </a:buClr>
              <a:buSzPts val="4500"/>
              <a:buNone/>
              <a:defRPr sz="4500">
                <a:solidFill>
                  <a:srgbClr val="000000"/>
                </a:solidFill>
              </a:defRPr>
            </a:lvl6pPr>
            <a:lvl7pPr lvl="6">
              <a:lnSpc>
                <a:spcPct val="90000"/>
              </a:lnSpc>
              <a:spcBef>
                <a:spcPts val="0"/>
              </a:spcBef>
              <a:spcAft>
                <a:spcPts val="0"/>
              </a:spcAft>
              <a:buClr>
                <a:srgbClr val="000000"/>
              </a:buClr>
              <a:buSzPts val="4500"/>
              <a:buNone/>
              <a:defRPr sz="4500">
                <a:solidFill>
                  <a:srgbClr val="000000"/>
                </a:solidFill>
              </a:defRPr>
            </a:lvl7pPr>
            <a:lvl8pPr lvl="7">
              <a:lnSpc>
                <a:spcPct val="90000"/>
              </a:lnSpc>
              <a:spcBef>
                <a:spcPts val="0"/>
              </a:spcBef>
              <a:spcAft>
                <a:spcPts val="0"/>
              </a:spcAft>
              <a:buClr>
                <a:srgbClr val="000000"/>
              </a:buClr>
              <a:buSzPts val="4500"/>
              <a:buNone/>
              <a:defRPr sz="4500">
                <a:solidFill>
                  <a:srgbClr val="000000"/>
                </a:solidFill>
              </a:defRPr>
            </a:lvl8pPr>
            <a:lvl9pPr lvl="8">
              <a:lnSpc>
                <a:spcPct val="90000"/>
              </a:lnSpc>
              <a:spcBef>
                <a:spcPts val="0"/>
              </a:spcBef>
              <a:spcAft>
                <a:spcPts val="0"/>
              </a:spcAft>
              <a:buClr>
                <a:srgbClr val="000000"/>
              </a:buClr>
              <a:buSzPts val="4500"/>
              <a:buNone/>
              <a:defRPr sz="4500">
                <a:solidFill>
                  <a:srgbClr val="000000"/>
                </a:solidFill>
              </a:defRPr>
            </a:lvl9pPr>
          </a:lstStyle>
          <a:p>
            <a:endParaRPr/>
          </a:p>
        </p:txBody>
      </p:sp>
      <p:pic>
        <p:nvPicPr>
          <p:cNvPr id="257" name="Google Shape;257;p41"/>
          <p:cNvPicPr preferRelativeResize="0"/>
          <p:nvPr/>
        </p:nvPicPr>
        <p:blipFill rotWithShape="1">
          <a:blip r:embed="rId2">
            <a:alphaModFix/>
          </a:blip>
          <a:srcRect t="-2476" b="-2476"/>
          <a:stretch/>
        </p:blipFill>
        <p:spPr>
          <a:xfrm>
            <a:off x="6790125" y="4263400"/>
            <a:ext cx="2005525" cy="517325"/>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ark Purple No Logo Cover">
  <p:cSld name="TITLE_AND_BODY_1_2_1_2_1_1_1_1_1_1_1_1_1_2_1_1_1_1_1_1_1">
    <p:bg>
      <p:bgPr>
        <a:solidFill>
          <a:schemeClr val="accent6"/>
        </a:solidFill>
        <a:effectLst/>
      </p:bgPr>
    </p:bg>
    <p:spTree>
      <p:nvGrpSpPr>
        <p:cNvPr id="1" name="Shape 258"/>
        <p:cNvGrpSpPr/>
        <p:nvPr/>
      </p:nvGrpSpPr>
      <p:grpSpPr>
        <a:xfrm>
          <a:off x="0" y="0"/>
          <a:ext cx="0" cy="0"/>
          <a:chOff x="0" y="0"/>
          <a:chExt cx="0" cy="0"/>
        </a:xfrm>
      </p:grpSpPr>
      <p:sp>
        <p:nvSpPr>
          <p:cNvPr id="259" name="Google Shape;259;p42" descr="CPS Cover Photo"/>
          <p:cNvSpPr>
            <a:spLocks noGrp="1"/>
          </p:cNvSpPr>
          <p:nvPr>
            <p:ph type="pic" idx="2"/>
          </p:nvPr>
        </p:nvSpPr>
        <p:spPr>
          <a:xfrm>
            <a:off x="0" y="0"/>
            <a:ext cx="4569900" cy="5143500"/>
          </a:xfrm>
          <a:prstGeom prst="rect">
            <a:avLst/>
          </a:prstGeom>
          <a:noFill/>
          <a:ln>
            <a:noFill/>
          </a:ln>
        </p:spPr>
      </p:sp>
      <p:sp>
        <p:nvSpPr>
          <p:cNvPr id="260" name="Google Shape;260;p42"/>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61" name="Google Shape;261;p42"/>
          <p:cNvSpPr txBox="1">
            <a:spLocks noGrp="1"/>
          </p:cNvSpPr>
          <p:nvPr>
            <p:ph type="title"/>
          </p:nvPr>
        </p:nvSpPr>
        <p:spPr>
          <a:xfrm>
            <a:off x="5020150" y="0"/>
            <a:ext cx="3775500" cy="4543500"/>
          </a:xfrm>
          <a:prstGeom prst="rect">
            <a:avLst/>
          </a:prstGeom>
        </p:spPr>
        <p:txBody>
          <a:bodyPr spcFirstLastPara="1" wrap="square" lIns="0" tIns="0" rIns="0" bIns="0" anchor="ctr" anchorCtr="0">
            <a:noAutofit/>
          </a:bodyPr>
          <a:lstStyle>
            <a:lvl1pPr lvl="0" algn="r">
              <a:lnSpc>
                <a:spcPct val="90000"/>
              </a:lnSpc>
              <a:spcBef>
                <a:spcPts val="0"/>
              </a:spcBef>
              <a:spcAft>
                <a:spcPts val="0"/>
              </a:spcAft>
              <a:buClr>
                <a:srgbClr val="FFFFFF"/>
              </a:buClr>
              <a:buSzPts val="4500"/>
              <a:buFont typeface="Lora"/>
              <a:buNone/>
              <a:defRPr sz="4500">
                <a:solidFill>
                  <a:srgbClr val="FFFFFF"/>
                </a:solidFill>
                <a:latin typeface="Lora"/>
                <a:ea typeface="Lora"/>
                <a:cs typeface="Lora"/>
                <a:sym typeface="Lora"/>
              </a:defRPr>
            </a:lvl1pPr>
            <a:lvl2pPr lvl="1">
              <a:lnSpc>
                <a:spcPct val="90000"/>
              </a:lnSpc>
              <a:spcBef>
                <a:spcPts val="0"/>
              </a:spcBef>
              <a:spcAft>
                <a:spcPts val="0"/>
              </a:spcAft>
              <a:buSzPts val="4500"/>
              <a:buNone/>
              <a:defRPr sz="4500"/>
            </a:lvl2pPr>
            <a:lvl3pPr lvl="2">
              <a:lnSpc>
                <a:spcPct val="90000"/>
              </a:lnSpc>
              <a:spcBef>
                <a:spcPts val="0"/>
              </a:spcBef>
              <a:spcAft>
                <a:spcPts val="0"/>
              </a:spcAft>
              <a:buSzPts val="4500"/>
              <a:buNone/>
              <a:defRPr sz="4500"/>
            </a:lvl3pPr>
            <a:lvl4pPr lvl="3">
              <a:lnSpc>
                <a:spcPct val="90000"/>
              </a:lnSpc>
              <a:spcBef>
                <a:spcPts val="0"/>
              </a:spcBef>
              <a:spcAft>
                <a:spcPts val="0"/>
              </a:spcAft>
              <a:buSzPts val="4500"/>
              <a:buNone/>
              <a:defRPr sz="4500"/>
            </a:lvl4pPr>
            <a:lvl5pPr lvl="4">
              <a:lnSpc>
                <a:spcPct val="90000"/>
              </a:lnSpc>
              <a:spcBef>
                <a:spcPts val="0"/>
              </a:spcBef>
              <a:spcAft>
                <a:spcPts val="0"/>
              </a:spcAft>
              <a:buSzPts val="4500"/>
              <a:buNone/>
              <a:defRPr sz="4500"/>
            </a:lvl5pPr>
            <a:lvl6pPr lvl="5">
              <a:lnSpc>
                <a:spcPct val="90000"/>
              </a:lnSpc>
              <a:spcBef>
                <a:spcPts val="0"/>
              </a:spcBef>
              <a:spcAft>
                <a:spcPts val="0"/>
              </a:spcAft>
              <a:buSzPts val="4500"/>
              <a:buNone/>
              <a:defRPr sz="4500"/>
            </a:lvl6pPr>
            <a:lvl7pPr lvl="6">
              <a:lnSpc>
                <a:spcPct val="90000"/>
              </a:lnSpc>
              <a:spcBef>
                <a:spcPts val="0"/>
              </a:spcBef>
              <a:spcAft>
                <a:spcPts val="0"/>
              </a:spcAft>
              <a:buSzPts val="4500"/>
              <a:buNone/>
              <a:defRPr sz="4500"/>
            </a:lvl7pPr>
            <a:lvl8pPr lvl="7">
              <a:lnSpc>
                <a:spcPct val="90000"/>
              </a:lnSpc>
              <a:spcBef>
                <a:spcPts val="0"/>
              </a:spcBef>
              <a:spcAft>
                <a:spcPts val="0"/>
              </a:spcAft>
              <a:buSzPts val="4500"/>
              <a:buNone/>
              <a:defRPr sz="4500"/>
            </a:lvl8pPr>
            <a:lvl9pPr lvl="8">
              <a:lnSpc>
                <a:spcPct val="90000"/>
              </a:lnSpc>
              <a:spcBef>
                <a:spcPts val="0"/>
              </a:spcBef>
              <a:spcAft>
                <a:spcPts val="0"/>
              </a:spcAft>
              <a:buSzPts val="4500"/>
              <a:buNone/>
              <a:defRPr sz="4500"/>
            </a:lvl9pPr>
          </a:lstStyle>
          <a:p>
            <a:endParaRPr/>
          </a:p>
        </p:txBody>
      </p:sp>
      <p:pic>
        <p:nvPicPr>
          <p:cNvPr id="262" name="Google Shape;262;p42"/>
          <p:cNvPicPr preferRelativeResize="0"/>
          <p:nvPr/>
        </p:nvPicPr>
        <p:blipFill rotWithShape="1">
          <a:blip r:embed="rId2">
            <a:alphaModFix/>
          </a:blip>
          <a:srcRect l="-1750" t="-3146" b="-3157"/>
          <a:stretch/>
        </p:blipFill>
        <p:spPr>
          <a:xfrm>
            <a:off x="6790125" y="4263400"/>
            <a:ext cx="2005525" cy="517325"/>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ark Blue No Logo Cover">
  <p:cSld name="TITLE_AND_BODY_1_2_1_2_1_1_1_1_1_1_1_1_1_2_1_1_1_1_1_1_1_1_1">
    <p:bg>
      <p:bgPr>
        <a:solidFill>
          <a:srgbClr val="061A53"/>
        </a:solidFill>
        <a:effectLst/>
      </p:bgPr>
    </p:bg>
    <p:spTree>
      <p:nvGrpSpPr>
        <p:cNvPr id="1" name="Shape 263"/>
        <p:cNvGrpSpPr/>
        <p:nvPr/>
      </p:nvGrpSpPr>
      <p:grpSpPr>
        <a:xfrm>
          <a:off x="0" y="0"/>
          <a:ext cx="0" cy="0"/>
          <a:chOff x="0" y="0"/>
          <a:chExt cx="0" cy="0"/>
        </a:xfrm>
      </p:grpSpPr>
      <p:sp>
        <p:nvSpPr>
          <p:cNvPr id="264" name="Google Shape;264;p43" descr="CPS Cover Photo"/>
          <p:cNvSpPr>
            <a:spLocks noGrp="1"/>
          </p:cNvSpPr>
          <p:nvPr>
            <p:ph type="pic" idx="2"/>
          </p:nvPr>
        </p:nvSpPr>
        <p:spPr>
          <a:xfrm>
            <a:off x="0" y="0"/>
            <a:ext cx="4569900" cy="5143500"/>
          </a:xfrm>
          <a:prstGeom prst="rect">
            <a:avLst/>
          </a:prstGeom>
          <a:noFill/>
          <a:ln>
            <a:noFill/>
          </a:ln>
        </p:spPr>
      </p:sp>
      <p:sp>
        <p:nvSpPr>
          <p:cNvPr id="265" name="Google Shape;265;p43"/>
          <p:cNvSpPr/>
          <p:nvPr/>
        </p:nvSpPr>
        <p:spPr>
          <a:xfrm>
            <a:off x="0" y="4960500"/>
            <a:ext cx="1114200" cy="183000"/>
          </a:xfrm>
          <a:prstGeom prst="rect">
            <a:avLst/>
          </a:prstGeom>
          <a:solidFill>
            <a:srgbClr val="061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66" name="Google Shape;266;p43"/>
          <p:cNvSpPr txBox="1">
            <a:spLocks noGrp="1"/>
          </p:cNvSpPr>
          <p:nvPr>
            <p:ph type="title"/>
          </p:nvPr>
        </p:nvSpPr>
        <p:spPr>
          <a:xfrm>
            <a:off x="5020150" y="0"/>
            <a:ext cx="3775500" cy="4543500"/>
          </a:xfrm>
          <a:prstGeom prst="rect">
            <a:avLst/>
          </a:prstGeom>
        </p:spPr>
        <p:txBody>
          <a:bodyPr spcFirstLastPara="1" wrap="square" lIns="0" tIns="0" rIns="0" bIns="0" anchor="ctr" anchorCtr="0">
            <a:noAutofit/>
          </a:bodyPr>
          <a:lstStyle>
            <a:lvl1pPr lvl="0" algn="r">
              <a:lnSpc>
                <a:spcPct val="90000"/>
              </a:lnSpc>
              <a:spcBef>
                <a:spcPts val="0"/>
              </a:spcBef>
              <a:spcAft>
                <a:spcPts val="0"/>
              </a:spcAft>
              <a:buClr>
                <a:srgbClr val="FFFFFF"/>
              </a:buClr>
              <a:buSzPts val="4500"/>
              <a:buFont typeface="Lora"/>
              <a:buNone/>
              <a:defRPr sz="4500">
                <a:solidFill>
                  <a:srgbClr val="FFFFFF"/>
                </a:solidFill>
                <a:latin typeface="Lora"/>
                <a:ea typeface="Lora"/>
                <a:cs typeface="Lora"/>
                <a:sym typeface="Lora"/>
              </a:defRPr>
            </a:lvl1pPr>
            <a:lvl2pPr lvl="1">
              <a:lnSpc>
                <a:spcPct val="90000"/>
              </a:lnSpc>
              <a:spcBef>
                <a:spcPts val="0"/>
              </a:spcBef>
              <a:spcAft>
                <a:spcPts val="0"/>
              </a:spcAft>
              <a:buSzPts val="4500"/>
              <a:buNone/>
              <a:defRPr sz="4500"/>
            </a:lvl2pPr>
            <a:lvl3pPr lvl="2">
              <a:lnSpc>
                <a:spcPct val="90000"/>
              </a:lnSpc>
              <a:spcBef>
                <a:spcPts val="0"/>
              </a:spcBef>
              <a:spcAft>
                <a:spcPts val="0"/>
              </a:spcAft>
              <a:buSzPts val="4500"/>
              <a:buNone/>
              <a:defRPr sz="4500"/>
            </a:lvl3pPr>
            <a:lvl4pPr lvl="3">
              <a:lnSpc>
                <a:spcPct val="90000"/>
              </a:lnSpc>
              <a:spcBef>
                <a:spcPts val="0"/>
              </a:spcBef>
              <a:spcAft>
                <a:spcPts val="0"/>
              </a:spcAft>
              <a:buSzPts val="4500"/>
              <a:buNone/>
              <a:defRPr sz="4500"/>
            </a:lvl4pPr>
            <a:lvl5pPr lvl="4">
              <a:lnSpc>
                <a:spcPct val="90000"/>
              </a:lnSpc>
              <a:spcBef>
                <a:spcPts val="0"/>
              </a:spcBef>
              <a:spcAft>
                <a:spcPts val="0"/>
              </a:spcAft>
              <a:buSzPts val="4500"/>
              <a:buNone/>
              <a:defRPr sz="4500"/>
            </a:lvl5pPr>
            <a:lvl6pPr lvl="5">
              <a:lnSpc>
                <a:spcPct val="90000"/>
              </a:lnSpc>
              <a:spcBef>
                <a:spcPts val="0"/>
              </a:spcBef>
              <a:spcAft>
                <a:spcPts val="0"/>
              </a:spcAft>
              <a:buSzPts val="4500"/>
              <a:buNone/>
              <a:defRPr sz="4500"/>
            </a:lvl6pPr>
            <a:lvl7pPr lvl="6">
              <a:lnSpc>
                <a:spcPct val="90000"/>
              </a:lnSpc>
              <a:spcBef>
                <a:spcPts val="0"/>
              </a:spcBef>
              <a:spcAft>
                <a:spcPts val="0"/>
              </a:spcAft>
              <a:buSzPts val="4500"/>
              <a:buNone/>
              <a:defRPr sz="4500"/>
            </a:lvl7pPr>
            <a:lvl8pPr lvl="7">
              <a:lnSpc>
                <a:spcPct val="90000"/>
              </a:lnSpc>
              <a:spcBef>
                <a:spcPts val="0"/>
              </a:spcBef>
              <a:spcAft>
                <a:spcPts val="0"/>
              </a:spcAft>
              <a:buSzPts val="4500"/>
              <a:buNone/>
              <a:defRPr sz="4500"/>
            </a:lvl8pPr>
            <a:lvl9pPr lvl="8">
              <a:lnSpc>
                <a:spcPct val="90000"/>
              </a:lnSpc>
              <a:spcBef>
                <a:spcPts val="0"/>
              </a:spcBef>
              <a:spcAft>
                <a:spcPts val="0"/>
              </a:spcAft>
              <a:buSzPts val="4500"/>
              <a:buNone/>
              <a:defRPr sz="4500"/>
            </a:lvl9pPr>
          </a:lstStyle>
          <a:p>
            <a:endParaRPr/>
          </a:p>
        </p:txBody>
      </p:sp>
      <p:pic>
        <p:nvPicPr>
          <p:cNvPr id="267" name="Google Shape;267;p43" descr="CPS Logo"/>
          <p:cNvPicPr preferRelativeResize="0"/>
          <p:nvPr/>
        </p:nvPicPr>
        <p:blipFill rotWithShape="1">
          <a:blip r:embed="rId2">
            <a:alphaModFix/>
          </a:blip>
          <a:srcRect r="49612"/>
          <a:stretch/>
        </p:blipFill>
        <p:spPr>
          <a:xfrm>
            <a:off x="7723975" y="4276275"/>
            <a:ext cx="1010550" cy="491575"/>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ark Yellow Quote">
  <p:cSld name="TITLE_AND_BODY_1_2_1_2_1_1_1_1_1_1_1_1_1_1_1_1_2_1">
    <p:bg>
      <p:bgPr>
        <a:solidFill>
          <a:srgbClr val="EFEFEF"/>
        </a:solidFill>
        <a:effectLst/>
      </p:bgPr>
    </p:bg>
    <p:spTree>
      <p:nvGrpSpPr>
        <p:cNvPr id="1" name="Shape 268"/>
        <p:cNvGrpSpPr/>
        <p:nvPr/>
      </p:nvGrpSpPr>
      <p:grpSpPr>
        <a:xfrm>
          <a:off x="0" y="0"/>
          <a:ext cx="0" cy="0"/>
          <a:chOff x="0" y="0"/>
          <a:chExt cx="0" cy="0"/>
        </a:xfrm>
      </p:grpSpPr>
      <p:grpSp>
        <p:nvGrpSpPr>
          <p:cNvPr id="269" name="Google Shape;269;p44"/>
          <p:cNvGrpSpPr/>
          <p:nvPr/>
        </p:nvGrpSpPr>
        <p:grpSpPr>
          <a:xfrm>
            <a:off x="-528625" y="509575"/>
            <a:ext cx="10234525" cy="4729175"/>
            <a:chOff x="-528625" y="280975"/>
            <a:chExt cx="10234525" cy="4729175"/>
          </a:xfrm>
        </p:grpSpPr>
        <p:sp>
          <p:nvSpPr>
            <p:cNvPr id="270" name="Google Shape;270;p44"/>
            <p:cNvSpPr/>
            <p:nvPr/>
          </p:nvSpPr>
          <p:spPr>
            <a:xfrm>
              <a:off x="914400" y="1011225"/>
              <a:ext cx="73152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4"/>
            <p:cNvSpPr txBox="1"/>
            <p:nvPr/>
          </p:nvSpPr>
          <p:spPr>
            <a:xfrm>
              <a:off x="-528625" y="280975"/>
              <a:ext cx="20478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rgbClr val="FFA110"/>
                  </a:solidFill>
                  <a:latin typeface="Lora"/>
                  <a:ea typeface="Lora"/>
                  <a:cs typeface="Lora"/>
                  <a:sym typeface="Lora"/>
                </a:rPr>
                <a:t>“</a:t>
              </a:r>
              <a:endParaRPr sz="18700" b="1">
                <a:solidFill>
                  <a:srgbClr val="FFA110"/>
                </a:solidFill>
                <a:latin typeface="Lora"/>
                <a:ea typeface="Lora"/>
                <a:cs typeface="Lora"/>
                <a:sym typeface="Lora"/>
              </a:endParaRPr>
            </a:p>
          </p:txBody>
        </p:sp>
        <p:sp>
          <p:nvSpPr>
            <p:cNvPr id="272" name="Google Shape;272;p44"/>
            <p:cNvSpPr txBox="1"/>
            <p:nvPr/>
          </p:nvSpPr>
          <p:spPr>
            <a:xfrm rot="10800000">
              <a:off x="7658100" y="3152850"/>
              <a:ext cx="20478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rgbClr val="FFA110"/>
                  </a:solidFill>
                  <a:latin typeface="Lora"/>
                  <a:ea typeface="Lora"/>
                  <a:cs typeface="Lora"/>
                  <a:sym typeface="Lora"/>
                </a:rPr>
                <a:t>“</a:t>
              </a:r>
              <a:endParaRPr sz="18700" b="1">
                <a:solidFill>
                  <a:srgbClr val="FFA110"/>
                </a:solidFill>
                <a:latin typeface="Lora"/>
                <a:ea typeface="Lora"/>
                <a:cs typeface="Lora"/>
                <a:sym typeface="Lora"/>
              </a:endParaRPr>
            </a:p>
          </p:txBody>
        </p:sp>
      </p:grpSp>
      <p:sp>
        <p:nvSpPr>
          <p:cNvPr id="273" name="Google Shape;273;p44"/>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74" name="Google Shape;274;p44"/>
          <p:cNvSpPr/>
          <p:nvPr/>
        </p:nvSpPr>
        <p:spPr>
          <a:xfrm>
            <a:off x="0" y="0"/>
            <a:ext cx="9144000" cy="9144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275" name="Google Shape;275;p44"/>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76" name="Google Shape;276;p44"/>
          <p:cNvSpPr txBox="1">
            <a:spLocks noGrp="1"/>
          </p:cNvSpPr>
          <p:nvPr>
            <p:ph type="body" idx="1"/>
          </p:nvPr>
        </p:nvSpPr>
        <p:spPr>
          <a:xfrm>
            <a:off x="1362456" y="1618488"/>
            <a:ext cx="6400800" cy="2469000"/>
          </a:xfrm>
          <a:prstGeom prst="rect">
            <a:avLst/>
          </a:prstGeom>
        </p:spPr>
        <p:txBody>
          <a:bodyPr spcFirstLastPara="1" wrap="square" lIns="0" tIns="0" rIns="0" bIns="0" anchor="ctr"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277" name="Google Shape;277;p44"/>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278" name="Google Shape;278;p44"/>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rk Purple Quote">
  <p:cSld name="TITLE_AND_BODY_1_2_1_2_1_1_1_1_1_1_1_1_1_1_1_1_1_2">
    <p:bg>
      <p:bgPr>
        <a:solidFill>
          <a:srgbClr val="EFEFEF"/>
        </a:solidFill>
        <a:effectLst/>
      </p:bgPr>
    </p:bg>
    <p:spTree>
      <p:nvGrpSpPr>
        <p:cNvPr id="1" name="Shape 279"/>
        <p:cNvGrpSpPr/>
        <p:nvPr/>
      </p:nvGrpSpPr>
      <p:grpSpPr>
        <a:xfrm>
          <a:off x="0" y="0"/>
          <a:ext cx="0" cy="0"/>
          <a:chOff x="0" y="0"/>
          <a:chExt cx="0" cy="0"/>
        </a:xfrm>
      </p:grpSpPr>
      <p:grpSp>
        <p:nvGrpSpPr>
          <p:cNvPr id="280" name="Google Shape;280;p45"/>
          <p:cNvGrpSpPr/>
          <p:nvPr/>
        </p:nvGrpSpPr>
        <p:grpSpPr>
          <a:xfrm>
            <a:off x="-528625" y="509575"/>
            <a:ext cx="10234525" cy="4729175"/>
            <a:chOff x="-528625" y="280975"/>
            <a:chExt cx="10234525" cy="4729175"/>
          </a:xfrm>
        </p:grpSpPr>
        <p:sp>
          <p:nvSpPr>
            <p:cNvPr id="281" name="Google Shape;281;p45"/>
            <p:cNvSpPr/>
            <p:nvPr/>
          </p:nvSpPr>
          <p:spPr>
            <a:xfrm>
              <a:off x="914400" y="1011225"/>
              <a:ext cx="73152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5"/>
            <p:cNvSpPr txBox="1"/>
            <p:nvPr/>
          </p:nvSpPr>
          <p:spPr>
            <a:xfrm>
              <a:off x="-528625" y="280975"/>
              <a:ext cx="20478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6"/>
                  </a:solidFill>
                  <a:latin typeface="Lora"/>
                  <a:ea typeface="Lora"/>
                  <a:cs typeface="Lora"/>
                  <a:sym typeface="Lora"/>
                </a:rPr>
                <a:t>“</a:t>
              </a:r>
              <a:endParaRPr sz="18700" b="1">
                <a:solidFill>
                  <a:schemeClr val="accent6"/>
                </a:solidFill>
                <a:latin typeface="Lora"/>
                <a:ea typeface="Lora"/>
                <a:cs typeface="Lora"/>
                <a:sym typeface="Lora"/>
              </a:endParaRPr>
            </a:p>
          </p:txBody>
        </p:sp>
        <p:sp>
          <p:nvSpPr>
            <p:cNvPr id="283" name="Google Shape;283;p45"/>
            <p:cNvSpPr txBox="1"/>
            <p:nvPr/>
          </p:nvSpPr>
          <p:spPr>
            <a:xfrm rot="10800000">
              <a:off x="7658100" y="3152850"/>
              <a:ext cx="20478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6"/>
                  </a:solidFill>
                  <a:latin typeface="Lora"/>
                  <a:ea typeface="Lora"/>
                  <a:cs typeface="Lora"/>
                  <a:sym typeface="Lora"/>
                </a:rPr>
                <a:t>“</a:t>
              </a:r>
              <a:endParaRPr sz="18700" b="1">
                <a:solidFill>
                  <a:schemeClr val="accent6"/>
                </a:solidFill>
                <a:latin typeface="Lora"/>
                <a:ea typeface="Lora"/>
                <a:cs typeface="Lora"/>
                <a:sym typeface="Lora"/>
              </a:endParaRPr>
            </a:p>
          </p:txBody>
        </p:sp>
      </p:grpSp>
      <p:sp>
        <p:nvSpPr>
          <p:cNvPr id="284" name="Google Shape;284;p45"/>
          <p:cNvSpPr txBox="1">
            <a:spLocks noGrp="1"/>
          </p:cNvSpPr>
          <p:nvPr>
            <p:ph type="body" idx="1"/>
          </p:nvPr>
        </p:nvSpPr>
        <p:spPr>
          <a:xfrm>
            <a:off x="1362456" y="1618488"/>
            <a:ext cx="6400800" cy="2469000"/>
          </a:xfrm>
          <a:prstGeom prst="rect">
            <a:avLst/>
          </a:prstGeom>
        </p:spPr>
        <p:txBody>
          <a:bodyPr spcFirstLastPara="1" wrap="square" lIns="0" tIns="0" rIns="0" bIns="0" anchor="ctr" anchorCtr="0">
            <a:noAutofit/>
          </a:bodyPr>
          <a:lstStyle>
            <a:lvl1pPr marL="457200" lvl="0" indent="-342900">
              <a:spcBef>
                <a:spcPts val="0"/>
              </a:spcBef>
              <a:spcAft>
                <a:spcPts val="0"/>
              </a:spcAft>
              <a:buClr>
                <a:schemeClr val="accent5"/>
              </a:buClr>
              <a:buSzPts val="1800"/>
              <a:buChar char="●"/>
              <a:defRPr/>
            </a:lvl1pPr>
            <a:lvl2pPr marL="914400" lvl="1" indent="-317500">
              <a:spcBef>
                <a:spcPts val="500"/>
              </a:spcBef>
              <a:spcAft>
                <a:spcPts val="0"/>
              </a:spcAft>
              <a:buClr>
                <a:schemeClr val="accent5"/>
              </a:buClr>
              <a:buSzPts val="1400"/>
              <a:buChar char="○"/>
              <a:defRPr/>
            </a:lvl2pPr>
            <a:lvl3pPr marL="1371600" lvl="2" indent="-317500">
              <a:spcBef>
                <a:spcPts val="500"/>
              </a:spcBef>
              <a:spcAft>
                <a:spcPts val="0"/>
              </a:spcAft>
              <a:buClr>
                <a:schemeClr val="accent5"/>
              </a:buClr>
              <a:buSzPts val="1400"/>
              <a:buChar char="■"/>
              <a:defRPr/>
            </a:lvl3pPr>
            <a:lvl4pPr marL="1828800" lvl="3" indent="-317500">
              <a:spcBef>
                <a:spcPts val="500"/>
              </a:spcBef>
              <a:spcAft>
                <a:spcPts val="0"/>
              </a:spcAft>
              <a:buClr>
                <a:schemeClr val="accent5"/>
              </a:buClr>
              <a:buSzPts val="1400"/>
              <a:buChar char="●"/>
              <a:defRPr/>
            </a:lvl4pPr>
            <a:lvl5pPr marL="2286000" lvl="4" indent="-317500">
              <a:spcBef>
                <a:spcPts val="500"/>
              </a:spcBef>
              <a:spcAft>
                <a:spcPts val="0"/>
              </a:spcAft>
              <a:buClr>
                <a:schemeClr val="accent5"/>
              </a:buClr>
              <a:buSzPts val="1400"/>
              <a:buChar char="○"/>
              <a:defRPr/>
            </a:lvl5pPr>
            <a:lvl6pPr marL="2743200" lvl="5" indent="-317500">
              <a:spcBef>
                <a:spcPts val="500"/>
              </a:spcBef>
              <a:spcAft>
                <a:spcPts val="0"/>
              </a:spcAft>
              <a:buClr>
                <a:schemeClr val="accent5"/>
              </a:buClr>
              <a:buSzPts val="1400"/>
              <a:buChar char="■"/>
              <a:defRPr/>
            </a:lvl6pPr>
            <a:lvl7pPr marL="3200400" lvl="6" indent="-317500">
              <a:spcBef>
                <a:spcPts val="500"/>
              </a:spcBef>
              <a:spcAft>
                <a:spcPts val="0"/>
              </a:spcAft>
              <a:buClr>
                <a:schemeClr val="accent5"/>
              </a:buClr>
              <a:buSzPts val="1400"/>
              <a:buChar char="●"/>
              <a:defRPr/>
            </a:lvl7pPr>
            <a:lvl8pPr marL="3657600" lvl="7" indent="-317500">
              <a:spcBef>
                <a:spcPts val="500"/>
              </a:spcBef>
              <a:spcAft>
                <a:spcPts val="0"/>
              </a:spcAft>
              <a:buClr>
                <a:schemeClr val="accent5"/>
              </a:buClr>
              <a:buSzPts val="1400"/>
              <a:buChar char="○"/>
              <a:defRPr/>
            </a:lvl8pPr>
            <a:lvl9pPr marL="4114800" lvl="8" indent="-317500">
              <a:spcBef>
                <a:spcPts val="500"/>
              </a:spcBef>
              <a:spcAft>
                <a:spcPts val="500"/>
              </a:spcAft>
              <a:buClr>
                <a:schemeClr val="accent5"/>
              </a:buClr>
              <a:buSzPts val="1400"/>
              <a:buChar char="■"/>
              <a:defRPr/>
            </a:lvl9pPr>
          </a:lstStyle>
          <a:p>
            <a:endParaRPr/>
          </a:p>
        </p:txBody>
      </p:sp>
      <p:sp>
        <p:nvSpPr>
          <p:cNvPr id="285" name="Google Shape;285;p45"/>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86" name="Google Shape;286;p45"/>
          <p:cNvSpPr/>
          <p:nvPr/>
        </p:nvSpPr>
        <p:spPr>
          <a:xfrm>
            <a:off x="0" y="0"/>
            <a:ext cx="9144000" cy="914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287" name="Google Shape;287;p45"/>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88" name="Google Shape;288;p45"/>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289" name="Google Shape;289;p45"/>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ight Green Quote">
  <p:cSld name="TITLE_AND_BODY_1_2_1_2_1_1_1_1_1_1_1_1_1_1_1_1_1_1">
    <p:bg>
      <p:bgPr>
        <a:solidFill>
          <a:srgbClr val="EFEFEF"/>
        </a:solidFill>
        <a:effectLst/>
      </p:bgPr>
    </p:bg>
    <p:spTree>
      <p:nvGrpSpPr>
        <p:cNvPr id="1" name="Shape 290"/>
        <p:cNvGrpSpPr/>
        <p:nvPr/>
      </p:nvGrpSpPr>
      <p:grpSpPr>
        <a:xfrm>
          <a:off x="0" y="0"/>
          <a:ext cx="0" cy="0"/>
          <a:chOff x="0" y="0"/>
          <a:chExt cx="0" cy="0"/>
        </a:xfrm>
      </p:grpSpPr>
      <p:grpSp>
        <p:nvGrpSpPr>
          <p:cNvPr id="291" name="Google Shape;291;p46"/>
          <p:cNvGrpSpPr/>
          <p:nvPr/>
        </p:nvGrpSpPr>
        <p:grpSpPr>
          <a:xfrm>
            <a:off x="-528625" y="509575"/>
            <a:ext cx="10234525" cy="4729175"/>
            <a:chOff x="-528625" y="280975"/>
            <a:chExt cx="10234525" cy="4729175"/>
          </a:xfrm>
        </p:grpSpPr>
        <p:sp>
          <p:nvSpPr>
            <p:cNvPr id="292" name="Google Shape;292;p46"/>
            <p:cNvSpPr/>
            <p:nvPr/>
          </p:nvSpPr>
          <p:spPr>
            <a:xfrm>
              <a:off x="914400" y="1011225"/>
              <a:ext cx="73152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6"/>
            <p:cNvSpPr txBox="1"/>
            <p:nvPr/>
          </p:nvSpPr>
          <p:spPr>
            <a:xfrm>
              <a:off x="-528625" y="280975"/>
              <a:ext cx="20478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3"/>
                  </a:solidFill>
                  <a:latin typeface="Lora"/>
                  <a:ea typeface="Lora"/>
                  <a:cs typeface="Lora"/>
                  <a:sym typeface="Lora"/>
                </a:rPr>
                <a:t>“</a:t>
              </a:r>
              <a:endParaRPr sz="18700" b="1">
                <a:solidFill>
                  <a:schemeClr val="accent3"/>
                </a:solidFill>
                <a:latin typeface="Lora"/>
                <a:ea typeface="Lora"/>
                <a:cs typeface="Lora"/>
                <a:sym typeface="Lora"/>
              </a:endParaRPr>
            </a:p>
          </p:txBody>
        </p:sp>
        <p:sp>
          <p:nvSpPr>
            <p:cNvPr id="294" name="Google Shape;294;p46"/>
            <p:cNvSpPr txBox="1"/>
            <p:nvPr/>
          </p:nvSpPr>
          <p:spPr>
            <a:xfrm rot="10800000">
              <a:off x="7658100" y="3152850"/>
              <a:ext cx="20478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3"/>
                  </a:solidFill>
                  <a:latin typeface="Lora"/>
                  <a:ea typeface="Lora"/>
                  <a:cs typeface="Lora"/>
                  <a:sym typeface="Lora"/>
                </a:rPr>
                <a:t>“</a:t>
              </a:r>
              <a:endParaRPr sz="18700" b="1">
                <a:solidFill>
                  <a:schemeClr val="accent3"/>
                </a:solidFill>
                <a:latin typeface="Lora"/>
                <a:ea typeface="Lora"/>
                <a:cs typeface="Lora"/>
                <a:sym typeface="Lora"/>
              </a:endParaRPr>
            </a:p>
          </p:txBody>
        </p:sp>
      </p:grpSp>
      <p:sp>
        <p:nvSpPr>
          <p:cNvPr id="295" name="Google Shape;295;p46"/>
          <p:cNvSpPr txBox="1">
            <a:spLocks noGrp="1"/>
          </p:cNvSpPr>
          <p:nvPr>
            <p:ph type="body" idx="1"/>
          </p:nvPr>
        </p:nvSpPr>
        <p:spPr>
          <a:xfrm>
            <a:off x="1362456" y="1618488"/>
            <a:ext cx="6400800" cy="2469000"/>
          </a:xfrm>
          <a:prstGeom prst="rect">
            <a:avLst/>
          </a:prstGeom>
        </p:spPr>
        <p:txBody>
          <a:bodyPr spcFirstLastPara="1" wrap="square" lIns="0" tIns="0" rIns="0" bIns="0" anchor="ctr"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
        <p:nvSpPr>
          <p:cNvPr id="296" name="Google Shape;296;p46"/>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297" name="Google Shape;297;p46"/>
          <p:cNvSpPr/>
          <p:nvPr/>
        </p:nvSpPr>
        <p:spPr>
          <a:xfrm>
            <a:off x="0" y="0"/>
            <a:ext cx="9144000" cy="914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298" name="Google Shape;298;p46"/>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299" name="Google Shape;299;p46"/>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00" name="Google Shape;300;p46"/>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ark Teal Quote">
  <p:cSld name="TITLE_AND_BODY_1_2_1_2_1_1_1_1_1_1_1_1_1_1_1_1_1_1_1_2_1">
    <p:bg>
      <p:bgPr>
        <a:solidFill>
          <a:srgbClr val="EFEFEF"/>
        </a:solidFill>
        <a:effectLst/>
      </p:bgPr>
    </p:bg>
    <p:spTree>
      <p:nvGrpSpPr>
        <p:cNvPr id="1" name="Shape 301"/>
        <p:cNvGrpSpPr/>
        <p:nvPr/>
      </p:nvGrpSpPr>
      <p:grpSpPr>
        <a:xfrm>
          <a:off x="0" y="0"/>
          <a:ext cx="0" cy="0"/>
          <a:chOff x="0" y="0"/>
          <a:chExt cx="0" cy="0"/>
        </a:xfrm>
      </p:grpSpPr>
      <p:grpSp>
        <p:nvGrpSpPr>
          <p:cNvPr id="302" name="Google Shape;302;p47"/>
          <p:cNvGrpSpPr/>
          <p:nvPr/>
        </p:nvGrpSpPr>
        <p:grpSpPr>
          <a:xfrm>
            <a:off x="-528625" y="509575"/>
            <a:ext cx="10234525" cy="4729175"/>
            <a:chOff x="-528625" y="280975"/>
            <a:chExt cx="10234525" cy="4729175"/>
          </a:xfrm>
        </p:grpSpPr>
        <p:sp>
          <p:nvSpPr>
            <p:cNvPr id="303" name="Google Shape;303;p47"/>
            <p:cNvSpPr/>
            <p:nvPr/>
          </p:nvSpPr>
          <p:spPr>
            <a:xfrm>
              <a:off x="914400" y="1011225"/>
              <a:ext cx="73152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7"/>
            <p:cNvSpPr txBox="1"/>
            <p:nvPr/>
          </p:nvSpPr>
          <p:spPr>
            <a:xfrm>
              <a:off x="-528625" y="280975"/>
              <a:ext cx="20478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2"/>
                  </a:solidFill>
                  <a:latin typeface="Lora"/>
                  <a:ea typeface="Lora"/>
                  <a:cs typeface="Lora"/>
                  <a:sym typeface="Lora"/>
                </a:rPr>
                <a:t>“</a:t>
              </a:r>
              <a:endParaRPr sz="18700" b="1">
                <a:solidFill>
                  <a:schemeClr val="accent2"/>
                </a:solidFill>
                <a:latin typeface="Lora"/>
                <a:ea typeface="Lora"/>
                <a:cs typeface="Lora"/>
                <a:sym typeface="Lora"/>
              </a:endParaRPr>
            </a:p>
          </p:txBody>
        </p:sp>
        <p:sp>
          <p:nvSpPr>
            <p:cNvPr id="305" name="Google Shape;305;p47"/>
            <p:cNvSpPr txBox="1"/>
            <p:nvPr/>
          </p:nvSpPr>
          <p:spPr>
            <a:xfrm rot="10800000">
              <a:off x="7658100" y="3152850"/>
              <a:ext cx="20478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9200" b="1">
                  <a:solidFill>
                    <a:schemeClr val="accent2"/>
                  </a:solidFill>
                  <a:latin typeface="Lora"/>
                  <a:ea typeface="Lora"/>
                  <a:cs typeface="Lora"/>
                  <a:sym typeface="Lora"/>
                </a:rPr>
                <a:t>“</a:t>
              </a:r>
              <a:endParaRPr sz="18700" b="1">
                <a:solidFill>
                  <a:schemeClr val="accent2"/>
                </a:solidFill>
                <a:latin typeface="Lora"/>
                <a:ea typeface="Lora"/>
                <a:cs typeface="Lora"/>
                <a:sym typeface="Lora"/>
              </a:endParaRPr>
            </a:p>
          </p:txBody>
        </p:sp>
      </p:grpSp>
      <p:sp>
        <p:nvSpPr>
          <p:cNvPr id="306" name="Google Shape;306;p47"/>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07" name="Google Shape;307;p47"/>
          <p:cNvSpPr/>
          <p:nvPr/>
        </p:nvSpPr>
        <p:spPr>
          <a:xfrm>
            <a:off x="0" y="0"/>
            <a:ext cx="9144000" cy="914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08" name="Google Shape;308;p47"/>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309" name="Google Shape;309;p47"/>
          <p:cNvSpPr txBox="1">
            <a:spLocks noGrp="1"/>
          </p:cNvSpPr>
          <p:nvPr>
            <p:ph type="body" idx="1"/>
          </p:nvPr>
        </p:nvSpPr>
        <p:spPr>
          <a:xfrm>
            <a:off x="1362456" y="1618488"/>
            <a:ext cx="6400800" cy="2469000"/>
          </a:xfrm>
          <a:prstGeom prst="rect">
            <a:avLst/>
          </a:prstGeom>
        </p:spPr>
        <p:txBody>
          <a:bodyPr spcFirstLastPara="1" wrap="square" lIns="0" tIns="0" rIns="0" bIns="0" anchor="ctr"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
        <p:nvSpPr>
          <p:cNvPr id="310" name="Google Shape;310;p47"/>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11" name="Google Shape;311;p47"/>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ark Yellow Border">
  <p:cSld name="TITLE_AND_BODY_1_2_1_1_3_1">
    <p:bg>
      <p:bgPr>
        <a:solidFill>
          <a:srgbClr val="FFA110"/>
        </a:solidFill>
        <a:effectLst/>
      </p:bgPr>
    </p:bg>
    <p:spTree>
      <p:nvGrpSpPr>
        <p:cNvPr id="1" name="Shape 312"/>
        <p:cNvGrpSpPr/>
        <p:nvPr/>
      </p:nvGrpSpPr>
      <p:grpSpPr>
        <a:xfrm>
          <a:off x="0" y="0"/>
          <a:ext cx="0" cy="0"/>
          <a:chOff x="0" y="0"/>
          <a:chExt cx="0" cy="0"/>
        </a:xfrm>
      </p:grpSpPr>
      <p:sp>
        <p:nvSpPr>
          <p:cNvPr id="313" name="Google Shape;313;p48"/>
          <p:cNvSpPr/>
          <p:nvPr/>
        </p:nvSpPr>
        <p:spPr>
          <a:xfrm>
            <a:off x="271825" y="229100"/>
            <a:ext cx="8600400" cy="44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4" name="Google Shape;314;p48" descr="CPS Logo"/>
          <p:cNvPicPr preferRelativeResize="0"/>
          <p:nvPr/>
        </p:nvPicPr>
        <p:blipFill rotWithShape="1">
          <a:blip r:embed="rId2">
            <a:alphaModFix/>
          </a:blip>
          <a:srcRect/>
          <a:stretch/>
        </p:blipFill>
        <p:spPr>
          <a:xfrm>
            <a:off x="271825" y="4750950"/>
            <a:ext cx="1810350" cy="30945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ark Teal Border">
  <p:cSld name="TITLE_AND_BODY_1_2_1_1_2_2_1">
    <p:bg>
      <p:bgPr>
        <a:solidFill>
          <a:schemeClr val="accent2"/>
        </a:solidFill>
        <a:effectLst/>
      </p:bgPr>
    </p:bg>
    <p:spTree>
      <p:nvGrpSpPr>
        <p:cNvPr id="1" name="Shape 315"/>
        <p:cNvGrpSpPr/>
        <p:nvPr/>
      </p:nvGrpSpPr>
      <p:grpSpPr>
        <a:xfrm>
          <a:off x="0" y="0"/>
          <a:ext cx="0" cy="0"/>
          <a:chOff x="0" y="0"/>
          <a:chExt cx="0" cy="0"/>
        </a:xfrm>
      </p:grpSpPr>
      <p:sp>
        <p:nvSpPr>
          <p:cNvPr id="316" name="Google Shape;316;p49"/>
          <p:cNvSpPr/>
          <p:nvPr/>
        </p:nvSpPr>
        <p:spPr>
          <a:xfrm>
            <a:off x="271825" y="229100"/>
            <a:ext cx="8600400" cy="44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7" name="Google Shape;317;p49" descr="CPS Logo"/>
          <p:cNvPicPr preferRelativeResize="0"/>
          <p:nvPr/>
        </p:nvPicPr>
        <p:blipFill rotWithShape="1">
          <a:blip r:embed="rId2">
            <a:alphaModFix/>
          </a:blip>
          <a:srcRect l="9"/>
          <a:stretch/>
        </p:blipFill>
        <p:spPr>
          <a:xfrm>
            <a:off x="271825" y="4750950"/>
            <a:ext cx="1810350" cy="30945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ight Green Border">
  <p:cSld name="TITLE_AND_BODY_1_2_1_1_2_1">
    <p:bg>
      <p:bgPr>
        <a:solidFill>
          <a:schemeClr val="accent3"/>
        </a:solidFill>
        <a:effectLst/>
      </p:bgPr>
    </p:bg>
    <p:spTree>
      <p:nvGrpSpPr>
        <p:cNvPr id="1" name="Shape 318"/>
        <p:cNvGrpSpPr/>
        <p:nvPr/>
      </p:nvGrpSpPr>
      <p:grpSpPr>
        <a:xfrm>
          <a:off x="0" y="0"/>
          <a:ext cx="0" cy="0"/>
          <a:chOff x="0" y="0"/>
          <a:chExt cx="0" cy="0"/>
        </a:xfrm>
      </p:grpSpPr>
      <p:sp>
        <p:nvSpPr>
          <p:cNvPr id="319" name="Google Shape;319;p50"/>
          <p:cNvSpPr/>
          <p:nvPr/>
        </p:nvSpPr>
        <p:spPr>
          <a:xfrm>
            <a:off x="271825" y="229100"/>
            <a:ext cx="8600400" cy="44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0" name="Google Shape;320;p50" descr="CPS Logo"/>
          <p:cNvPicPr preferRelativeResize="0"/>
          <p:nvPr/>
        </p:nvPicPr>
        <p:blipFill rotWithShape="1">
          <a:blip r:embed="rId2">
            <a:alphaModFix/>
          </a:blip>
          <a:srcRect/>
          <a:stretch/>
        </p:blipFill>
        <p:spPr>
          <a:xfrm>
            <a:off x="271825" y="4750950"/>
            <a:ext cx="1810350" cy="30945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Dark Purple Border ">
  <p:cSld name="TITLE_AND_BODY_1_2_1_1_2_1_1_1">
    <p:bg>
      <p:bgPr>
        <a:solidFill>
          <a:schemeClr val="accent6"/>
        </a:solidFill>
        <a:effectLst/>
      </p:bgPr>
    </p:bg>
    <p:spTree>
      <p:nvGrpSpPr>
        <p:cNvPr id="1" name="Shape 321"/>
        <p:cNvGrpSpPr/>
        <p:nvPr/>
      </p:nvGrpSpPr>
      <p:grpSpPr>
        <a:xfrm>
          <a:off x="0" y="0"/>
          <a:ext cx="0" cy="0"/>
          <a:chOff x="0" y="0"/>
          <a:chExt cx="0" cy="0"/>
        </a:xfrm>
      </p:grpSpPr>
      <p:sp>
        <p:nvSpPr>
          <p:cNvPr id="322" name="Google Shape;322;p51"/>
          <p:cNvSpPr/>
          <p:nvPr/>
        </p:nvSpPr>
        <p:spPr>
          <a:xfrm>
            <a:off x="271825" y="229100"/>
            <a:ext cx="8600400" cy="44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51"/>
          <p:cNvSpPr/>
          <p:nvPr/>
        </p:nvSpPr>
        <p:spPr>
          <a:xfrm>
            <a:off x="271825" y="229100"/>
            <a:ext cx="8600400" cy="44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4" name="Google Shape;324;p51" descr="CPS Logo"/>
          <p:cNvPicPr preferRelativeResize="0"/>
          <p:nvPr/>
        </p:nvPicPr>
        <p:blipFill rotWithShape="1">
          <a:blip r:embed="rId2">
            <a:alphaModFix/>
          </a:blip>
          <a:srcRect l="9"/>
          <a:stretch/>
        </p:blipFill>
        <p:spPr>
          <a:xfrm>
            <a:off x="271825" y="4750950"/>
            <a:ext cx="1810350" cy="309450"/>
          </a:xfrm>
          <a:prstGeom prst="rect">
            <a:avLst/>
          </a:prstGeom>
          <a:noFill/>
          <a:ln>
            <a:noFill/>
          </a:ln>
        </p:spPr>
      </p:pic>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ark Yellow End">
  <p:cSld name="TITLE_AND_BODY_1_2_1_1_1_2_1">
    <p:bg>
      <p:bgPr>
        <a:solidFill>
          <a:srgbClr val="FFA110"/>
        </a:solidFill>
        <a:effectLst/>
      </p:bgPr>
    </p:bg>
    <p:spTree>
      <p:nvGrpSpPr>
        <p:cNvPr id="1" name="Shape 325"/>
        <p:cNvGrpSpPr/>
        <p:nvPr/>
      </p:nvGrpSpPr>
      <p:grpSpPr>
        <a:xfrm>
          <a:off x="0" y="0"/>
          <a:ext cx="0" cy="0"/>
          <a:chOff x="0" y="0"/>
          <a:chExt cx="0" cy="0"/>
        </a:xfrm>
      </p:grpSpPr>
      <p:pic>
        <p:nvPicPr>
          <p:cNvPr id="326" name="Google Shape;326;p52" descr="CPS Logo"/>
          <p:cNvPicPr preferRelativeResize="0"/>
          <p:nvPr/>
        </p:nvPicPr>
        <p:blipFill rotWithShape="1">
          <a:blip r:embed="rId2">
            <a:alphaModFix/>
          </a:blip>
          <a:srcRect/>
          <a:stretch/>
        </p:blipFill>
        <p:spPr>
          <a:xfrm>
            <a:off x="2949575" y="1627350"/>
            <a:ext cx="3177649" cy="155854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Dark Teal End ">
  <p:cSld name="TITLE_AND_BODY_1_2_1_1_1_1_2_1">
    <p:bg>
      <p:bgPr>
        <a:solidFill>
          <a:schemeClr val="accent2"/>
        </a:solidFill>
        <a:effectLst/>
      </p:bgPr>
    </p:bg>
    <p:spTree>
      <p:nvGrpSpPr>
        <p:cNvPr id="1" name="Shape 327"/>
        <p:cNvGrpSpPr/>
        <p:nvPr/>
      </p:nvGrpSpPr>
      <p:grpSpPr>
        <a:xfrm>
          <a:off x="0" y="0"/>
          <a:ext cx="0" cy="0"/>
          <a:chOff x="0" y="0"/>
          <a:chExt cx="0" cy="0"/>
        </a:xfrm>
      </p:grpSpPr>
      <p:pic>
        <p:nvPicPr>
          <p:cNvPr id="328" name="Google Shape;328;p53" descr="CPS Logo"/>
          <p:cNvPicPr preferRelativeResize="0"/>
          <p:nvPr/>
        </p:nvPicPr>
        <p:blipFill rotWithShape="1">
          <a:blip r:embed="rId2">
            <a:alphaModFix/>
          </a:blip>
          <a:srcRect t="99" b="99"/>
          <a:stretch/>
        </p:blipFill>
        <p:spPr>
          <a:xfrm>
            <a:off x="2949575" y="1627350"/>
            <a:ext cx="3177649" cy="155854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Light Green End">
  <p:cSld name="TITLE_AND_BODY_1_2_1_1_1_1_1">
    <p:bg>
      <p:bgPr>
        <a:solidFill>
          <a:schemeClr val="accent3"/>
        </a:solidFill>
        <a:effectLst/>
      </p:bgPr>
    </p:bg>
    <p:spTree>
      <p:nvGrpSpPr>
        <p:cNvPr id="1" name="Shape 329"/>
        <p:cNvGrpSpPr/>
        <p:nvPr/>
      </p:nvGrpSpPr>
      <p:grpSpPr>
        <a:xfrm>
          <a:off x="0" y="0"/>
          <a:ext cx="0" cy="0"/>
          <a:chOff x="0" y="0"/>
          <a:chExt cx="0" cy="0"/>
        </a:xfrm>
      </p:grpSpPr>
      <p:pic>
        <p:nvPicPr>
          <p:cNvPr id="330" name="Google Shape;330;p54" descr="CPS Logo"/>
          <p:cNvPicPr preferRelativeResize="0"/>
          <p:nvPr/>
        </p:nvPicPr>
        <p:blipFill rotWithShape="1">
          <a:blip r:embed="rId2">
            <a:alphaModFix/>
          </a:blip>
          <a:srcRect/>
          <a:stretch/>
        </p:blipFill>
        <p:spPr>
          <a:xfrm>
            <a:off x="2949575" y="1627350"/>
            <a:ext cx="3177649" cy="155854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ark Purple End">
  <p:cSld name="TITLE_AND_BODY_1_2_1_1_1_1_1_1_1">
    <p:bg>
      <p:bgPr>
        <a:solidFill>
          <a:schemeClr val="accent6"/>
        </a:solidFill>
        <a:effectLst/>
      </p:bgPr>
    </p:bg>
    <p:spTree>
      <p:nvGrpSpPr>
        <p:cNvPr id="1" name="Shape 331"/>
        <p:cNvGrpSpPr/>
        <p:nvPr/>
      </p:nvGrpSpPr>
      <p:grpSpPr>
        <a:xfrm>
          <a:off x="0" y="0"/>
          <a:ext cx="0" cy="0"/>
          <a:chOff x="0" y="0"/>
          <a:chExt cx="0" cy="0"/>
        </a:xfrm>
      </p:grpSpPr>
      <p:pic>
        <p:nvPicPr>
          <p:cNvPr id="332" name="Google Shape;332;p55" descr="CPS Logo"/>
          <p:cNvPicPr preferRelativeResize="0"/>
          <p:nvPr/>
        </p:nvPicPr>
        <p:blipFill rotWithShape="1">
          <a:blip r:embed="rId2">
            <a:alphaModFix/>
          </a:blip>
          <a:srcRect t="99" b="99"/>
          <a:stretch/>
        </p:blipFill>
        <p:spPr>
          <a:xfrm>
            <a:off x="2949575" y="1627350"/>
            <a:ext cx="3177649" cy="155854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guide id="3" pos="288">
          <p15:clr>
            <a:srgbClr val="FA7B17"/>
          </p15:clr>
        </p15:guide>
        <p15:guide id="4" pos="5460">
          <p15:clr>
            <a:srgbClr val="FA7B17"/>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Dark Teal Quote - Headshot">
  <p:cSld name="TITLE_AND_BODY_1_2_1_2_1_1_1_1_1_1_1_1_1_1_1_1_1_1_1_1_2_1">
    <p:bg>
      <p:bgPr>
        <a:solidFill>
          <a:srgbClr val="F3F3F3"/>
        </a:solidFill>
        <a:effectLst/>
      </p:bgPr>
    </p:bg>
    <p:spTree>
      <p:nvGrpSpPr>
        <p:cNvPr id="1" name="Shape 333"/>
        <p:cNvGrpSpPr/>
        <p:nvPr/>
      </p:nvGrpSpPr>
      <p:grpSpPr>
        <a:xfrm>
          <a:off x="0" y="0"/>
          <a:ext cx="0" cy="0"/>
          <a:chOff x="0" y="0"/>
          <a:chExt cx="0" cy="0"/>
        </a:xfrm>
      </p:grpSpPr>
      <p:sp>
        <p:nvSpPr>
          <p:cNvPr id="334" name="Google Shape;334;p56"/>
          <p:cNvSpPr/>
          <p:nvPr/>
        </p:nvSpPr>
        <p:spPr>
          <a:xfrm>
            <a:off x="922382" y="1239825"/>
            <a:ext cx="48873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56"/>
          <p:cNvSpPr txBox="1"/>
          <p:nvPr/>
        </p:nvSpPr>
        <p:spPr>
          <a:xfrm>
            <a:off x="-173578" y="509575"/>
            <a:ext cx="13680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2"/>
                </a:solidFill>
                <a:latin typeface="Lora"/>
                <a:ea typeface="Lora"/>
                <a:cs typeface="Lora"/>
                <a:sym typeface="Lora"/>
              </a:rPr>
              <a:t>“</a:t>
            </a:r>
            <a:endParaRPr sz="17500" b="1">
              <a:solidFill>
                <a:schemeClr val="accent2"/>
              </a:solidFill>
              <a:latin typeface="Lora"/>
              <a:ea typeface="Lora"/>
              <a:cs typeface="Lora"/>
              <a:sym typeface="Lora"/>
            </a:endParaRPr>
          </a:p>
        </p:txBody>
      </p:sp>
      <p:sp>
        <p:nvSpPr>
          <p:cNvPr id="336" name="Google Shape;336;p56"/>
          <p:cNvSpPr txBox="1"/>
          <p:nvPr/>
        </p:nvSpPr>
        <p:spPr>
          <a:xfrm rot="10800000">
            <a:off x="5407158" y="3381450"/>
            <a:ext cx="13680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2"/>
                </a:solidFill>
                <a:latin typeface="Lora"/>
                <a:ea typeface="Lora"/>
                <a:cs typeface="Lora"/>
                <a:sym typeface="Lora"/>
              </a:rPr>
              <a:t>“</a:t>
            </a:r>
            <a:endParaRPr sz="18000" b="1">
              <a:solidFill>
                <a:schemeClr val="accent2"/>
              </a:solidFill>
              <a:latin typeface="Lora"/>
              <a:ea typeface="Lora"/>
              <a:cs typeface="Lora"/>
              <a:sym typeface="Lora"/>
            </a:endParaRPr>
          </a:p>
        </p:txBody>
      </p:sp>
      <p:sp>
        <p:nvSpPr>
          <p:cNvPr id="337" name="Google Shape;337;p56"/>
          <p:cNvSpPr/>
          <p:nvPr/>
        </p:nvSpPr>
        <p:spPr>
          <a:xfrm>
            <a:off x="0" y="4960500"/>
            <a:ext cx="1114200" cy="183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38" name="Google Shape;338;p56"/>
          <p:cNvSpPr/>
          <p:nvPr/>
        </p:nvSpPr>
        <p:spPr>
          <a:xfrm>
            <a:off x="0" y="0"/>
            <a:ext cx="9144000" cy="914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39" name="Google Shape;339;p56"/>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340" name="Google Shape;340;p56" descr="CPS Quote Image"/>
          <p:cNvSpPr>
            <a:spLocks noGrp="1"/>
          </p:cNvSpPr>
          <p:nvPr>
            <p:ph type="pic" idx="2"/>
          </p:nvPr>
        </p:nvSpPr>
        <p:spPr>
          <a:xfrm>
            <a:off x="6330450" y="1263325"/>
            <a:ext cx="2337900" cy="3214500"/>
          </a:xfrm>
          <a:prstGeom prst="rect">
            <a:avLst/>
          </a:prstGeom>
          <a:noFill/>
          <a:ln>
            <a:noFill/>
          </a:ln>
        </p:spPr>
      </p:sp>
      <p:sp>
        <p:nvSpPr>
          <p:cNvPr id="341" name="Google Shape;341;p56"/>
          <p:cNvSpPr txBox="1">
            <a:spLocks noGrp="1"/>
          </p:cNvSpPr>
          <p:nvPr>
            <p:ph type="body" idx="1"/>
          </p:nvPr>
        </p:nvSpPr>
        <p:spPr>
          <a:xfrm>
            <a:off x="1471550" y="1499875"/>
            <a:ext cx="3790500" cy="27819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2"/>
              </a:buClr>
              <a:buSzPts val="1800"/>
              <a:buChar char="●"/>
              <a:defRPr/>
            </a:lvl1pPr>
            <a:lvl2pPr marL="914400" lvl="1" indent="-317500">
              <a:spcBef>
                <a:spcPts val="500"/>
              </a:spcBef>
              <a:spcAft>
                <a:spcPts val="0"/>
              </a:spcAft>
              <a:buClr>
                <a:schemeClr val="accent2"/>
              </a:buClr>
              <a:buSzPts val="1400"/>
              <a:buChar char="○"/>
              <a:defRPr/>
            </a:lvl2pPr>
            <a:lvl3pPr marL="1371600" lvl="2" indent="-317500">
              <a:spcBef>
                <a:spcPts val="500"/>
              </a:spcBef>
              <a:spcAft>
                <a:spcPts val="0"/>
              </a:spcAft>
              <a:buClr>
                <a:schemeClr val="accent2"/>
              </a:buClr>
              <a:buSzPts val="1400"/>
              <a:buChar char="■"/>
              <a:defRPr/>
            </a:lvl3pPr>
            <a:lvl4pPr marL="1828800" lvl="3" indent="-317500">
              <a:spcBef>
                <a:spcPts val="500"/>
              </a:spcBef>
              <a:spcAft>
                <a:spcPts val="0"/>
              </a:spcAft>
              <a:buClr>
                <a:schemeClr val="accent2"/>
              </a:buClr>
              <a:buSzPts val="1400"/>
              <a:buChar char="●"/>
              <a:defRPr/>
            </a:lvl4pPr>
            <a:lvl5pPr marL="2286000" lvl="4" indent="-317500">
              <a:spcBef>
                <a:spcPts val="500"/>
              </a:spcBef>
              <a:spcAft>
                <a:spcPts val="0"/>
              </a:spcAft>
              <a:buClr>
                <a:schemeClr val="accent2"/>
              </a:buClr>
              <a:buSzPts val="1400"/>
              <a:buChar char="○"/>
              <a:defRPr/>
            </a:lvl5pPr>
            <a:lvl6pPr marL="2743200" lvl="5" indent="-317500">
              <a:spcBef>
                <a:spcPts val="500"/>
              </a:spcBef>
              <a:spcAft>
                <a:spcPts val="0"/>
              </a:spcAft>
              <a:buClr>
                <a:schemeClr val="accent2"/>
              </a:buClr>
              <a:buSzPts val="1400"/>
              <a:buChar char="■"/>
              <a:defRPr/>
            </a:lvl6pPr>
            <a:lvl7pPr marL="3200400" lvl="6" indent="-317500">
              <a:spcBef>
                <a:spcPts val="500"/>
              </a:spcBef>
              <a:spcAft>
                <a:spcPts val="0"/>
              </a:spcAft>
              <a:buClr>
                <a:schemeClr val="accent2"/>
              </a:buClr>
              <a:buSzPts val="1400"/>
              <a:buChar char="●"/>
              <a:defRPr/>
            </a:lvl7pPr>
            <a:lvl8pPr marL="3657600" lvl="7" indent="-317500">
              <a:spcBef>
                <a:spcPts val="500"/>
              </a:spcBef>
              <a:spcAft>
                <a:spcPts val="0"/>
              </a:spcAft>
              <a:buClr>
                <a:schemeClr val="accent2"/>
              </a:buClr>
              <a:buSzPts val="1400"/>
              <a:buChar char="○"/>
              <a:defRPr/>
            </a:lvl8pPr>
            <a:lvl9pPr marL="4114800" lvl="8" indent="-317500">
              <a:spcBef>
                <a:spcPts val="500"/>
              </a:spcBef>
              <a:spcAft>
                <a:spcPts val="500"/>
              </a:spcAft>
              <a:buClr>
                <a:schemeClr val="accent2"/>
              </a:buClr>
              <a:buSzPts val="1400"/>
              <a:buChar char="■"/>
              <a:defRPr/>
            </a:lvl9pPr>
          </a:lstStyle>
          <a:p>
            <a:endParaRPr/>
          </a:p>
        </p:txBody>
      </p:sp>
      <p:sp>
        <p:nvSpPr>
          <p:cNvPr id="342" name="Google Shape;342;p56"/>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43" name="Google Shape;343;p56"/>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Dark Yellow Quote - Headshot">
  <p:cSld name="TITLE_AND_BODY_1_2_1_2_1_1_1_1_1_1_1_1_1_1_1_1_1_1_1_1_1_2_1">
    <p:bg>
      <p:bgPr>
        <a:solidFill>
          <a:srgbClr val="F3F3F3"/>
        </a:solidFill>
        <a:effectLst/>
      </p:bgPr>
    </p:bg>
    <p:spTree>
      <p:nvGrpSpPr>
        <p:cNvPr id="1" name="Shape 344"/>
        <p:cNvGrpSpPr/>
        <p:nvPr/>
      </p:nvGrpSpPr>
      <p:grpSpPr>
        <a:xfrm>
          <a:off x="0" y="0"/>
          <a:ext cx="0" cy="0"/>
          <a:chOff x="0" y="0"/>
          <a:chExt cx="0" cy="0"/>
        </a:xfrm>
      </p:grpSpPr>
      <p:sp>
        <p:nvSpPr>
          <p:cNvPr id="345" name="Google Shape;345;p57"/>
          <p:cNvSpPr/>
          <p:nvPr/>
        </p:nvSpPr>
        <p:spPr>
          <a:xfrm>
            <a:off x="922382" y="1239825"/>
            <a:ext cx="48873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57"/>
          <p:cNvSpPr txBox="1"/>
          <p:nvPr/>
        </p:nvSpPr>
        <p:spPr>
          <a:xfrm>
            <a:off x="-173578" y="509575"/>
            <a:ext cx="13680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rgbClr val="FFA110"/>
                </a:solidFill>
                <a:latin typeface="Lora"/>
                <a:ea typeface="Lora"/>
                <a:cs typeface="Lora"/>
                <a:sym typeface="Lora"/>
              </a:rPr>
              <a:t>“</a:t>
            </a:r>
            <a:endParaRPr sz="17500" b="1">
              <a:solidFill>
                <a:srgbClr val="FFA110"/>
              </a:solidFill>
              <a:latin typeface="Lora"/>
              <a:ea typeface="Lora"/>
              <a:cs typeface="Lora"/>
              <a:sym typeface="Lora"/>
            </a:endParaRPr>
          </a:p>
        </p:txBody>
      </p:sp>
      <p:sp>
        <p:nvSpPr>
          <p:cNvPr id="347" name="Google Shape;347;p57"/>
          <p:cNvSpPr txBox="1"/>
          <p:nvPr/>
        </p:nvSpPr>
        <p:spPr>
          <a:xfrm rot="10800000">
            <a:off x="5407158" y="3381450"/>
            <a:ext cx="13680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rgbClr val="FFA110"/>
                </a:solidFill>
                <a:latin typeface="Lora"/>
                <a:ea typeface="Lora"/>
                <a:cs typeface="Lora"/>
                <a:sym typeface="Lora"/>
              </a:rPr>
              <a:t>“</a:t>
            </a:r>
            <a:endParaRPr sz="18000" b="1">
              <a:solidFill>
                <a:srgbClr val="FFA110"/>
              </a:solidFill>
              <a:latin typeface="Lora"/>
              <a:ea typeface="Lora"/>
              <a:cs typeface="Lora"/>
              <a:sym typeface="Lora"/>
            </a:endParaRPr>
          </a:p>
        </p:txBody>
      </p:sp>
      <p:sp>
        <p:nvSpPr>
          <p:cNvPr id="348" name="Google Shape;348;p57"/>
          <p:cNvSpPr/>
          <p:nvPr/>
        </p:nvSpPr>
        <p:spPr>
          <a:xfrm>
            <a:off x="0" y="4960500"/>
            <a:ext cx="1114200" cy="1830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49" name="Google Shape;349;p57"/>
          <p:cNvSpPr/>
          <p:nvPr/>
        </p:nvSpPr>
        <p:spPr>
          <a:xfrm>
            <a:off x="0" y="0"/>
            <a:ext cx="9144000" cy="914400"/>
          </a:xfrm>
          <a:prstGeom prst="rect">
            <a:avLst/>
          </a:prstGeom>
          <a:solidFill>
            <a:srgbClr val="FFA1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50" name="Google Shape;350;p57"/>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351" name="Google Shape;351;p57" descr="CPS Quote Image"/>
          <p:cNvSpPr>
            <a:spLocks noGrp="1"/>
          </p:cNvSpPr>
          <p:nvPr>
            <p:ph type="pic" idx="2"/>
          </p:nvPr>
        </p:nvSpPr>
        <p:spPr>
          <a:xfrm>
            <a:off x="6330450" y="1263325"/>
            <a:ext cx="2337900" cy="3214500"/>
          </a:xfrm>
          <a:prstGeom prst="rect">
            <a:avLst/>
          </a:prstGeom>
          <a:noFill/>
          <a:ln>
            <a:noFill/>
          </a:ln>
        </p:spPr>
      </p:sp>
      <p:sp>
        <p:nvSpPr>
          <p:cNvPr id="352" name="Google Shape;352;p57"/>
          <p:cNvSpPr txBox="1">
            <a:spLocks noGrp="1"/>
          </p:cNvSpPr>
          <p:nvPr>
            <p:ph type="body" idx="1"/>
          </p:nvPr>
        </p:nvSpPr>
        <p:spPr>
          <a:xfrm>
            <a:off x="1471550" y="1499875"/>
            <a:ext cx="3715800" cy="2728800"/>
          </a:xfrm>
          <a:prstGeom prst="rect">
            <a:avLst/>
          </a:prstGeom>
        </p:spPr>
        <p:txBody>
          <a:bodyPr spcFirstLastPara="1" wrap="square" lIns="0" tIns="0" rIns="0" bIns="0" anchor="t" anchorCtr="0">
            <a:noAutofit/>
          </a:bodyPr>
          <a:lstStyle>
            <a:lvl1pPr marL="457200" lvl="0" indent="-342900">
              <a:spcBef>
                <a:spcPts val="0"/>
              </a:spcBef>
              <a:spcAft>
                <a:spcPts val="0"/>
              </a:spcAft>
              <a:buClr>
                <a:srgbClr val="FFA110"/>
              </a:buClr>
              <a:buSzPts val="1800"/>
              <a:buChar char="●"/>
              <a:defRPr/>
            </a:lvl1pPr>
            <a:lvl2pPr marL="914400" lvl="1" indent="-317500">
              <a:spcBef>
                <a:spcPts val="500"/>
              </a:spcBef>
              <a:spcAft>
                <a:spcPts val="0"/>
              </a:spcAft>
              <a:buClr>
                <a:srgbClr val="FFA110"/>
              </a:buClr>
              <a:buSzPts val="1400"/>
              <a:buChar char="○"/>
              <a:defRPr/>
            </a:lvl2pPr>
            <a:lvl3pPr marL="1371600" lvl="2" indent="-317500">
              <a:spcBef>
                <a:spcPts val="500"/>
              </a:spcBef>
              <a:spcAft>
                <a:spcPts val="0"/>
              </a:spcAft>
              <a:buClr>
                <a:srgbClr val="FFA110"/>
              </a:buClr>
              <a:buSzPts val="1400"/>
              <a:buChar char="■"/>
              <a:defRPr/>
            </a:lvl3pPr>
            <a:lvl4pPr marL="1828800" lvl="3" indent="-317500">
              <a:spcBef>
                <a:spcPts val="500"/>
              </a:spcBef>
              <a:spcAft>
                <a:spcPts val="0"/>
              </a:spcAft>
              <a:buClr>
                <a:srgbClr val="FFA110"/>
              </a:buClr>
              <a:buSzPts val="1400"/>
              <a:buChar char="●"/>
              <a:defRPr/>
            </a:lvl4pPr>
            <a:lvl5pPr marL="2286000" lvl="4" indent="-317500">
              <a:spcBef>
                <a:spcPts val="500"/>
              </a:spcBef>
              <a:spcAft>
                <a:spcPts val="0"/>
              </a:spcAft>
              <a:buClr>
                <a:srgbClr val="FFA110"/>
              </a:buClr>
              <a:buSzPts val="1400"/>
              <a:buChar char="○"/>
              <a:defRPr/>
            </a:lvl5pPr>
            <a:lvl6pPr marL="2743200" lvl="5" indent="-317500">
              <a:spcBef>
                <a:spcPts val="500"/>
              </a:spcBef>
              <a:spcAft>
                <a:spcPts val="0"/>
              </a:spcAft>
              <a:buClr>
                <a:srgbClr val="FFA110"/>
              </a:buClr>
              <a:buSzPts val="1400"/>
              <a:buChar char="■"/>
              <a:defRPr/>
            </a:lvl6pPr>
            <a:lvl7pPr marL="3200400" lvl="6" indent="-317500">
              <a:spcBef>
                <a:spcPts val="500"/>
              </a:spcBef>
              <a:spcAft>
                <a:spcPts val="0"/>
              </a:spcAft>
              <a:buClr>
                <a:srgbClr val="FFA110"/>
              </a:buClr>
              <a:buSzPts val="1400"/>
              <a:buChar char="●"/>
              <a:defRPr/>
            </a:lvl7pPr>
            <a:lvl8pPr marL="3657600" lvl="7" indent="-317500">
              <a:spcBef>
                <a:spcPts val="500"/>
              </a:spcBef>
              <a:spcAft>
                <a:spcPts val="0"/>
              </a:spcAft>
              <a:buClr>
                <a:srgbClr val="FFA110"/>
              </a:buClr>
              <a:buSzPts val="1400"/>
              <a:buChar char="○"/>
              <a:defRPr/>
            </a:lvl8pPr>
            <a:lvl9pPr marL="4114800" lvl="8" indent="-317500">
              <a:spcBef>
                <a:spcPts val="500"/>
              </a:spcBef>
              <a:spcAft>
                <a:spcPts val="500"/>
              </a:spcAft>
              <a:buClr>
                <a:srgbClr val="FFA110"/>
              </a:buClr>
              <a:buSzPts val="1400"/>
              <a:buChar char="■"/>
              <a:defRPr/>
            </a:lvl9pPr>
          </a:lstStyle>
          <a:p>
            <a:endParaRPr/>
          </a:p>
        </p:txBody>
      </p:sp>
      <p:sp>
        <p:nvSpPr>
          <p:cNvPr id="353" name="Google Shape;353;p57"/>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54" name="Google Shape;354;p57"/>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ight Green Quote - Headshot">
  <p:cSld name="TITLE_AND_BODY_1_2_1_2_1_1_1_1_1_1_1_1_1_1_1_1_1_1_1_1_1_1">
    <p:bg>
      <p:bgPr>
        <a:solidFill>
          <a:srgbClr val="F3F3F3"/>
        </a:solidFill>
        <a:effectLst/>
      </p:bgPr>
    </p:bg>
    <p:spTree>
      <p:nvGrpSpPr>
        <p:cNvPr id="1" name="Shape 355"/>
        <p:cNvGrpSpPr/>
        <p:nvPr/>
      </p:nvGrpSpPr>
      <p:grpSpPr>
        <a:xfrm>
          <a:off x="0" y="0"/>
          <a:ext cx="0" cy="0"/>
          <a:chOff x="0" y="0"/>
          <a:chExt cx="0" cy="0"/>
        </a:xfrm>
      </p:grpSpPr>
      <p:sp>
        <p:nvSpPr>
          <p:cNvPr id="356" name="Google Shape;356;p58"/>
          <p:cNvSpPr/>
          <p:nvPr/>
        </p:nvSpPr>
        <p:spPr>
          <a:xfrm>
            <a:off x="922382" y="1239825"/>
            <a:ext cx="48873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58"/>
          <p:cNvSpPr txBox="1"/>
          <p:nvPr/>
        </p:nvSpPr>
        <p:spPr>
          <a:xfrm>
            <a:off x="-173578" y="509575"/>
            <a:ext cx="13680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3"/>
                </a:solidFill>
                <a:latin typeface="Lora"/>
                <a:ea typeface="Lora"/>
                <a:cs typeface="Lora"/>
                <a:sym typeface="Lora"/>
              </a:rPr>
              <a:t>“</a:t>
            </a:r>
            <a:endParaRPr sz="17500" b="1">
              <a:solidFill>
                <a:schemeClr val="accent3"/>
              </a:solidFill>
              <a:latin typeface="Lora"/>
              <a:ea typeface="Lora"/>
              <a:cs typeface="Lora"/>
              <a:sym typeface="Lora"/>
            </a:endParaRPr>
          </a:p>
        </p:txBody>
      </p:sp>
      <p:sp>
        <p:nvSpPr>
          <p:cNvPr id="358" name="Google Shape;358;p58"/>
          <p:cNvSpPr txBox="1"/>
          <p:nvPr/>
        </p:nvSpPr>
        <p:spPr>
          <a:xfrm rot="10800000">
            <a:off x="5407158" y="3381450"/>
            <a:ext cx="13680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3"/>
                </a:solidFill>
                <a:latin typeface="Lora"/>
                <a:ea typeface="Lora"/>
                <a:cs typeface="Lora"/>
                <a:sym typeface="Lora"/>
              </a:rPr>
              <a:t>“</a:t>
            </a:r>
            <a:endParaRPr sz="18000" b="1">
              <a:solidFill>
                <a:schemeClr val="accent3"/>
              </a:solidFill>
              <a:latin typeface="Lora"/>
              <a:ea typeface="Lora"/>
              <a:cs typeface="Lora"/>
              <a:sym typeface="Lora"/>
            </a:endParaRPr>
          </a:p>
        </p:txBody>
      </p:sp>
      <p:sp>
        <p:nvSpPr>
          <p:cNvPr id="359" name="Google Shape;359;p58"/>
          <p:cNvSpPr txBox="1">
            <a:spLocks noGrp="1"/>
          </p:cNvSpPr>
          <p:nvPr>
            <p:ph type="body" idx="1"/>
          </p:nvPr>
        </p:nvSpPr>
        <p:spPr>
          <a:xfrm>
            <a:off x="1471550" y="1499875"/>
            <a:ext cx="3935700" cy="26649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3"/>
              </a:buClr>
              <a:buSzPts val="1800"/>
              <a:buChar char="●"/>
              <a:defRPr/>
            </a:lvl1pPr>
            <a:lvl2pPr marL="914400" lvl="1" indent="-317500">
              <a:spcBef>
                <a:spcPts val="500"/>
              </a:spcBef>
              <a:spcAft>
                <a:spcPts val="0"/>
              </a:spcAft>
              <a:buClr>
                <a:schemeClr val="accent3"/>
              </a:buClr>
              <a:buSzPts val="1400"/>
              <a:buChar char="○"/>
              <a:defRPr/>
            </a:lvl2pPr>
            <a:lvl3pPr marL="1371600" lvl="2" indent="-317500">
              <a:spcBef>
                <a:spcPts val="500"/>
              </a:spcBef>
              <a:spcAft>
                <a:spcPts val="0"/>
              </a:spcAft>
              <a:buClr>
                <a:schemeClr val="accent3"/>
              </a:buClr>
              <a:buSzPts val="1400"/>
              <a:buChar char="■"/>
              <a:defRPr/>
            </a:lvl3pPr>
            <a:lvl4pPr marL="1828800" lvl="3" indent="-317500">
              <a:spcBef>
                <a:spcPts val="500"/>
              </a:spcBef>
              <a:spcAft>
                <a:spcPts val="0"/>
              </a:spcAft>
              <a:buClr>
                <a:schemeClr val="accent3"/>
              </a:buClr>
              <a:buSzPts val="1400"/>
              <a:buChar char="●"/>
              <a:defRPr/>
            </a:lvl4pPr>
            <a:lvl5pPr marL="2286000" lvl="4" indent="-317500">
              <a:spcBef>
                <a:spcPts val="500"/>
              </a:spcBef>
              <a:spcAft>
                <a:spcPts val="0"/>
              </a:spcAft>
              <a:buClr>
                <a:schemeClr val="accent3"/>
              </a:buClr>
              <a:buSzPts val="1400"/>
              <a:buChar char="○"/>
              <a:defRPr/>
            </a:lvl5pPr>
            <a:lvl6pPr marL="2743200" lvl="5" indent="-317500">
              <a:spcBef>
                <a:spcPts val="500"/>
              </a:spcBef>
              <a:spcAft>
                <a:spcPts val="0"/>
              </a:spcAft>
              <a:buClr>
                <a:schemeClr val="accent3"/>
              </a:buClr>
              <a:buSzPts val="1400"/>
              <a:buChar char="■"/>
              <a:defRPr/>
            </a:lvl6pPr>
            <a:lvl7pPr marL="3200400" lvl="6" indent="-317500">
              <a:spcBef>
                <a:spcPts val="500"/>
              </a:spcBef>
              <a:spcAft>
                <a:spcPts val="0"/>
              </a:spcAft>
              <a:buClr>
                <a:schemeClr val="accent3"/>
              </a:buClr>
              <a:buSzPts val="1400"/>
              <a:buChar char="●"/>
              <a:defRPr/>
            </a:lvl7pPr>
            <a:lvl8pPr marL="3657600" lvl="7" indent="-317500">
              <a:spcBef>
                <a:spcPts val="500"/>
              </a:spcBef>
              <a:spcAft>
                <a:spcPts val="0"/>
              </a:spcAft>
              <a:buClr>
                <a:schemeClr val="accent3"/>
              </a:buClr>
              <a:buSzPts val="1400"/>
              <a:buChar char="○"/>
              <a:defRPr/>
            </a:lvl8pPr>
            <a:lvl9pPr marL="4114800" lvl="8" indent="-317500">
              <a:spcBef>
                <a:spcPts val="500"/>
              </a:spcBef>
              <a:spcAft>
                <a:spcPts val="500"/>
              </a:spcAft>
              <a:buClr>
                <a:schemeClr val="accent3"/>
              </a:buClr>
              <a:buSzPts val="1400"/>
              <a:buChar char="■"/>
              <a:defRPr/>
            </a:lvl9pPr>
          </a:lstStyle>
          <a:p>
            <a:endParaRPr/>
          </a:p>
        </p:txBody>
      </p:sp>
      <p:sp>
        <p:nvSpPr>
          <p:cNvPr id="360" name="Google Shape;360;p58"/>
          <p:cNvSpPr/>
          <p:nvPr/>
        </p:nvSpPr>
        <p:spPr>
          <a:xfrm>
            <a:off x="0" y="4960500"/>
            <a:ext cx="1114200" cy="183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61" name="Google Shape;361;p58"/>
          <p:cNvSpPr/>
          <p:nvPr/>
        </p:nvSpPr>
        <p:spPr>
          <a:xfrm>
            <a:off x="0" y="0"/>
            <a:ext cx="9144000" cy="914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62" name="Google Shape;362;p58"/>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SzPts val="2800"/>
              <a:buFont typeface="Lora"/>
              <a:buNone/>
              <a:defRPr>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363" name="Google Shape;363;p58" descr="CPS Quote Image"/>
          <p:cNvSpPr>
            <a:spLocks noGrp="1"/>
          </p:cNvSpPr>
          <p:nvPr>
            <p:ph type="pic" idx="2"/>
          </p:nvPr>
        </p:nvSpPr>
        <p:spPr>
          <a:xfrm>
            <a:off x="6330450" y="1263325"/>
            <a:ext cx="2337900" cy="3214500"/>
          </a:xfrm>
          <a:prstGeom prst="rect">
            <a:avLst/>
          </a:prstGeom>
          <a:noFill/>
          <a:ln>
            <a:noFill/>
          </a:ln>
        </p:spPr>
      </p:sp>
      <p:sp>
        <p:nvSpPr>
          <p:cNvPr id="364" name="Google Shape;364;p58"/>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65" name="Google Shape;365;p58"/>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Dark Purple Quote - Headshot">
  <p:cSld name="TITLE_AND_BODY_1_2_1_2_1_1_1_1_1_1_1_1_1_1_1_1_1_1_1_1_1_1_1_1">
    <p:bg>
      <p:bgPr>
        <a:solidFill>
          <a:srgbClr val="F3F3F3"/>
        </a:solidFill>
        <a:effectLst/>
      </p:bgPr>
    </p:bg>
    <p:spTree>
      <p:nvGrpSpPr>
        <p:cNvPr id="1" name="Shape 366"/>
        <p:cNvGrpSpPr/>
        <p:nvPr/>
      </p:nvGrpSpPr>
      <p:grpSpPr>
        <a:xfrm>
          <a:off x="0" y="0"/>
          <a:ext cx="0" cy="0"/>
          <a:chOff x="0" y="0"/>
          <a:chExt cx="0" cy="0"/>
        </a:xfrm>
      </p:grpSpPr>
      <p:sp>
        <p:nvSpPr>
          <p:cNvPr id="367" name="Google Shape;367;p59"/>
          <p:cNvSpPr/>
          <p:nvPr/>
        </p:nvSpPr>
        <p:spPr>
          <a:xfrm>
            <a:off x="922382" y="1239825"/>
            <a:ext cx="4887300" cy="3214500"/>
          </a:xfrm>
          <a:prstGeom prst="rect">
            <a:avLst/>
          </a:pr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59"/>
          <p:cNvSpPr txBox="1"/>
          <p:nvPr/>
        </p:nvSpPr>
        <p:spPr>
          <a:xfrm>
            <a:off x="-173578" y="509575"/>
            <a:ext cx="1368000" cy="18432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6"/>
                </a:solidFill>
                <a:latin typeface="Lora"/>
                <a:ea typeface="Lora"/>
                <a:cs typeface="Lora"/>
                <a:sym typeface="Lora"/>
              </a:rPr>
              <a:t>“</a:t>
            </a:r>
            <a:endParaRPr sz="17500" b="1">
              <a:solidFill>
                <a:schemeClr val="accent6"/>
              </a:solidFill>
              <a:latin typeface="Lora"/>
              <a:ea typeface="Lora"/>
              <a:cs typeface="Lora"/>
              <a:sym typeface="Lora"/>
            </a:endParaRPr>
          </a:p>
        </p:txBody>
      </p:sp>
      <p:sp>
        <p:nvSpPr>
          <p:cNvPr id="369" name="Google Shape;369;p59"/>
          <p:cNvSpPr txBox="1"/>
          <p:nvPr/>
        </p:nvSpPr>
        <p:spPr>
          <a:xfrm rot="10800000">
            <a:off x="5407158" y="3381450"/>
            <a:ext cx="1368000" cy="1857300"/>
          </a:xfrm>
          <a:prstGeom prst="rect">
            <a:avLst/>
          </a:prstGeom>
          <a:noFill/>
          <a:ln>
            <a:noFill/>
          </a:ln>
        </p:spPr>
        <p:txBody>
          <a:bodyPr spcFirstLastPara="1" wrap="square" lIns="91425" tIns="91425" rIns="91425" bIns="91425" anchor="t" anchorCtr="0">
            <a:noAutofit/>
          </a:bodyPr>
          <a:lstStyle/>
          <a:p>
            <a:pPr marL="457200" lvl="0" indent="0" algn="ctr" rtl="0">
              <a:lnSpc>
                <a:spcPct val="115000"/>
              </a:lnSpc>
              <a:spcBef>
                <a:spcPts val="0"/>
              </a:spcBef>
              <a:spcAft>
                <a:spcPts val="1600"/>
              </a:spcAft>
              <a:buNone/>
            </a:pPr>
            <a:r>
              <a:rPr lang="en" sz="18000" b="1">
                <a:solidFill>
                  <a:schemeClr val="accent6"/>
                </a:solidFill>
                <a:latin typeface="Lora"/>
                <a:ea typeface="Lora"/>
                <a:cs typeface="Lora"/>
                <a:sym typeface="Lora"/>
              </a:rPr>
              <a:t>“</a:t>
            </a:r>
            <a:endParaRPr sz="18000" b="1">
              <a:solidFill>
                <a:schemeClr val="accent6"/>
              </a:solidFill>
              <a:latin typeface="Lora"/>
              <a:ea typeface="Lora"/>
              <a:cs typeface="Lora"/>
              <a:sym typeface="Lora"/>
            </a:endParaRPr>
          </a:p>
        </p:txBody>
      </p:sp>
      <p:sp>
        <p:nvSpPr>
          <p:cNvPr id="370" name="Google Shape;370;p59"/>
          <p:cNvSpPr txBox="1">
            <a:spLocks noGrp="1"/>
          </p:cNvSpPr>
          <p:nvPr>
            <p:ph type="body" idx="1"/>
          </p:nvPr>
        </p:nvSpPr>
        <p:spPr>
          <a:xfrm>
            <a:off x="1471550" y="1499875"/>
            <a:ext cx="3935700" cy="26649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5"/>
              </a:buClr>
              <a:buSzPts val="1800"/>
              <a:buChar char="●"/>
              <a:defRPr/>
            </a:lvl1pPr>
            <a:lvl2pPr marL="914400" lvl="1" indent="-317500">
              <a:spcBef>
                <a:spcPts val="500"/>
              </a:spcBef>
              <a:spcAft>
                <a:spcPts val="0"/>
              </a:spcAft>
              <a:buClr>
                <a:schemeClr val="accent5"/>
              </a:buClr>
              <a:buSzPts val="1400"/>
              <a:buChar char="○"/>
              <a:defRPr/>
            </a:lvl2pPr>
            <a:lvl3pPr marL="1371600" lvl="2" indent="-317500">
              <a:spcBef>
                <a:spcPts val="500"/>
              </a:spcBef>
              <a:spcAft>
                <a:spcPts val="0"/>
              </a:spcAft>
              <a:buClr>
                <a:schemeClr val="accent5"/>
              </a:buClr>
              <a:buSzPts val="1400"/>
              <a:buChar char="■"/>
              <a:defRPr/>
            </a:lvl3pPr>
            <a:lvl4pPr marL="1828800" lvl="3" indent="-317500">
              <a:spcBef>
                <a:spcPts val="500"/>
              </a:spcBef>
              <a:spcAft>
                <a:spcPts val="0"/>
              </a:spcAft>
              <a:buClr>
                <a:schemeClr val="accent5"/>
              </a:buClr>
              <a:buSzPts val="1400"/>
              <a:buChar char="●"/>
              <a:defRPr/>
            </a:lvl4pPr>
            <a:lvl5pPr marL="2286000" lvl="4" indent="-317500">
              <a:spcBef>
                <a:spcPts val="500"/>
              </a:spcBef>
              <a:spcAft>
                <a:spcPts val="0"/>
              </a:spcAft>
              <a:buClr>
                <a:schemeClr val="accent5"/>
              </a:buClr>
              <a:buSzPts val="1400"/>
              <a:buChar char="○"/>
              <a:defRPr/>
            </a:lvl5pPr>
            <a:lvl6pPr marL="2743200" lvl="5" indent="-317500">
              <a:spcBef>
                <a:spcPts val="500"/>
              </a:spcBef>
              <a:spcAft>
                <a:spcPts val="0"/>
              </a:spcAft>
              <a:buClr>
                <a:schemeClr val="accent5"/>
              </a:buClr>
              <a:buSzPts val="1400"/>
              <a:buChar char="■"/>
              <a:defRPr/>
            </a:lvl6pPr>
            <a:lvl7pPr marL="3200400" lvl="6" indent="-317500">
              <a:spcBef>
                <a:spcPts val="500"/>
              </a:spcBef>
              <a:spcAft>
                <a:spcPts val="0"/>
              </a:spcAft>
              <a:buClr>
                <a:schemeClr val="accent5"/>
              </a:buClr>
              <a:buSzPts val="1400"/>
              <a:buChar char="●"/>
              <a:defRPr/>
            </a:lvl7pPr>
            <a:lvl8pPr marL="3657600" lvl="7" indent="-317500">
              <a:spcBef>
                <a:spcPts val="500"/>
              </a:spcBef>
              <a:spcAft>
                <a:spcPts val="0"/>
              </a:spcAft>
              <a:buClr>
                <a:schemeClr val="accent5"/>
              </a:buClr>
              <a:buSzPts val="1400"/>
              <a:buChar char="○"/>
              <a:defRPr/>
            </a:lvl8pPr>
            <a:lvl9pPr marL="4114800" lvl="8" indent="-317500">
              <a:spcBef>
                <a:spcPts val="500"/>
              </a:spcBef>
              <a:spcAft>
                <a:spcPts val="500"/>
              </a:spcAft>
              <a:buClr>
                <a:schemeClr val="accent5"/>
              </a:buClr>
              <a:buSzPts val="1400"/>
              <a:buChar char="■"/>
              <a:defRPr/>
            </a:lvl9pPr>
          </a:lstStyle>
          <a:p>
            <a:endParaRPr/>
          </a:p>
        </p:txBody>
      </p:sp>
      <p:sp>
        <p:nvSpPr>
          <p:cNvPr id="371" name="Google Shape;371;p59"/>
          <p:cNvSpPr/>
          <p:nvPr/>
        </p:nvSpPr>
        <p:spPr>
          <a:xfrm>
            <a:off x="0" y="4960500"/>
            <a:ext cx="1114200" cy="183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72" name="Google Shape;372;p59"/>
          <p:cNvSpPr/>
          <p:nvPr/>
        </p:nvSpPr>
        <p:spPr>
          <a:xfrm>
            <a:off x="0" y="0"/>
            <a:ext cx="9144000" cy="914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73" name="Google Shape;373;p59"/>
          <p:cNvSpPr txBox="1">
            <a:spLocks noGrp="1"/>
          </p:cNvSpPr>
          <p:nvPr>
            <p:ph type="title"/>
          </p:nvPr>
        </p:nvSpPr>
        <p:spPr>
          <a:xfrm>
            <a:off x="457200" y="0"/>
            <a:ext cx="7772100" cy="914400"/>
          </a:xfrm>
          <a:prstGeom prst="rect">
            <a:avLst/>
          </a:prstGeom>
        </p:spPr>
        <p:txBody>
          <a:bodyPr spcFirstLastPara="1" wrap="square" lIns="0" tIns="45700" rIns="0" bIns="0" anchor="ctr" anchorCtr="0">
            <a:noAutofit/>
          </a:bodyPr>
          <a:lstStyle>
            <a:lvl1pPr lvl="0">
              <a:lnSpc>
                <a:spcPct val="90000"/>
              </a:lnSpc>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a:endParaRPr/>
          </a:p>
        </p:txBody>
      </p:sp>
      <p:sp>
        <p:nvSpPr>
          <p:cNvPr id="374" name="Google Shape;374;p59" descr="CPS Quote Image"/>
          <p:cNvSpPr>
            <a:spLocks noGrp="1"/>
          </p:cNvSpPr>
          <p:nvPr>
            <p:ph type="pic" idx="2"/>
          </p:nvPr>
        </p:nvSpPr>
        <p:spPr>
          <a:xfrm>
            <a:off x="6330450" y="1263325"/>
            <a:ext cx="2337900" cy="3214500"/>
          </a:xfrm>
          <a:prstGeom prst="rect">
            <a:avLst/>
          </a:prstGeom>
          <a:noFill/>
          <a:ln>
            <a:noFill/>
          </a:ln>
        </p:spPr>
      </p:sp>
      <p:sp>
        <p:nvSpPr>
          <p:cNvPr id="375" name="Google Shape;375;p59"/>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dk1"/>
                </a:solidFill>
              </a:rPr>
              <a:t>‹#›</a:t>
            </a:fld>
            <a:endParaRPr sz="700">
              <a:solidFill>
                <a:schemeClr val="dk1"/>
              </a:solidFill>
            </a:endParaRPr>
          </a:p>
        </p:txBody>
      </p:sp>
      <p:pic>
        <p:nvPicPr>
          <p:cNvPr id="376" name="Google Shape;376;p59"/>
          <p:cNvPicPr preferRelativeResize="0"/>
          <p:nvPr/>
        </p:nvPicPr>
        <p:blipFill rotWithShape="1">
          <a:blip r:embed="rId2">
            <a:alphaModFix amt="55000"/>
          </a:blip>
          <a:srcRect t="-5005" b="-5005"/>
          <a:stretch/>
        </p:blipFill>
        <p:spPr>
          <a:xfrm>
            <a:off x="135550" y="4619700"/>
            <a:ext cx="978651" cy="264600"/>
          </a:xfrm>
          <a:prstGeom prst="rect">
            <a:avLst/>
          </a:prstGeom>
          <a:noFill/>
          <a:ln>
            <a:noFill/>
          </a:ln>
        </p:spPr>
      </p:pic>
    </p:spTree>
  </p:cSld>
  <p:clrMapOvr>
    <a:masterClrMapping/>
  </p:clrMapOvr>
  <p:extLst>
    <p:ext uri="{DCECCB84-F9BA-43D5-87BE-67443E8EF086}">
      <p15:sldGuideLst xmlns:p15="http://schemas.microsoft.com/office/powerpoint/2012/main">
        <p15:guide id="1" pos="3162">
          <p15:clr>
            <a:srgbClr val="FA7B17"/>
          </p15:clr>
        </p15:guide>
        <p15:guide id="2" pos="288">
          <p15:clr>
            <a:srgbClr val="FA7B17"/>
          </p15:clr>
        </p15:guide>
        <p15:guide id="3" pos="5184">
          <p15:clr>
            <a:srgbClr val="FA7B17"/>
          </p15:clr>
        </p15:guide>
        <p15:guide id="4" orient="horz" pos="576">
          <p15:clr>
            <a:srgbClr val="FA7B17"/>
          </p15:clr>
        </p15:guide>
        <p15:guide id="5" orient="horz" pos="2597">
          <p15:clr>
            <a:srgbClr val="FA7B17"/>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377"/>
        <p:cNvGrpSpPr/>
        <p:nvPr/>
      </p:nvGrpSpPr>
      <p:grpSpPr>
        <a:xfrm>
          <a:off x="0" y="0"/>
          <a:ext cx="0" cy="0"/>
          <a:chOff x="0" y="0"/>
          <a:chExt cx="0" cy="0"/>
        </a:xfrm>
      </p:grpSpPr>
      <p:sp>
        <p:nvSpPr>
          <p:cNvPr id="378" name="Google Shape;378;p6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79" name="Google Shape;379;p6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80" name="Google Shape;380;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urple No Logo ">
  <p:cSld name="TITLE_AND_BODY_1_2_1_2_1_1_1_3">
    <p:bg>
      <p:bgPr>
        <a:solidFill>
          <a:srgbClr val="EFEFEF"/>
        </a:solidFill>
        <a:effectLst/>
      </p:bgPr>
    </p:bg>
    <p:spTree>
      <p:nvGrpSpPr>
        <p:cNvPr id="1" name="Shape 381"/>
        <p:cNvGrpSpPr/>
        <p:nvPr/>
      </p:nvGrpSpPr>
      <p:grpSpPr>
        <a:xfrm>
          <a:off x="0" y="0"/>
          <a:ext cx="0" cy="0"/>
          <a:chOff x="0" y="0"/>
          <a:chExt cx="0" cy="0"/>
        </a:xfrm>
      </p:grpSpPr>
      <p:sp>
        <p:nvSpPr>
          <p:cNvPr id="382" name="Google Shape;382;p61"/>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383" name="Google Shape;383;p61"/>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5"/>
              </a:buClr>
              <a:buSzPts val="1800"/>
              <a:buChar char="●"/>
              <a:defRPr/>
            </a:lvl1pPr>
            <a:lvl2pPr marL="914400" lvl="1" indent="-317500">
              <a:spcBef>
                <a:spcPts val="500"/>
              </a:spcBef>
              <a:spcAft>
                <a:spcPts val="0"/>
              </a:spcAft>
              <a:buClr>
                <a:schemeClr val="accent5"/>
              </a:buClr>
              <a:buSzPts val="1400"/>
              <a:buChar char="○"/>
              <a:defRPr/>
            </a:lvl2pPr>
            <a:lvl3pPr marL="1371600" lvl="2" indent="-317500">
              <a:spcBef>
                <a:spcPts val="500"/>
              </a:spcBef>
              <a:spcAft>
                <a:spcPts val="0"/>
              </a:spcAft>
              <a:buClr>
                <a:schemeClr val="accent5"/>
              </a:buClr>
              <a:buSzPts val="1400"/>
              <a:buChar char="■"/>
              <a:defRPr/>
            </a:lvl3pPr>
            <a:lvl4pPr marL="1828800" lvl="3" indent="-317500">
              <a:spcBef>
                <a:spcPts val="500"/>
              </a:spcBef>
              <a:spcAft>
                <a:spcPts val="0"/>
              </a:spcAft>
              <a:buClr>
                <a:schemeClr val="accent5"/>
              </a:buClr>
              <a:buSzPts val="1400"/>
              <a:buChar char="●"/>
              <a:defRPr/>
            </a:lvl4pPr>
            <a:lvl5pPr marL="2286000" lvl="4" indent="-317500">
              <a:spcBef>
                <a:spcPts val="500"/>
              </a:spcBef>
              <a:spcAft>
                <a:spcPts val="0"/>
              </a:spcAft>
              <a:buClr>
                <a:schemeClr val="accent5"/>
              </a:buClr>
              <a:buSzPts val="1400"/>
              <a:buChar char="○"/>
              <a:defRPr/>
            </a:lvl5pPr>
            <a:lvl6pPr marL="2743200" lvl="5" indent="-317500">
              <a:spcBef>
                <a:spcPts val="500"/>
              </a:spcBef>
              <a:spcAft>
                <a:spcPts val="0"/>
              </a:spcAft>
              <a:buClr>
                <a:schemeClr val="accent5"/>
              </a:buClr>
              <a:buSzPts val="1400"/>
              <a:buChar char="■"/>
              <a:defRPr/>
            </a:lvl6pPr>
            <a:lvl7pPr marL="3200400" lvl="6" indent="-317500">
              <a:spcBef>
                <a:spcPts val="500"/>
              </a:spcBef>
              <a:spcAft>
                <a:spcPts val="0"/>
              </a:spcAft>
              <a:buClr>
                <a:schemeClr val="accent5"/>
              </a:buClr>
              <a:buSzPts val="1400"/>
              <a:buChar char="●"/>
              <a:defRPr/>
            </a:lvl7pPr>
            <a:lvl8pPr marL="3657600" lvl="7" indent="-317500">
              <a:spcBef>
                <a:spcPts val="500"/>
              </a:spcBef>
              <a:spcAft>
                <a:spcPts val="0"/>
              </a:spcAft>
              <a:buClr>
                <a:schemeClr val="accent5"/>
              </a:buClr>
              <a:buSzPts val="1400"/>
              <a:buChar char="○"/>
              <a:defRPr/>
            </a:lvl8pPr>
            <a:lvl9pPr marL="4114800" lvl="8" indent="-317500">
              <a:spcBef>
                <a:spcPts val="500"/>
              </a:spcBef>
              <a:spcAft>
                <a:spcPts val="500"/>
              </a:spcAft>
              <a:buClr>
                <a:schemeClr val="accent5"/>
              </a:buClr>
              <a:buSzPts val="1400"/>
              <a:buChar char="■"/>
              <a:defRPr/>
            </a:lvl9pPr>
          </a:lstStyle>
          <a:p>
            <a:endParaRPr/>
          </a:p>
        </p:txBody>
      </p:sp>
      <p:sp>
        <p:nvSpPr>
          <p:cNvPr id="384" name="Google Shape;384;p61"/>
          <p:cNvSpPr/>
          <p:nvPr/>
        </p:nvSpPr>
        <p:spPr>
          <a:xfrm>
            <a:off x="0" y="0"/>
            <a:ext cx="9144000" cy="914400"/>
          </a:xfrm>
          <a:prstGeom prst="rect">
            <a:avLst/>
          </a:prstGeom>
          <a:solidFill>
            <a:srgbClr val="621E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85" name="Google Shape;385;p61"/>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accent5"/>
                </a:solidFill>
              </a:rPr>
              <a:t>‹#›</a:t>
            </a:fld>
            <a:endParaRPr sz="700">
              <a:solidFill>
                <a:schemeClr val="accent5"/>
              </a:solidFill>
            </a:endParaRPr>
          </a:p>
        </p:txBody>
      </p:sp>
      <p:sp>
        <p:nvSpPr>
          <p:cNvPr id="386" name="Google Shape;386;p61"/>
          <p:cNvSpPr/>
          <p:nvPr/>
        </p:nvSpPr>
        <p:spPr>
          <a:xfrm>
            <a:off x="0" y="4960500"/>
            <a:ext cx="1114200" cy="183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87" name="Google Shape;387;p61"/>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urple No Logo  1">
  <p:cSld name="TITLE_AND_BODY_1_2_1_2_1_1_1_4">
    <p:bg>
      <p:bgPr>
        <a:solidFill>
          <a:srgbClr val="EFEFEF"/>
        </a:solidFill>
        <a:effectLst/>
      </p:bgPr>
    </p:bg>
    <p:spTree>
      <p:nvGrpSpPr>
        <p:cNvPr id="1" name="Shape 388"/>
        <p:cNvGrpSpPr/>
        <p:nvPr/>
      </p:nvGrpSpPr>
      <p:grpSpPr>
        <a:xfrm>
          <a:off x="0" y="0"/>
          <a:ext cx="0" cy="0"/>
          <a:chOff x="0" y="0"/>
          <a:chExt cx="0" cy="0"/>
        </a:xfrm>
      </p:grpSpPr>
      <p:sp>
        <p:nvSpPr>
          <p:cNvPr id="389" name="Google Shape;389;p62"/>
          <p:cNvSpPr txBox="1"/>
          <p:nvPr/>
        </p:nvSpPr>
        <p:spPr>
          <a:xfrm>
            <a:off x="457200" y="0"/>
            <a:ext cx="8375100" cy="914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None/>
            </a:pPr>
            <a:endParaRPr sz="3000">
              <a:solidFill>
                <a:srgbClr val="FFFFFF"/>
              </a:solidFill>
              <a:latin typeface="Lora"/>
              <a:ea typeface="Lora"/>
              <a:cs typeface="Lora"/>
              <a:sym typeface="Lora"/>
            </a:endParaRPr>
          </a:p>
        </p:txBody>
      </p:sp>
      <p:sp>
        <p:nvSpPr>
          <p:cNvPr id="390" name="Google Shape;390;p62"/>
          <p:cNvSpPr txBox="1">
            <a:spLocks noGrp="1"/>
          </p:cNvSpPr>
          <p:nvPr>
            <p:ph type="body" idx="1"/>
          </p:nvPr>
        </p:nvSpPr>
        <p:spPr>
          <a:xfrm>
            <a:off x="457200" y="1143000"/>
            <a:ext cx="8375100" cy="3426000"/>
          </a:xfrm>
          <a:prstGeom prst="rect">
            <a:avLst/>
          </a:prstGeom>
        </p:spPr>
        <p:txBody>
          <a:bodyPr spcFirstLastPara="1" wrap="square" lIns="0" tIns="0" rIns="0" bIns="0" anchor="t" anchorCtr="0">
            <a:noAutofit/>
          </a:bodyPr>
          <a:lstStyle>
            <a:lvl1pPr marL="457200" lvl="0" indent="-342900">
              <a:spcBef>
                <a:spcPts val="0"/>
              </a:spcBef>
              <a:spcAft>
                <a:spcPts val="0"/>
              </a:spcAft>
              <a:buClr>
                <a:schemeClr val="accent5"/>
              </a:buClr>
              <a:buSzPts val="1800"/>
              <a:buChar char="●"/>
              <a:defRPr/>
            </a:lvl1pPr>
            <a:lvl2pPr marL="914400" lvl="1" indent="-317500">
              <a:spcBef>
                <a:spcPts val="500"/>
              </a:spcBef>
              <a:spcAft>
                <a:spcPts val="0"/>
              </a:spcAft>
              <a:buClr>
                <a:schemeClr val="accent5"/>
              </a:buClr>
              <a:buSzPts val="1400"/>
              <a:buChar char="○"/>
              <a:defRPr/>
            </a:lvl2pPr>
            <a:lvl3pPr marL="1371600" lvl="2" indent="-317500">
              <a:spcBef>
                <a:spcPts val="500"/>
              </a:spcBef>
              <a:spcAft>
                <a:spcPts val="0"/>
              </a:spcAft>
              <a:buClr>
                <a:schemeClr val="accent5"/>
              </a:buClr>
              <a:buSzPts val="1400"/>
              <a:buChar char="■"/>
              <a:defRPr/>
            </a:lvl3pPr>
            <a:lvl4pPr marL="1828800" lvl="3" indent="-317500">
              <a:spcBef>
                <a:spcPts val="500"/>
              </a:spcBef>
              <a:spcAft>
                <a:spcPts val="0"/>
              </a:spcAft>
              <a:buClr>
                <a:schemeClr val="accent5"/>
              </a:buClr>
              <a:buSzPts val="1400"/>
              <a:buChar char="●"/>
              <a:defRPr/>
            </a:lvl4pPr>
            <a:lvl5pPr marL="2286000" lvl="4" indent="-317500">
              <a:spcBef>
                <a:spcPts val="500"/>
              </a:spcBef>
              <a:spcAft>
                <a:spcPts val="0"/>
              </a:spcAft>
              <a:buClr>
                <a:schemeClr val="accent5"/>
              </a:buClr>
              <a:buSzPts val="1400"/>
              <a:buChar char="○"/>
              <a:defRPr/>
            </a:lvl5pPr>
            <a:lvl6pPr marL="2743200" lvl="5" indent="-317500">
              <a:spcBef>
                <a:spcPts val="500"/>
              </a:spcBef>
              <a:spcAft>
                <a:spcPts val="0"/>
              </a:spcAft>
              <a:buClr>
                <a:schemeClr val="accent5"/>
              </a:buClr>
              <a:buSzPts val="1400"/>
              <a:buChar char="■"/>
              <a:defRPr/>
            </a:lvl6pPr>
            <a:lvl7pPr marL="3200400" lvl="6" indent="-317500">
              <a:spcBef>
                <a:spcPts val="500"/>
              </a:spcBef>
              <a:spcAft>
                <a:spcPts val="0"/>
              </a:spcAft>
              <a:buClr>
                <a:schemeClr val="accent5"/>
              </a:buClr>
              <a:buSzPts val="1400"/>
              <a:buChar char="●"/>
              <a:defRPr/>
            </a:lvl7pPr>
            <a:lvl8pPr marL="3657600" lvl="7" indent="-317500">
              <a:spcBef>
                <a:spcPts val="500"/>
              </a:spcBef>
              <a:spcAft>
                <a:spcPts val="0"/>
              </a:spcAft>
              <a:buClr>
                <a:schemeClr val="accent5"/>
              </a:buClr>
              <a:buSzPts val="1400"/>
              <a:buChar char="○"/>
              <a:defRPr/>
            </a:lvl8pPr>
            <a:lvl9pPr marL="4114800" lvl="8" indent="-317500">
              <a:spcBef>
                <a:spcPts val="500"/>
              </a:spcBef>
              <a:spcAft>
                <a:spcPts val="500"/>
              </a:spcAft>
              <a:buClr>
                <a:schemeClr val="accent5"/>
              </a:buClr>
              <a:buSzPts val="1400"/>
              <a:buChar char="■"/>
              <a:defRPr/>
            </a:lvl9pPr>
          </a:lstStyle>
          <a:p>
            <a:endParaRPr/>
          </a:p>
        </p:txBody>
      </p:sp>
      <p:sp>
        <p:nvSpPr>
          <p:cNvPr id="391" name="Google Shape;391;p62"/>
          <p:cNvSpPr/>
          <p:nvPr/>
        </p:nvSpPr>
        <p:spPr>
          <a:xfrm>
            <a:off x="0" y="0"/>
            <a:ext cx="9144000" cy="914400"/>
          </a:xfrm>
          <a:prstGeom prst="rect">
            <a:avLst/>
          </a:prstGeom>
          <a:solidFill>
            <a:srgbClr val="621E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61A53"/>
              </a:solidFill>
            </a:endParaRPr>
          </a:p>
        </p:txBody>
      </p:sp>
      <p:sp>
        <p:nvSpPr>
          <p:cNvPr id="392" name="Google Shape;392;p62"/>
          <p:cNvSpPr txBox="1"/>
          <p:nvPr/>
        </p:nvSpPr>
        <p:spPr>
          <a:xfrm>
            <a:off x="8668350" y="4750875"/>
            <a:ext cx="247200" cy="1053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z="700">
                <a:solidFill>
                  <a:schemeClr val="accent5"/>
                </a:solidFill>
              </a:rPr>
              <a:t>‹#›</a:t>
            </a:fld>
            <a:endParaRPr sz="700">
              <a:solidFill>
                <a:schemeClr val="accent5"/>
              </a:solidFill>
            </a:endParaRPr>
          </a:p>
        </p:txBody>
      </p:sp>
      <p:sp>
        <p:nvSpPr>
          <p:cNvPr id="393" name="Google Shape;393;p62"/>
          <p:cNvSpPr/>
          <p:nvPr/>
        </p:nvSpPr>
        <p:spPr>
          <a:xfrm>
            <a:off x="0" y="4960500"/>
            <a:ext cx="1114200" cy="183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8CA4E"/>
              </a:solidFill>
            </a:endParaRPr>
          </a:p>
        </p:txBody>
      </p:sp>
      <p:sp>
        <p:nvSpPr>
          <p:cNvPr id="394" name="Google Shape;394;p62"/>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lvl1pPr lvl="0">
              <a:spcBef>
                <a:spcPts val="0"/>
              </a:spcBef>
              <a:spcAft>
                <a:spcPts val="0"/>
              </a:spcAft>
              <a:buClr>
                <a:srgbClr val="FFFFFF"/>
              </a:buClr>
              <a:buSzPts val="2800"/>
              <a:buFont typeface="Lora"/>
              <a:buNone/>
              <a:defRPr>
                <a:solidFill>
                  <a:srgbClr val="FFFFFF"/>
                </a:solidFill>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guide id="2" pos="288">
          <p15:clr>
            <a:srgbClr val="FA7B17"/>
          </p15:clr>
        </p15:guide>
        <p15:guide id="3" pos="5460">
          <p15:clr>
            <a:srgbClr val="FA7B17"/>
          </p15:clr>
        </p15:guide>
        <p15:guide id="4" orient="horz" pos="720">
          <p15:clr>
            <a:srgbClr val="FA7B17"/>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95"/>
        <p:cNvGrpSpPr/>
        <p:nvPr/>
      </p:nvGrpSpPr>
      <p:grpSpPr>
        <a:xfrm>
          <a:off x="0" y="0"/>
          <a:ext cx="0" cy="0"/>
          <a:chOff x="0" y="0"/>
          <a:chExt cx="0" cy="0"/>
        </a:xfrm>
      </p:grpSpPr>
      <p:sp>
        <p:nvSpPr>
          <p:cNvPr id="396" name="Google Shape;396;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7" name="Google Shape;397;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98" name="Google Shape;398;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efault_content">
  <p:cSld name="Default_content">
    <p:spTree>
      <p:nvGrpSpPr>
        <p:cNvPr id="1" name="Shape 399"/>
        <p:cNvGrpSpPr/>
        <p:nvPr/>
      </p:nvGrpSpPr>
      <p:grpSpPr>
        <a:xfrm>
          <a:off x="0" y="0"/>
          <a:ext cx="0" cy="0"/>
          <a:chOff x="0" y="0"/>
          <a:chExt cx="0" cy="0"/>
        </a:xfrm>
      </p:grpSpPr>
      <p:sp>
        <p:nvSpPr>
          <p:cNvPr id="400" name="Google Shape;400;p64"/>
          <p:cNvSpPr txBox="1">
            <a:spLocks noGrp="1"/>
          </p:cNvSpPr>
          <p:nvPr>
            <p:ph type="title"/>
          </p:nvPr>
        </p:nvSpPr>
        <p:spPr>
          <a:xfrm>
            <a:off x="457200" y="0"/>
            <a:ext cx="8229600" cy="792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62633"/>
              </a:buClr>
              <a:buSzPts val="2400"/>
              <a:buFont typeface="Arial"/>
              <a:buNone/>
              <a:defRPr>
                <a:solidFill>
                  <a:srgbClr val="1D48C0"/>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1" name="Google Shape;401;p64"/>
          <p:cNvSpPr txBox="1">
            <a:spLocks noGrp="1"/>
          </p:cNvSpPr>
          <p:nvPr>
            <p:ph type="ftr" idx="11"/>
          </p:nvPr>
        </p:nvSpPr>
        <p:spPr>
          <a:xfrm>
            <a:off x="457200" y="4767263"/>
            <a:ext cx="2895600" cy="2739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2" name="Google Shape;402;p64"/>
          <p:cNvSpPr txBox="1">
            <a:spLocks noGrp="1"/>
          </p:cNvSpPr>
          <p:nvPr>
            <p:ph type="body" idx="1"/>
          </p:nvPr>
        </p:nvSpPr>
        <p:spPr>
          <a:xfrm>
            <a:off x="457200" y="1202531"/>
            <a:ext cx="8237400" cy="3430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00"/>
              </a:spcBef>
              <a:spcAft>
                <a:spcPts val="0"/>
              </a:spcAft>
              <a:buClr>
                <a:schemeClr val="dk1"/>
              </a:buClr>
              <a:buSzPts val="1800"/>
              <a:buChar char="•"/>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SzPts val="1800"/>
              <a:buChar char="8"/>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3" name="Google Shape;403;p64"/>
          <p:cNvSpPr txBox="1"/>
          <p:nvPr/>
        </p:nvSpPr>
        <p:spPr>
          <a:xfrm>
            <a:off x="0" y="0"/>
            <a:ext cx="9144000" cy="792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00" b="1">
              <a:solidFill>
                <a:schemeClr val="lt1"/>
              </a:solidFill>
              <a:latin typeface="Lora"/>
              <a:ea typeface="Lora"/>
              <a:cs typeface="Lora"/>
              <a:sym typeface="Lora"/>
            </a:endParaRPr>
          </a:p>
        </p:txBody>
      </p:sp>
      <p:sp>
        <p:nvSpPr>
          <p:cNvPr id="404" name="Google Shape;404;p64"/>
          <p:cNvSpPr txBox="1">
            <a:spLocks noGrp="1"/>
          </p:cNvSpPr>
          <p:nvPr>
            <p:ph type="title" idx="2"/>
          </p:nvPr>
        </p:nvSpPr>
        <p:spPr>
          <a:xfrm>
            <a:off x="200" y="0"/>
            <a:ext cx="9144000" cy="79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800"/>
              <a:buFont typeface="Lora"/>
              <a:buNone/>
              <a:defRPr sz="1800">
                <a:solidFill>
                  <a:schemeClr val="lt1"/>
                </a:solidFill>
                <a:latin typeface="Lora"/>
                <a:ea typeface="Lora"/>
                <a:cs typeface="Lora"/>
                <a:sym typeface="Lora"/>
              </a:defRPr>
            </a:lvl1pPr>
            <a:lvl2pPr lvl="1" algn="ctr">
              <a:spcBef>
                <a:spcPts val="0"/>
              </a:spcBef>
              <a:spcAft>
                <a:spcPts val="0"/>
              </a:spcAft>
              <a:buSzPts val="1800"/>
              <a:buFont typeface="Lora"/>
              <a:buNone/>
              <a:defRPr>
                <a:latin typeface="Lora"/>
                <a:ea typeface="Lora"/>
                <a:cs typeface="Lora"/>
                <a:sym typeface="Lora"/>
              </a:defRPr>
            </a:lvl2pPr>
            <a:lvl3pPr lvl="2" algn="ctr">
              <a:spcBef>
                <a:spcPts val="0"/>
              </a:spcBef>
              <a:spcAft>
                <a:spcPts val="0"/>
              </a:spcAft>
              <a:buSzPts val="1800"/>
              <a:buFont typeface="Lora"/>
              <a:buNone/>
              <a:defRPr>
                <a:latin typeface="Lora"/>
                <a:ea typeface="Lora"/>
                <a:cs typeface="Lora"/>
                <a:sym typeface="Lora"/>
              </a:defRPr>
            </a:lvl3pPr>
            <a:lvl4pPr lvl="3" algn="ctr">
              <a:spcBef>
                <a:spcPts val="0"/>
              </a:spcBef>
              <a:spcAft>
                <a:spcPts val="0"/>
              </a:spcAft>
              <a:buSzPts val="1800"/>
              <a:buFont typeface="Lora"/>
              <a:buNone/>
              <a:defRPr>
                <a:latin typeface="Lora"/>
                <a:ea typeface="Lora"/>
                <a:cs typeface="Lora"/>
                <a:sym typeface="Lora"/>
              </a:defRPr>
            </a:lvl4pPr>
            <a:lvl5pPr lvl="4" algn="ctr">
              <a:spcBef>
                <a:spcPts val="0"/>
              </a:spcBef>
              <a:spcAft>
                <a:spcPts val="0"/>
              </a:spcAft>
              <a:buSzPts val="1800"/>
              <a:buFont typeface="Lora"/>
              <a:buNone/>
              <a:defRPr>
                <a:latin typeface="Lora"/>
                <a:ea typeface="Lora"/>
                <a:cs typeface="Lora"/>
                <a:sym typeface="Lora"/>
              </a:defRPr>
            </a:lvl5pPr>
            <a:lvl6pPr lvl="5" algn="ctr">
              <a:spcBef>
                <a:spcPts val="0"/>
              </a:spcBef>
              <a:spcAft>
                <a:spcPts val="0"/>
              </a:spcAft>
              <a:buSzPts val="1800"/>
              <a:buFont typeface="Lora"/>
              <a:buNone/>
              <a:defRPr>
                <a:latin typeface="Lora"/>
                <a:ea typeface="Lora"/>
                <a:cs typeface="Lora"/>
                <a:sym typeface="Lora"/>
              </a:defRPr>
            </a:lvl6pPr>
            <a:lvl7pPr lvl="6" algn="ctr">
              <a:spcBef>
                <a:spcPts val="0"/>
              </a:spcBef>
              <a:spcAft>
                <a:spcPts val="0"/>
              </a:spcAft>
              <a:buSzPts val="1800"/>
              <a:buFont typeface="Lora"/>
              <a:buNone/>
              <a:defRPr>
                <a:latin typeface="Lora"/>
                <a:ea typeface="Lora"/>
                <a:cs typeface="Lora"/>
                <a:sym typeface="Lora"/>
              </a:defRPr>
            </a:lvl7pPr>
            <a:lvl8pPr lvl="7" algn="ctr">
              <a:spcBef>
                <a:spcPts val="0"/>
              </a:spcBef>
              <a:spcAft>
                <a:spcPts val="0"/>
              </a:spcAft>
              <a:buSzPts val="1800"/>
              <a:buFont typeface="Lora"/>
              <a:buNone/>
              <a:defRPr>
                <a:latin typeface="Lora"/>
                <a:ea typeface="Lora"/>
                <a:cs typeface="Lora"/>
                <a:sym typeface="Lora"/>
              </a:defRPr>
            </a:lvl8pPr>
            <a:lvl9pPr lvl="8" algn="ctr">
              <a:spcBef>
                <a:spcPts val="0"/>
              </a:spcBef>
              <a:spcAft>
                <a:spcPts val="0"/>
              </a:spcAft>
              <a:buSzPts val="1800"/>
              <a:buFont typeface="Lora"/>
              <a:buNone/>
              <a:defRPr>
                <a:latin typeface="Lora"/>
                <a:ea typeface="Lora"/>
                <a:cs typeface="Lora"/>
                <a:sym typeface="Lora"/>
              </a:defRPr>
            </a:lvl9pPr>
          </a:lstStyle>
          <a:p>
            <a:endParaRPr/>
          </a:p>
        </p:txBody>
      </p:sp>
      <p:grpSp>
        <p:nvGrpSpPr>
          <p:cNvPr id="405" name="Google Shape;405;p64"/>
          <p:cNvGrpSpPr/>
          <p:nvPr/>
        </p:nvGrpSpPr>
        <p:grpSpPr>
          <a:xfrm>
            <a:off x="202" y="792749"/>
            <a:ext cx="9144161" cy="61952"/>
            <a:chOff x="1310425" y="4521786"/>
            <a:chExt cx="7833600" cy="116714"/>
          </a:xfrm>
        </p:grpSpPr>
        <p:sp>
          <p:nvSpPr>
            <p:cNvPr id="406" name="Google Shape;406;p64"/>
            <p:cNvSpPr/>
            <p:nvPr/>
          </p:nvSpPr>
          <p:spPr>
            <a:xfrm>
              <a:off x="1310425" y="4521786"/>
              <a:ext cx="7833600" cy="116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61A53"/>
                </a:solidFill>
                <a:latin typeface="Arial"/>
                <a:ea typeface="Arial"/>
                <a:cs typeface="Arial"/>
                <a:sym typeface="Arial"/>
              </a:endParaRPr>
            </a:p>
          </p:txBody>
        </p:sp>
        <p:sp>
          <p:nvSpPr>
            <p:cNvPr id="407" name="Google Shape;407;p64"/>
            <p:cNvSpPr/>
            <p:nvPr/>
          </p:nvSpPr>
          <p:spPr>
            <a:xfrm>
              <a:off x="1310433" y="4521800"/>
              <a:ext cx="1281300" cy="11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64"/>
            <p:cNvSpPr/>
            <p:nvPr/>
          </p:nvSpPr>
          <p:spPr>
            <a:xfrm>
              <a:off x="2620892" y="4521800"/>
              <a:ext cx="1281300" cy="116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64"/>
            <p:cNvSpPr/>
            <p:nvPr/>
          </p:nvSpPr>
          <p:spPr>
            <a:xfrm>
              <a:off x="3931350" y="4521800"/>
              <a:ext cx="1281300" cy="116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64"/>
            <p:cNvSpPr/>
            <p:nvPr/>
          </p:nvSpPr>
          <p:spPr>
            <a:xfrm>
              <a:off x="5241808" y="4521800"/>
              <a:ext cx="1281300" cy="1167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64"/>
            <p:cNvSpPr/>
            <p:nvPr/>
          </p:nvSpPr>
          <p:spPr>
            <a:xfrm>
              <a:off x="6552267" y="4521800"/>
              <a:ext cx="1281300" cy="116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64"/>
            <p:cNvSpPr/>
            <p:nvPr/>
          </p:nvSpPr>
          <p:spPr>
            <a:xfrm>
              <a:off x="7862725" y="4521800"/>
              <a:ext cx="1281300" cy="116700"/>
            </a:xfrm>
            <a:prstGeom prst="rect">
              <a:avLst/>
            </a:pr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3">
  <p:cSld name="TITLE_AND_BODY_1_1">
    <p:spTree>
      <p:nvGrpSpPr>
        <p:cNvPr id="1" name="Shape 413"/>
        <p:cNvGrpSpPr/>
        <p:nvPr/>
      </p:nvGrpSpPr>
      <p:grpSpPr>
        <a:xfrm>
          <a:off x="0" y="0"/>
          <a:ext cx="0" cy="0"/>
          <a:chOff x="0" y="0"/>
          <a:chExt cx="0" cy="0"/>
        </a:xfrm>
      </p:grpSpPr>
      <p:grpSp>
        <p:nvGrpSpPr>
          <p:cNvPr id="414" name="Google Shape;414;p65"/>
          <p:cNvGrpSpPr/>
          <p:nvPr/>
        </p:nvGrpSpPr>
        <p:grpSpPr>
          <a:xfrm>
            <a:off x="-2" y="16"/>
            <a:ext cx="9144017" cy="5143576"/>
            <a:chOff x="239175" y="844300"/>
            <a:chExt cx="7130950" cy="4012150"/>
          </a:xfrm>
        </p:grpSpPr>
        <p:sp>
          <p:nvSpPr>
            <p:cNvPr id="415" name="Google Shape;415;p65"/>
            <p:cNvSpPr/>
            <p:nvPr/>
          </p:nvSpPr>
          <p:spPr>
            <a:xfrm>
              <a:off x="4600475" y="4114275"/>
              <a:ext cx="2769650" cy="742175"/>
            </a:xfrm>
            <a:custGeom>
              <a:avLst/>
              <a:gdLst/>
              <a:ahLst/>
              <a:cxnLst/>
              <a:rect l="l" t="t" r="r" b="b"/>
              <a:pathLst>
                <a:path w="110786" h="29687" extrusionOk="0">
                  <a:moveTo>
                    <a:pt x="110785" y="0"/>
                  </a:moveTo>
                  <a:lnTo>
                    <a:pt x="0" y="29686"/>
                  </a:lnTo>
                  <a:lnTo>
                    <a:pt x="110785" y="29686"/>
                  </a:lnTo>
                  <a:lnTo>
                    <a:pt x="110785" y="0"/>
                  </a:lnTo>
                  <a:close/>
                </a:path>
              </a:pathLst>
            </a:custGeom>
            <a:solidFill>
              <a:srgbClr val="FB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65"/>
            <p:cNvSpPr/>
            <p:nvPr/>
          </p:nvSpPr>
          <p:spPr>
            <a:xfrm>
              <a:off x="239175" y="844300"/>
              <a:ext cx="1587425" cy="425475"/>
            </a:xfrm>
            <a:custGeom>
              <a:avLst/>
              <a:gdLst/>
              <a:ahLst/>
              <a:cxnLst/>
              <a:rect l="l" t="t" r="r" b="b"/>
              <a:pathLst>
                <a:path w="63497" h="17019" extrusionOk="0">
                  <a:moveTo>
                    <a:pt x="1" y="0"/>
                  </a:moveTo>
                  <a:lnTo>
                    <a:pt x="1" y="17019"/>
                  </a:lnTo>
                  <a:lnTo>
                    <a:pt x="63496" y="0"/>
                  </a:lnTo>
                  <a:close/>
                </a:path>
              </a:pathLst>
            </a:custGeom>
            <a:solidFill>
              <a:srgbClr val="047A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65"/>
            <p:cNvSpPr/>
            <p:nvPr/>
          </p:nvSpPr>
          <p:spPr>
            <a:xfrm>
              <a:off x="802675" y="4537950"/>
              <a:ext cx="35675" cy="45675"/>
            </a:xfrm>
            <a:custGeom>
              <a:avLst/>
              <a:gdLst/>
              <a:ahLst/>
              <a:cxnLst/>
              <a:rect l="l" t="t" r="r" b="b"/>
              <a:pathLst>
                <a:path w="1427" h="1827" extrusionOk="0">
                  <a:moveTo>
                    <a:pt x="713" y="200"/>
                  </a:moveTo>
                  <a:cubicBezTo>
                    <a:pt x="870" y="200"/>
                    <a:pt x="984" y="257"/>
                    <a:pt x="1070" y="371"/>
                  </a:cubicBezTo>
                  <a:cubicBezTo>
                    <a:pt x="1156" y="485"/>
                    <a:pt x="1198" y="642"/>
                    <a:pt x="1198" y="856"/>
                  </a:cubicBezTo>
                  <a:lnTo>
                    <a:pt x="1198" y="985"/>
                  </a:lnTo>
                  <a:cubicBezTo>
                    <a:pt x="1198" y="1199"/>
                    <a:pt x="1156" y="1356"/>
                    <a:pt x="1070" y="1455"/>
                  </a:cubicBezTo>
                  <a:cubicBezTo>
                    <a:pt x="984" y="1570"/>
                    <a:pt x="870" y="1627"/>
                    <a:pt x="713" y="1627"/>
                  </a:cubicBezTo>
                  <a:cubicBezTo>
                    <a:pt x="571" y="1627"/>
                    <a:pt x="457" y="1570"/>
                    <a:pt x="371" y="1455"/>
                  </a:cubicBezTo>
                  <a:cubicBezTo>
                    <a:pt x="285" y="1341"/>
                    <a:pt x="243" y="1170"/>
                    <a:pt x="243" y="970"/>
                  </a:cubicBezTo>
                  <a:lnTo>
                    <a:pt x="243" y="842"/>
                  </a:lnTo>
                  <a:cubicBezTo>
                    <a:pt x="243" y="642"/>
                    <a:pt x="285" y="485"/>
                    <a:pt x="371" y="371"/>
                  </a:cubicBezTo>
                  <a:cubicBezTo>
                    <a:pt x="457" y="257"/>
                    <a:pt x="571" y="200"/>
                    <a:pt x="713" y="200"/>
                  </a:cubicBezTo>
                  <a:close/>
                  <a:moveTo>
                    <a:pt x="713" y="0"/>
                  </a:moveTo>
                  <a:cubicBezTo>
                    <a:pt x="571" y="0"/>
                    <a:pt x="457" y="43"/>
                    <a:pt x="342" y="115"/>
                  </a:cubicBezTo>
                  <a:cubicBezTo>
                    <a:pt x="243" y="172"/>
                    <a:pt x="157" y="271"/>
                    <a:pt x="100" y="414"/>
                  </a:cubicBezTo>
                  <a:cubicBezTo>
                    <a:pt x="29" y="543"/>
                    <a:pt x="0" y="685"/>
                    <a:pt x="0" y="856"/>
                  </a:cubicBezTo>
                  <a:lnTo>
                    <a:pt x="0" y="985"/>
                  </a:lnTo>
                  <a:cubicBezTo>
                    <a:pt x="0" y="1156"/>
                    <a:pt x="43" y="1299"/>
                    <a:pt x="100" y="1427"/>
                  </a:cubicBezTo>
                  <a:cubicBezTo>
                    <a:pt x="157" y="1555"/>
                    <a:pt x="243" y="1655"/>
                    <a:pt x="342" y="1727"/>
                  </a:cubicBezTo>
                  <a:cubicBezTo>
                    <a:pt x="457" y="1784"/>
                    <a:pt x="585" y="1826"/>
                    <a:pt x="713" y="1826"/>
                  </a:cubicBezTo>
                  <a:cubicBezTo>
                    <a:pt x="856" y="1826"/>
                    <a:pt x="984" y="1784"/>
                    <a:pt x="1099" y="1727"/>
                  </a:cubicBezTo>
                  <a:cubicBezTo>
                    <a:pt x="1198" y="1655"/>
                    <a:pt x="1284" y="1555"/>
                    <a:pt x="1341" y="1427"/>
                  </a:cubicBezTo>
                  <a:cubicBezTo>
                    <a:pt x="1398" y="1299"/>
                    <a:pt x="1427" y="1142"/>
                    <a:pt x="1427" y="970"/>
                  </a:cubicBezTo>
                  <a:lnTo>
                    <a:pt x="1427" y="856"/>
                  </a:lnTo>
                  <a:cubicBezTo>
                    <a:pt x="1427" y="685"/>
                    <a:pt x="1398" y="543"/>
                    <a:pt x="1341" y="400"/>
                  </a:cubicBezTo>
                  <a:cubicBezTo>
                    <a:pt x="1284" y="271"/>
                    <a:pt x="1198" y="172"/>
                    <a:pt x="1084" y="115"/>
                  </a:cubicBezTo>
                  <a:cubicBezTo>
                    <a:pt x="984" y="43"/>
                    <a:pt x="856" y="0"/>
                    <a:pt x="713" y="0"/>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65"/>
            <p:cNvSpPr/>
            <p:nvPr/>
          </p:nvSpPr>
          <p:spPr>
            <a:xfrm>
              <a:off x="843675" y="4535450"/>
              <a:ext cx="20000" cy="47450"/>
            </a:xfrm>
            <a:custGeom>
              <a:avLst/>
              <a:gdLst/>
              <a:ahLst/>
              <a:cxnLst/>
              <a:rect l="l" t="t" r="r" b="b"/>
              <a:pathLst>
                <a:path w="800" h="1898" extrusionOk="0">
                  <a:moveTo>
                    <a:pt x="643" y="1"/>
                  </a:moveTo>
                  <a:cubicBezTo>
                    <a:pt x="514" y="1"/>
                    <a:pt x="400" y="43"/>
                    <a:pt x="329" y="115"/>
                  </a:cubicBezTo>
                  <a:cubicBezTo>
                    <a:pt x="257" y="200"/>
                    <a:pt x="215" y="314"/>
                    <a:pt x="215" y="443"/>
                  </a:cubicBezTo>
                  <a:lnTo>
                    <a:pt x="215" y="585"/>
                  </a:lnTo>
                  <a:lnTo>
                    <a:pt x="1" y="585"/>
                  </a:lnTo>
                  <a:lnTo>
                    <a:pt x="1" y="757"/>
                  </a:lnTo>
                  <a:lnTo>
                    <a:pt x="215" y="757"/>
                  </a:lnTo>
                  <a:lnTo>
                    <a:pt x="215" y="1898"/>
                  </a:lnTo>
                  <a:lnTo>
                    <a:pt x="443" y="1898"/>
                  </a:lnTo>
                  <a:lnTo>
                    <a:pt x="443" y="757"/>
                  </a:lnTo>
                  <a:lnTo>
                    <a:pt x="714" y="757"/>
                  </a:lnTo>
                  <a:lnTo>
                    <a:pt x="714" y="585"/>
                  </a:lnTo>
                  <a:lnTo>
                    <a:pt x="443" y="585"/>
                  </a:lnTo>
                  <a:lnTo>
                    <a:pt x="443" y="443"/>
                  </a:lnTo>
                  <a:cubicBezTo>
                    <a:pt x="443" y="371"/>
                    <a:pt x="457" y="300"/>
                    <a:pt x="500" y="257"/>
                  </a:cubicBezTo>
                  <a:cubicBezTo>
                    <a:pt x="543" y="215"/>
                    <a:pt x="600" y="200"/>
                    <a:pt x="671" y="200"/>
                  </a:cubicBezTo>
                  <a:cubicBezTo>
                    <a:pt x="714" y="200"/>
                    <a:pt x="757" y="200"/>
                    <a:pt x="785" y="215"/>
                  </a:cubicBezTo>
                  <a:lnTo>
                    <a:pt x="799" y="29"/>
                  </a:lnTo>
                  <a:cubicBezTo>
                    <a:pt x="757" y="15"/>
                    <a:pt x="700" y="1"/>
                    <a:pt x="643"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5"/>
            <p:cNvSpPr/>
            <p:nvPr/>
          </p:nvSpPr>
          <p:spPr>
            <a:xfrm>
              <a:off x="864725" y="4535450"/>
              <a:ext cx="28550" cy="47450"/>
            </a:xfrm>
            <a:custGeom>
              <a:avLst/>
              <a:gdLst/>
              <a:ahLst/>
              <a:cxnLst/>
              <a:rect l="l" t="t" r="r" b="b"/>
              <a:pathLst>
                <a:path w="1142" h="1898" extrusionOk="0">
                  <a:moveTo>
                    <a:pt x="685" y="1"/>
                  </a:moveTo>
                  <a:cubicBezTo>
                    <a:pt x="528" y="1"/>
                    <a:pt x="414" y="43"/>
                    <a:pt x="328" y="129"/>
                  </a:cubicBezTo>
                  <a:cubicBezTo>
                    <a:pt x="243" y="215"/>
                    <a:pt x="200" y="329"/>
                    <a:pt x="200" y="471"/>
                  </a:cubicBezTo>
                  <a:lnTo>
                    <a:pt x="200" y="585"/>
                  </a:lnTo>
                  <a:lnTo>
                    <a:pt x="0" y="585"/>
                  </a:lnTo>
                  <a:lnTo>
                    <a:pt x="0" y="757"/>
                  </a:lnTo>
                  <a:lnTo>
                    <a:pt x="200" y="757"/>
                  </a:lnTo>
                  <a:lnTo>
                    <a:pt x="200" y="1898"/>
                  </a:lnTo>
                  <a:lnTo>
                    <a:pt x="428" y="1898"/>
                  </a:lnTo>
                  <a:lnTo>
                    <a:pt x="428" y="757"/>
                  </a:lnTo>
                  <a:lnTo>
                    <a:pt x="699" y="757"/>
                  </a:lnTo>
                  <a:lnTo>
                    <a:pt x="699" y="585"/>
                  </a:lnTo>
                  <a:lnTo>
                    <a:pt x="428" y="585"/>
                  </a:lnTo>
                  <a:lnTo>
                    <a:pt x="428" y="471"/>
                  </a:lnTo>
                  <a:cubicBezTo>
                    <a:pt x="428" y="386"/>
                    <a:pt x="443" y="314"/>
                    <a:pt x="485" y="272"/>
                  </a:cubicBezTo>
                  <a:cubicBezTo>
                    <a:pt x="528" y="229"/>
                    <a:pt x="599" y="215"/>
                    <a:pt x="699" y="215"/>
                  </a:cubicBezTo>
                  <a:cubicBezTo>
                    <a:pt x="799" y="215"/>
                    <a:pt x="885" y="229"/>
                    <a:pt x="985" y="272"/>
                  </a:cubicBezTo>
                  <a:lnTo>
                    <a:pt x="1027" y="86"/>
                  </a:lnTo>
                  <a:cubicBezTo>
                    <a:pt x="885" y="29"/>
                    <a:pt x="771" y="1"/>
                    <a:pt x="685" y="1"/>
                  </a:cubicBezTo>
                  <a:close/>
                  <a:moveTo>
                    <a:pt x="913" y="585"/>
                  </a:moveTo>
                  <a:lnTo>
                    <a:pt x="913" y="1898"/>
                  </a:lnTo>
                  <a:lnTo>
                    <a:pt x="1142" y="1898"/>
                  </a:lnTo>
                  <a:lnTo>
                    <a:pt x="1142" y="585"/>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5"/>
            <p:cNvSpPr/>
            <p:nvPr/>
          </p:nvSpPr>
          <p:spPr>
            <a:xfrm>
              <a:off x="900750" y="4549350"/>
              <a:ext cx="27825" cy="34275"/>
            </a:xfrm>
            <a:custGeom>
              <a:avLst/>
              <a:gdLst/>
              <a:ahLst/>
              <a:cxnLst/>
              <a:rect l="l" t="t" r="r" b="b"/>
              <a:pathLst>
                <a:path w="1113" h="1371" extrusionOk="0">
                  <a:moveTo>
                    <a:pt x="585" y="1"/>
                  </a:moveTo>
                  <a:cubicBezTo>
                    <a:pt x="471" y="1"/>
                    <a:pt x="371" y="29"/>
                    <a:pt x="285" y="87"/>
                  </a:cubicBezTo>
                  <a:cubicBezTo>
                    <a:pt x="186" y="144"/>
                    <a:pt x="128" y="215"/>
                    <a:pt x="71" y="315"/>
                  </a:cubicBezTo>
                  <a:cubicBezTo>
                    <a:pt x="29" y="415"/>
                    <a:pt x="0" y="529"/>
                    <a:pt x="0" y="657"/>
                  </a:cubicBezTo>
                  <a:lnTo>
                    <a:pt x="0" y="700"/>
                  </a:lnTo>
                  <a:cubicBezTo>
                    <a:pt x="0" y="900"/>
                    <a:pt x="57" y="1071"/>
                    <a:pt x="171" y="1185"/>
                  </a:cubicBezTo>
                  <a:cubicBezTo>
                    <a:pt x="271" y="1313"/>
                    <a:pt x="414" y="1370"/>
                    <a:pt x="599" y="1370"/>
                  </a:cubicBezTo>
                  <a:cubicBezTo>
                    <a:pt x="685" y="1370"/>
                    <a:pt x="770" y="1342"/>
                    <a:pt x="842" y="1313"/>
                  </a:cubicBezTo>
                  <a:cubicBezTo>
                    <a:pt x="927" y="1271"/>
                    <a:pt x="984" y="1213"/>
                    <a:pt x="1041" y="1142"/>
                  </a:cubicBezTo>
                  <a:cubicBezTo>
                    <a:pt x="1084" y="1071"/>
                    <a:pt x="1113" y="999"/>
                    <a:pt x="1113" y="928"/>
                  </a:cubicBezTo>
                  <a:lnTo>
                    <a:pt x="899" y="928"/>
                  </a:lnTo>
                  <a:cubicBezTo>
                    <a:pt x="899" y="999"/>
                    <a:pt x="870" y="1057"/>
                    <a:pt x="799" y="1114"/>
                  </a:cubicBezTo>
                  <a:cubicBezTo>
                    <a:pt x="742" y="1156"/>
                    <a:pt x="671" y="1185"/>
                    <a:pt x="599" y="1185"/>
                  </a:cubicBezTo>
                  <a:cubicBezTo>
                    <a:pt x="471" y="1185"/>
                    <a:pt x="385" y="1142"/>
                    <a:pt x="328" y="1057"/>
                  </a:cubicBezTo>
                  <a:cubicBezTo>
                    <a:pt x="257" y="985"/>
                    <a:pt x="228" y="857"/>
                    <a:pt x="228" y="714"/>
                  </a:cubicBezTo>
                  <a:lnTo>
                    <a:pt x="228" y="671"/>
                  </a:lnTo>
                  <a:cubicBezTo>
                    <a:pt x="228" y="514"/>
                    <a:pt x="257" y="400"/>
                    <a:pt x="328" y="315"/>
                  </a:cubicBezTo>
                  <a:cubicBezTo>
                    <a:pt x="385" y="229"/>
                    <a:pt x="471" y="186"/>
                    <a:pt x="585" y="186"/>
                  </a:cubicBezTo>
                  <a:cubicBezTo>
                    <a:pt x="671" y="186"/>
                    <a:pt x="742" y="215"/>
                    <a:pt x="799" y="272"/>
                  </a:cubicBezTo>
                  <a:cubicBezTo>
                    <a:pt x="870" y="329"/>
                    <a:pt x="899" y="400"/>
                    <a:pt x="899" y="486"/>
                  </a:cubicBezTo>
                  <a:lnTo>
                    <a:pt x="1113" y="486"/>
                  </a:lnTo>
                  <a:cubicBezTo>
                    <a:pt x="1113" y="343"/>
                    <a:pt x="1056" y="229"/>
                    <a:pt x="956" y="129"/>
                  </a:cubicBezTo>
                  <a:cubicBezTo>
                    <a:pt x="856" y="44"/>
                    <a:pt x="742" y="1"/>
                    <a:pt x="585"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5"/>
            <p:cNvSpPr/>
            <p:nvPr/>
          </p:nvSpPr>
          <p:spPr>
            <a:xfrm>
              <a:off x="933550" y="4549350"/>
              <a:ext cx="27850" cy="34275"/>
            </a:xfrm>
            <a:custGeom>
              <a:avLst/>
              <a:gdLst/>
              <a:ahLst/>
              <a:cxnLst/>
              <a:rect l="l" t="t" r="r" b="b"/>
              <a:pathLst>
                <a:path w="1114" h="1371" extrusionOk="0">
                  <a:moveTo>
                    <a:pt x="571" y="186"/>
                  </a:moveTo>
                  <a:cubicBezTo>
                    <a:pt x="671" y="186"/>
                    <a:pt x="742" y="215"/>
                    <a:pt x="799" y="286"/>
                  </a:cubicBezTo>
                  <a:cubicBezTo>
                    <a:pt x="856" y="343"/>
                    <a:pt x="885" y="429"/>
                    <a:pt x="885" y="543"/>
                  </a:cubicBezTo>
                  <a:lnTo>
                    <a:pt x="885" y="572"/>
                  </a:lnTo>
                  <a:lnTo>
                    <a:pt x="229" y="572"/>
                  </a:lnTo>
                  <a:cubicBezTo>
                    <a:pt x="243" y="443"/>
                    <a:pt x="286" y="358"/>
                    <a:pt x="343" y="286"/>
                  </a:cubicBezTo>
                  <a:cubicBezTo>
                    <a:pt x="414" y="215"/>
                    <a:pt x="486" y="186"/>
                    <a:pt x="571" y="186"/>
                  </a:cubicBezTo>
                  <a:close/>
                  <a:moveTo>
                    <a:pt x="571" y="1"/>
                  </a:moveTo>
                  <a:cubicBezTo>
                    <a:pt x="471" y="1"/>
                    <a:pt x="371" y="29"/>
                    <a:pt x="286" y="87"/>
                  </a:cubicBezTo>
                  <a:cubicBezTo>
                    <a:pt x="200" y="144"/>
                    <a:pt x="129" y="229"/>
                    <a:pt x="72" y="329"/>
                  </a:cubicBezTo>
                  <a:cubicBezTo>
                    <a:pt x="29" y="429"/>
                    <a:pt x="1" y="557"/>
                    <a:pt x="1" y="686"/>
                  </a:cubicBezTo>
                  <a:lnTo>
                    <a:pt x="1" y="728"/>
                  </a:lnTo>
                  <a:cubicBezTo>
                    <a:pt x="1" y="914"/>
                    <a:pt x="58" y="1071"/>
                    <a:pt x="172" y="1199"/>
                  </a:cubicBezTo>
                  <a:cubicBezTo>
                    <a:pt x="286" y="1313"/>
                    <a:pt x="428" y="1370"/>
                    <a:pt x="600" y="1370"/>
                  </a:cubicBezTo>
                  <a:cubicBezTo>
                    <a:pt x="828" y="1370"/>
                    <a:pt x="985" y="1285"/>
                    <a:pt x="1099" y="1114"/>
                  </a:cubicBezTo>
                  <a:lnTo>
                    <a:pt x="956" y="1014"/>
                  </a:lnTo>
                  <a:cubicBezTo>
                    <a:pt x="928" y="1057"/>
                    <a:pt x="871" y="1099"/>
                    <a:pt x="814" y="1142"/>
                  </a:cubicBezTo>
                  <a:cubicBezTo>
                    <a:pt x="757" y="1171"/>
                    <a:pt x="700" y="1185"/>
                    <a:pt x="614" y="1185"/>
                  </a:cubicBezTo>
                  <a:cubicBezTo>
                    <a:pt x="500" y="1185"/>
                    <a:pt x="414" y="1142"/>
                    <a:pt x="343" y="1071"/>
                  </a:cubicBezTo>
                  <a:cubicBezTo>
                    <a:pt x="272" y="985"/>
                    <a:pt x="229" y="885"/>
                    <a:pt x="229" y="757"/>
                  </a:cubicBezTo>
                  <a:lnTo>
                    <a:pt x="1113" y="757"/>
                  </a:lnTo>
                  <a:lnTo>
                    <a:pt x="1113" y="657"/>
                  </a:lnTo>
                  <a:cubicBezTo>
                    <a:pt x="1113" y="443"/>
                    <a:pt x="1070" y="286"/>
                    <a:pt x="971" y="172"/>
                  </a:cubicBezTo>
                  <a:cubicBezTo>
                    <a:pt x="885" y="58"/>
                    <a:pt x="742" y="1"/>
                    <a:pt x="571"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5"/>
            <p:cNvSpPr/>
            <p:nvPr/>
          </p:nvSpPr>
          <p:spPr>
            <a:xfrm>
              <a:off x="982050" y="4549350"/>
              <a:ext cx="29975" cy="34275"/>
            </a:xfrm>
            <a:custGeom>
              <a:avLst/>
              <a:gdLst/>
              <a:ahLst/>
              <a:cxnLst/>
              <a:rect l="l" t="t" r="r" b="b"/>
              <a:pathLst>
                <a:path w="1199" h="1371" extrusionOk="0">
                  <a:moveTo>
                    <a:pt x="585" y="186"/>
                  </a:moveTo>
                  <a:cubicBezTo>
                    <a:pt x="700" y="186"/>
                    <a:pt x="799" y="229"/>
                    <a:pt x="857" y="329"/>
                  </a:cubicBezTo>
                  <a:cubicBezTo>
                    <a:pt x="928" y="415"/>
                    <a:pt x="971" y="529"/>
                    <a:pt x="971" y="671"/>
                  </a:cubicBezTo>
                  <a:cubicBezTo>
                    <a:pt x="971" y="828"/>
                    <a:pt x="928" y="957"/>
                    <a:pt x="871" y="1057"/>
                  </a:cubicBezTo>
                  <a:cubicBezTo>
                    <a:pt x="799" y="1142"/>
                    <a:pt x="714" y="1185"/>
                    <a:pt x="600" y="1185"/>
                  </a:cubicBezTo>
                  <a:cubicBezTo>
                    <a:pt x="486" y="1185"/>
                    <a:pt x="386" y="1142"/>
                    <a:pt x="314" y="1057"/>
                  </a:cubicBezTo>
                  <a:cubicBezTo>
                    <a:pt x="257" y="957"/>
                    <a:pt x="215" y="843"/>
                    <a:pt x="215" y="700"/>
                  </a:cubicBezTo>
                  <a:cubicBezTo>
                    <a:pt x="215" y="529"/>
                    <a:pt x="257" y="415"/>
                    <a:pt x="329" y="315"/>
                  </a:cubicBezTo>
                  <a:cubicBezTo>
                    <a:pt x="386" y="229"/>
                    <a:pt x="486" y="186"/>
                    <a:pt x="585" y="186"/>
                  </a:cubicBezTo>
                  <a:close/>
                  <a:moveTo>
                    <a:pt x="585" y="1"/>
                  </a:moveTo>
                  <a:cubicBezTo>
                    <a:pt x="471" y="1"/>
                    <a:pt x="372" y="29"/>
                    <a:pt x="286" y="87"/>
                  </a:cubicBezTo>
                  <a:cubicBezTo>
                    <a:pt x="186" y="144"/>
                    <a:pt x="115" y="229"/>
                    <a:pt x="72" y="329"/>
                  </a:cubicBezTo>
                  <a:cubicBezTo>
                    <a:pt x="15" y="429"/>
                    <a:pt x="1" y="543"/>
                    <a:pt x="1" y="671"/>
                  </a:cubicBezTo>
                  <a:lnTo>
                    <a:pt x="1" y="686"/>
                  </a:lnTo>
                  <a:cubicBezTo>
                    <a:pt x="1" y="900"/>
                    <a:pt x="43" y="1057"/>
                    <a:pt x="158" y="1185"/>
                  </a:cubicBezTo>
                  <a:cubicBezTo>
                    <a:pt x="272" y="1299"/>
                    <a:pt x="414" y="1370"/>
                    <a:pt x="600" y="1370"/>
                  </a:cubicBezTo>
                  <a:cubicBezTo>
                    <a:pt x="714" y="1370"/>
                    <a:pt x="814" y="1342"/>
                    <a:pt x="914" y="1285"/>
                  </a:cubicBezTo>
                  <a:cubicBezTo>
                    <a:pt x="999" y="1228"/>
                    <a:pt x="1071" y="1142"/>
                    <a:pt x="1113" y="1042"/>
                  </a:cubicBezTo>
                  <a:cubicBezTo>
                    <a:pt x="1170" y="942"/>
                    <a:pt x="1199" y="828"/>
                    <a:pt x="1199" y="700"/>
                  </a:cubicBezTo>
                  <a:lnTo>
                    <a:pt x="1199" y="686"/>
                  </a:lnTo>
                  <a:cubicBezTo>
                    <a:pt x="1199" y="472"/>
                    <a:pt x="1142" y="315"/>
                    <a:pt x="1028" y="186"/>
                  </a:cubicBezTo>
                  <a:cubicBezTo>
                    <a:pt x="914" y="72"/>
                    <a:pt x="771" y="1"/>
                    <a:pt x="585"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5"/>
            <p:cNvSpPr/>
            <p:nvPr/>
          </p:nvSpPr>
          <p:spPr>
            <a:xfrm>
              <a:off x="1016300" y="4535450"/>
              <a:ext cx="19975" cy="47450"/>
            </a:xfrm>
            <a:custGeom>
              <a:avLst/>
              <a:gdLst/>
              <a:ahLst/>
              <a:cxnLst/>
              <a:rect l="l" t="t" r="r" b="b"/>
              <a:pathLst>
                <a:path w="799" h="1898" extrusionOk="0">
                  <a:moveTo>
                    <a:pt x="642" y="1"/>
                  </a:moveTo>
                  <a:cubicBezTo>
                    <a:pt x="514" y="1"/>
                    <a:pt x="400" y="43"/>
                    <a:pt x="328" y="115"/>
                  </a:cubicBezTo>
                  <a:cubicBezTo>
                    <a:pt x="257" y="200"/>
                    <a:pt x="214" y="314"/>
                    <a:pt x="214" y="443"/>
                  </a:cubicBezTo>
                  <a:lnTo>
                    <a:pt x="214" y="585"/>
                  </a:lnTo>
                  <a:lnTo>
                    <a:pt x="0" y="585"/>
                  </a:lnTo>
                  <a:lnTo>
                    <a:pt x="0" y="757"/>
                  </a:lnTo>
                  <a:lnTo>
                    <a:pt x="214" y="757"/>
                  </a:lnTo>
                  <a:lnTo>
                    <a:pt x="214" y="1898"/>
                  </a:lnTo>
                  <a:lnTo>
                    <a:pt x="442" y="1898"/>
                  </a:lnTo>
                  <a:lnTo>
                    <a:pt x="442" y="757"/>
                  </a:lnTo>
                  <a:lnTo>
                    <a:pt x="728" y="757"/>
                  </a:lnTo>
                  <a:lnTo>
                    <a:pt x="728" y="585"/>
                  </a:lnTo>
                  <a:lnTo>
                    <a:pt x="442" y="585"/>
                  </a:lnTo>
                  <a:lnTo>
                    <a:pt x="442" y="443"/>
                  </a:lnTo>
                  <a:cubicBezTo>
                    <a:pt x="442" y="371"/>
                    <a:pt x="457" y="300"/>
                    <a:pt x="499" y="257"/>
                  </a:cubicBezTo>
                  <a:cubicBezTo>
                    <a:pt x="542" y="215"/>
                    <a:pt x="599" y="200"/>
                    <a:pt x="671" y="200"/>
                  </a:cubicBezTo>
                  <a:cubicBezTo>
                    <a:pt x="713" y="200"/>
                    <a:pt x="756" y="200"/>
                    <a:pt x="785" y="215"/>
                  </a:cubicBezTo>
                  <a:lnTo>
                    <a:pt x="799" y="29"/>
                  </a:lnTo>
                  <a:cubicBezTo>
                    <a:pt x="756" y="15"/>
                    <a:pt x="699" y="1"/>
                    <a:pt x="642"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5"/>
            <p:cNvSpPr/>
            <p:nvPr/>
          </p:nvSpPr>
          <p:spPr>
            <a:xfrm>
              <a:off x="1054100" y="4537950"/>
              <a:ext cx="32125" cy="45675"/>
            </a:xfrm>
            <a:custGeom>
              <a:avLst/>
              <a:gdLst/>
              <a:ahLst/>
              <a:cxnLst/>
              <a:rect l="l" t="t" r="r" b="b"/>
              <a:pathLst>
                <a:path w="1285" h="1827" extrusionOk="0">
                  <a:moveTo>
                    <a:pt x="656" y="0"/>
                  </a:moveTo>
                  <a:cubicBezTo>
                    <a:pt x="485" y="0"/>
                    <a:pt x="328" y="43"/>
                    <a:pt x="228" y="143"/>
                  </a:cubicBezTo>
                  <a:cubicBezTo>
                    <a:pt x="114" y="229"/>
                    <a:pt x="57" y="343"/>
                    <a:pt x="57" y="485"/>
                  </a:cubicBezTo>
                  <a:cubicBezTo>
                    <a:pt x="57" y="614"/>
                    <a:pt x="100" y="714"/>
                    <a:pt x="200" y="799"/>
                  </a:cubicBezTo>
                  <a:cubicBezTo>
                    <a:pt x="286" y="885"/>
                    <a:pt x="428" y="956"/>
                    <a:pt x="628" y="1013"/>
                  </a:cubicBezTo>
                  <a:cubicBezTo>
                    <a:pt x="785" y="1056"/>
                    <a:pt x="899" y="1099"/>
                    <a:pt x="956" y="1156"/>
                  </a:cubicBezTo>
                  <a:cubicBezTo>
                    <a:pt x="1027" y="1199"/>
                    <a:pt x="1056" y="1270"/>
                    <a:pt x="1056" y="1356"/>
                  </a:cubicBezTo>
                  <a:cubicBezTo>
                    <a:pt x="1056" y="1441"/>
                    <a:pt x="1013" y="1513"/>
                    <a:pt x="956" y="1555"/>
                  </a:cubicBezTo>
                  <a:cubicBezTo>
                    <a:pt x="885" y="1612"/>
                    <a:pt x="799" y="1627"/>
                    <a:pt x="671" y="1627"/>
                  </a:cubicBezTo>
                  <a:cubicBezTo>
                    <a:pt x="542" y="1627"/>
                    <a:pt x="428" y="1598"/>
                    <a:pt x="357" y="1541"/>
                  </a:cubicBezTo>
                  <a:cubicBezTo>
                    <a:pt x="271" y="1484"/>
                    <a:pt x="228" y="1398"/>
                    <a:pt x="228" y="1284"/>
                  </a:cubicBezTo>
                  <a:lnTo>
                    <a:pt x="0" y="1284"/>
                  </a:lnTo>
                  <a:cubicBezTo>
                    <a:pt x="0" y="1384"/>
                    <a:pt x="29" y="1484"/>
                    <a:pt x="86" y="1555"/>
                  </a:cubicBezTo>
                  <a:cubicBezTo>
                    <a:pt x="143" y="1641"/>
                    <a:pt x="228" y="1712"/>
                    <a:pt x="328" y="1755"/>
                  </a:cubicBezTo>
                  <a:cubicBezTo>
                    <a:pt x="442" y="1798"/>
                    <a:pt x="542" y="1826"/>
                    <a:pt x="671" y="1826"/>
                  </a:cubicBezTo>
                  <a:cubicBezTo>
                    <a:pt x="856" y="1826"/>
                    <a:pt x="1013" y="1784"/>
                    <a:pt x="1113" y="1698"/>
                  </a:cubicBezTo>
                  <a:cubicBezTo>
                    <a:pt x="1227" y="1612"/>
                    <a:pt x="1284" y="1498"/>
                    <a:pt x="1284" y="1356"/>
                  </a:cubicBezTo>
                  <a:cubicBezTo>
                    <a:pt x="1284" y="1256"/>
                    <a:pt x="1270" y="1184"/>
                    <a:pt x="1227" y="1113"/>
                  </a:cubicBezTo>
                  <a:cubicBezTo>
                    <a:pt x="1184" y="1042"/>
                    <a:pt x="1127" y="985"/>
                    <a:pt x="1042" y="942"/>
                  </a:cubicBezTo>
                  <a:cubicBezTo>
                    <a:pt x="956" y="885"/>
                    <a:pt x="842" y="842"/>
                    <a:pt x="699" y="799"/>
                  </a:cubicBezTo>
                  <a:cubicBezTo>
                    <a:pt x="557" y="756"/>
                    <a:pt x="442" y="714"/>
                    <a:pt x="385" y="671"/>
                  </a:cubicBezTo>
                  <a:cubicBezTo>
                    <a:pt x="328" y="614"/>
                    <a:pt x="286" y="557"/>
                    <a:pt x="286" y="485"/>
                  </a:cubicBezTo>
                  <a:cubicBezTo>
                    <a:pt x="286" y="400"/>
                    <a:pt x="328" y="329"/>
                    <a:pt x="385" y="271"/>
                  </a:cubicBezTo>
                  <a:cubicBezTo>
                    <a:pt x="457" y="229"/>
                    <a:pt x="542" y="200"/>
                    <a:pt x="656" y="200"/>
                  </a:cubicBezTo>
                  <a:cubicBezTo>
                    <a:pt x="785" y="200"/>
                    <a:pt x="885" y="229"/>
                    <a:pt x="942" y="286"/>
                  </a:cubicBezTo>
                  <a:cubicBezTo>
                    <a:pt x="1013" y="343"/>
                    <a:pt x="1056" y="428"/>
                    <a:pt x="1056" y="543"/>
                  </a:cubicBezTo>
                  <a:lnTo>
                    <a:pt x="1284" y="543"/>
                  </a:lnTo>
                  <a:cubicBezTo>
                    <a:pt x="1284" y="443"/>
                    <a:pt x="1256" y="357"/>
                    <a:pt x="1199" y="271"/>
                  </a:cubicBezTo>
                  <a:cubicBezTo>
                    <a:pt x="1156" y="186"/>
                    <a:pt x="1084" y="129"/>
                    <a:pt x="985" y="72"/>
                  </a:cubicBezTo>
                  <a:cubicBezTo>
                    <a:pt x="885" y="29"/>
                    <a:pt x="785" y="0"/>
                    <a:pt x="656" y="0"/>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5"/>
            <p:cNvSpPr/>
            <p:nvPr/>
          </p:nvSpPr>
          <p:spPr>
            <a:xfrm>
              <a:off x="1091550" y="4549350"/>
              <a:ext cx="27475" cy="34275"/>
            </a:xfrm>
            <a:custGeom>
              <a:avLst/>
              <a:gdLst/>
              <a:ahLst/>
              <a:cxnLst/>
              <a:rect l="l" t="t" r="r" b="b"/>
              <a:pathLst>
                <a:path w="1099" h="1371" extrusionOk="0">
                  <a:moveTo>
                    <a:pt x="585" y="1"/>
                  </a:moveTo>
                  <a:cubicBezTo>
                    <a:pt x="457" y="1"/>
                    <a:pt x="357" y="29"/>
                    <a:pt x="271" y="87"/>
                  </a:cubicBezTo>
                  <a:cubicBezTo>
                    <a:pt x="186" y="144"/>
                    <a:pt x="114" y="215"/>
                    <a:pt x="71" y="315"/>
                  </a:cubicBezTo>
                  <a:cubicBezTo>
                    <a:pt x="14" y="415"/>
                    <a:pt x="0" y="529"/>
                    <a:pt x="0" y="657"/>
                  </a:cubicBezTo>
                  <a:lnTo>
                    <a:pt x="0" y="700"/>
                  </a:lnTo>
                  <a:cubicBezTo>
                    <a:pt x="0" y="900"/>
                    <a:pt x="43" y="1071"/>
                    <a:pt x="157" y="1185"/>
                  </a:cubicBezTo>
                  <a:cubicBezTo>
                    <a:pt x="257" y="1313"/>
                    <a:pt x="400" y="1370"/>
                    <a:pt x="585" y="1370"/>
                  </a:cubicBezTo>
                  <a:cubicBezTo>
                    <a:pt x="671" y="1370"/>
                    <a:pt x="756" y="1342"/>
                    <a:pt x="827" y="1313"/>
                  </a:cubicBezTo>
                  <a:cubicBezTo>
                    <a:pt x="913" y="1271"/>
                    <a:pt x="984" y="1213"/>
                    <a:pt x="1027" y="1142"/>
                  </a:cubicBezTo>
                  <a:cubicBezTo>
                    <a:pt x="1070" y="1071"/>
                    <a:pt x="1099" y="999"/>
                    <a:pt x="1099" y="928"/>
                  </a:cubicBezTo>
                  <a:lnTo>
                    <a:pt x="885" y="928"/>
                  </a:lnTo>
                  <a:cubicBezTo>
                    <a:pt x="885" y="999"/>
                    <a:pt x="856" y="1057"/>
                    <a:pt x="799" y="1114"/>
                  </a:cubicBezTo>
                  <a:cubicBezTo>
                    <a:pt x="728" y="1156"/>
                    <a:pt x="656" y="1185"/>
                    <a:pt x="585" y="1185"/>
                  </a:cubicBezTo>
                  <a:cubicBezTo>
                    <a:pt x="471" y="1185"/>
                    <a:pt x="371" y="1142"/>
                    <a:pt x="314" y="1057"/>
                  </a:cubicBezTo>
                  <a:cubicBezTo>
                    <a:pt x="257" y="985"/>
                    <a:pt x="214" y="857"/>
                    <a:pt x="214" y="714"/>
                  </a:cubicBezTo>
                  <a:lnTo>
                    <a:pt x="214" y="671"/>
                  </a:lnTo>
                  <a:cubicBezTo>
                    <a:pt x="214" y="514"/>
                    <a:pt x="257" y="400"/>
                    <a:pt x="314" y="315"/>
                  </a:cubicBezTo>
                  <a:cubicBezTo>
                    <a:pt x="371" y="229"/>
                    <a:pt x="471" y="186"/>
                    <a:pt x="585" y="186"/>
                  </a:cubicBezTo>
                  <a:cubicBezTo>
                    <a:pt x="671" y="186"/>
                    <a:pt x="742" y="215"/>
                    <a:pt x="799" y="272"/>
                  </a:cubicBezTo>
                  <a:cubicBezTo>
                    <a:pt x="856" y="329"/>
                    <a:pt x="885" y="400"/>
                    <a:pt x="885" y="486"/>
                  </a:cubicBezTo>
                  <a:lnTo>
                    <a:pt x="1099" y="486"/>
                  </a:lnTo>
                  <a:cubicBezTo>
                    <a:pt x="1099" y="343"/>
                    <a:pt x="1041" y="229"/>
                    <a:pt x="942" y="129"/>
                  </a:cubicBezTo>
                  <a:cubicBezTo>
                    <a:pt x="856" y="44"/>
                    <a:pt x="728" y="1"/>
                    <a:pt x="585"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65"/>
            <p:cNvSpPr/>
            <p:nvPr/>
          </p:nvSpPr>
          <p:spPr>
            <a:xfrm>
              <a:off x="1125425" y="4536175"/>
              <a:ext cx="26050" cy="46725"/>
            </a:xfrm>
            <a:custGeom>
              <a:avLst/>
              <a:gdLst/>
              <a:ahLst/>
              <a:cxnLst/>
              <a:rect l="l" t="t" r="r" b="b"/>
              <a:pathLst>
                <a:path w="1042" h="1869" extrusionOk="0">
                  <a:moveTo>
                    <a:pt x="0" y="0"/>
                  </a:moveTo>
                  <a:lnTo>
                    <a:pt x="0" y="1869"/>
                  </a:lnTo>
                  <a:lnTo>
                    <a:pt x="229" y="1869"/>
                  </a:lnTo>
                  <a:lnTo>
                    <a:pt x="229" y="927"/>
                  </a:lnTo>
                  <a:cubicBezTo>
                    <a:pt x="257" y="870"/>
                    <a:pt x="300" y="813"/>
                    <a:pt x="357" y="785"/>
                  </a:cubicBezTo>
                  <a:cubicBezTo>
                    <a:pt x="414" y="742"/>
                    <a:pt x="471" y="728"/>
                    <a:pt x="542" y="728"/>
                  </a:cubicBezTo>
                  <a:cubicBezTo>
                    <a:pt x="642" y="728"/>
                    <a:pt x="699" y="742"/>
                    <a:pt x="742" y="785"/>
                  </a:cubicBezTo>
                  <a:cubicBezTo>
                    <a:pt x="785" y="842"/>
                    <a:pt x="813" y="899"/>
                    <a:pt x="813" y="999"/>
                  </a:cubicBezTo>
                  <a:lnTo>
                    <a:pt x="813" y="1869"/>
                  </a:lnTo>
                  <a:lnTo>
                    <a:pt x="1042" y="1869"/>
                  </a:lnTo>
                  <a:lnTo>
                    <a:pt x="1042" y="999"/>
                  </a:lnTo>
                  <a:cubicBezTo>
                    <a:pt x="1042" y="685"/>
                    <a:pt x="899" y="528"/>
                    <a:pt x="614" y="528"/>
                  </a:cubicBezTo>
                  <a:cubicBezTo>
                    <a:pt x="457" y="528"/>
                    <a:pt x="328" y="585"/>
                    <a:pt x="229" y="713"/>
                  </a:cubicBezTo>
                  <a:lnTo>
                    <a:pt x="229"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5"/>
            <p:cNvSpPr/>
            <p:nvPr/>
          </p:nvSpPr>
          <p:spPr>
            <a:xfrm>
              <a:off x="1158225" y="4549350"/>
              <a:ext cx="29975" cy="34275"/>
            </a:xfrm>
            <a:custGeom>
              <a:avLst/>
              <a:gdLst/>
              <a:ahLst/>
              <a:cxnLst/>
              <a:rect l="l" t="t" r="r" b="b"/>
              <a:pathLst>
                <a:path w="1199" h="1371" extrusionOk="0">
                  <a:moveTo>
                    <a:pt x="600" y="186"/>
                  </a:moveTo>
                  <a:cubicBezTo>
                    <a:pt x="714" y="186"/>
                    <a:pt x="800" y="229"/>
                    <a:pt x="871" y="329"/>
                  </a:cubicBezTo>
                  <a:cubicBezTo>
                    <a:pt x="942" y="415"/>
                    <a:pt x="971" y="529"/>
                    <a:pt x="971" y="671"/>
                  </a:cubicBezTo>
                  <a:cubicBezTo>
                    <a:pt x="971" y="828"/>
                    <a:pt x="942" y="957"/>
                    <a:pt x="871" y="1057"/>
                  </a:cubicBezTo>
                  <a:cubicBezTo>
                    <a:pt x="814" y="1142"/>
                    <a:pt x="714" y="1185"/>
                    <a:pt x="600" y="1185"/>
                  </a:cubicBezTo>
                  <a:cubicBezTo>
                    <a:pt x="486" y="1185"/>
                    <a:pt x="400" y="1142"/>
                    <a:pt x="329" y="1057"/>
                  </a:cubicBezTo>
                  <a:cubicBezTo>
                    <a:pt x="257" y="957"/>
                    <a:pt x="229" y="843"/>
                    <a:pt x="229" y="700"/>
                  </a:cubicBezTo>
                  <a:cubicBezTo>
                    <a:pt x="229" y="529"/>
                    <a:pt x="257" y="415"/>
                    <a:pt x="329" y="315"/>
                  </a:cubicBezTo>
                  <a:cubicBezTo>
                    <a:pt x="400" y="229"/>
                    <a:pt x="486" y="186"/>
                    <a:pt x="600" y="186"/>
                  </a:cubicBezTo>
                  <a:close/>
                  <a:moveTo>
                    <a:pt x="600" y="1"/>
                  </a:moveTo>
                  <a:cubicBezTo>
                    <a:pt x="486" y="1"/>
                    <a:pt x="386" y="29"/>
                    <a:pt x="286" y="87"/>
                  </a:cubicBezTo>
                  <a:cubicBezTo>
                    <a:pt x="200" y="144"/>
                    <a:pt x="129" y="229"/>
                    <a:pt x="72" y="329"/>
                  </a:cubicBezTo>
                  <a:cubicBezTo>
                    <a:pt x="29" y="429"/>
                    <a:pt x="1" y="543"/>
                    <a:pt x="1" y="671"/>
                  </a:cubicBezTo>
                  <a:lnTo>
                    <a:pt x="1" y="686"/>
                  </a:lnTo>
                  <a:cubicBezTo>
                    <a:pt x="1" y="900"/>
                    <a:pt x="58" y="1057"/>
                    <a:pt x="172" y="1185"/>
                  </a:cubicBezTo>
                  <a:cubicBezTo>
                    <a:pt x="286" y="1299"/>
                    <a:pt x="429" y="1370"/>
                    <a:pt x="600" y="1370"/>
                  </a:cubicBezTo>
                  <a:cubicBezTo>
                    <a:pt x="714" y="1370"/>
                    <a:pt x="828" y="1342"/>
                    <a:pt x="914" y="1285"/>
                  </a:cubicBezTo>
                  <a:cubicBezTo>
                    <a:pt x="1014" y="1228"/>
                    <a:pt x="1085" y="1142"/>
                    <a:pt x="1128" y="1042"/>
                  </a:cubicBezTo>
                  <a:cubicBezTo>
                    <a:pt x="1170" y="942"/>
                    <a:pt x="1199" y="828"/>
                    <a:pt x="1199" y="700"/>
                  </a:cubicBezTo>
                  <a:lnTo>
                    <a:pt x="1199" y="686"/>
                  </a:lnTo>
                  <a:cubicBezTo>
                    <a:pt x="1199" y="472"/>
                    <a:pt x="1142" y="315"/>
                    <a:pt x="1028" y="186"/>
                  </a:cubicBezTo>
                  <a:cubicBezTo>
                    <a:pt x="928" y="72"/>
                    <a:pt x="785" y="1"/>
                    <a:pt x="600"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5"/>
            <p:cNvSpPr/>
            <p:nvPr/>
          </p:nvSpPr>
          <p:spPr>
            <a:xfrm>
              <a:off x="1193900" y="4549350"/>
              <a:ext cx="29975" cy="34275"/>
            </a:xfrm>
            <a:custGeom>
              <a:avLst/>
              <a:gdLst/>
              <a:ahLst/>
              <a:cxnLst/>
              <a:rect l="l" t="t" r="r" b="b"/>
              <a:pathLst>
                <a:path w="1199" h="1371" extrusionOk="0">
                  <a:moveTo>
                    <a:pt x="599" y="186"/>
                  </a:moveTo>
                  <a:cubicBezTo>
                    <a:pt x="714" y="186"/>
                    <a:pt x="799" y="229"/>
                    <a:pt x="870" y="329"/>
                  </a:cubicBezTo>
                  <a:cubicBezTo>
                    <a:pt x="942" y="415"/>
                    <a:pt x="970" y="529"/>
                    <a:pt x="970" y="671"/>
                  </a:cubicBezTo>
                  <a:cubicBezTo>
                    <a:pt x="970" y="828"/>
                    <a:pt x="942" y="957"/>
                    <a:pt x="870" y="1057"/>
                  </a:cubicBezTo>
                  <a:cubicBezTo>
                    <a:pt x="799" y="1142"/>
                    <a:pt x="714" y="1185"/>
                    <a:pt x="599" y="1185"/>
                  </a:cubicBezTo>
                  <a:cubicBezTo>
                    <a:pt x="485" y="1185"/>
                    <a:pt x="385" y="1142"/>
                    <a:pt x="328" y="1057"/>
                  </a:cubicBezTo>
                  <a:cubicBezTo>
                    <a:pt x="257" y="957"/>
                    <a:pt x="228" y="843"/>
                    <a:pt x="228" y="700"/>
                  </a:cubicBezTo>
                  <a:cubicBezTo>
                    <a:pt x="228" y="529"/>
                    <a:pt x="257" y="415"/>
                    <a:pt x="328" y="315"/>
                  </a:cubicBezTo>
                  <a:cubicBezTo>
                    <a:pt x="400" y="229"/>
                    <a:pt x="485" y="186"/>
                    <a:pt x="599" y="186"/>
                  </a:cubicBezTo>
                  <a:close/>
                  <a:moveTo>
                    <a:pt x="599" y="1"/>
                  </a:moveTo>
                  <a:cubicBezTo>
                    <a:pt x="471" y="1"/>
                    <a:pt x="371" y="29"/>
                    <a:pt x="286" y="87"/>
                  </a:cubicBezTo>
                  <a:cubicBezTo>
                    <a:pt x="200" y="144"/>
                    <a:pt x="129" y="229"/>
                    <a:pt x="72" y="329"/>
                  </a:cubicBezTo>
                  <a:cubicBezTo>
                    <a:pt x="29" y="429"/>
                    <a:pt x="0" y="543"/>
                    <a:pt x="0" y="671"/>
                  </a:cubicBezTo>
                  <a:lnTo>
                    <a:pt x="0" y="686"/>
                  </a:lnTo>
                  <a:cubicBezTo>
                    <a:pt x="0" y="900"/>
                    <a:pt x="57" y="1057"/>
                    <a:pt x="157" y="1185"/>
                  </a:cubicBezTo>
                  <a:cubicBezTo>
                    <a:pt x="271" y="1299"/>
                    <a:pt x="414" y="1370"/>
                    <a:pt x="599" y="1370"/>
                  </a:cubicBezTo>
                  <a:cubicBezTo>
                    <a:pt x="714" y="1370"/>
                    <a:pt x="813" y="1342"/>
                    <a:pt x="913" y="1285"/>
                  </a:cubicBezTo>
                  <a:cubicBezTo>
                    <a:pt x="999" y="1228"/>
                    <a:pt x="1070" y="1142"/>
                    <a:pt x="1127" y="1042"/>
                  </a:cubicBezTo>
                  <a:cubicBezTo>
                    <a:pt x="1170" y="942"/>
                    <a:pt x="1199" y="828"/>
                    <a:pt x="1199" y="700"/>
                  </a:cubicBezTo>
                  <a:lnTo>
                    <a:pt x="1199" y="686"/>
                  </a:lnTo>
                  <a:cubicBezTo>
                    <a:pt x="1199" y="472"/>
                    <a:pt x="1141" y="315"/>
                    <a:pt x="1027" y="186"/>
                  </a:cubicBezTo>
                  <a:cubicBezTo>
                    <a:pt x="913" y="72"/>
                    <a:pt x="771" y="1"/>
                    <a:pt x="599"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5"/>
            <p:cNvSpPr/>
            <p:nvPr/>
          </p:nvSpPr>
          <p:spPr>
            <a:xfrm>
              <a:off x="1231350" y="4536175"/>
              <a:ext cx="5725" cy="46725"/>
            </a:xfrm>
            <a:custGeom>
              <a:avLst/>
              <a:gdLst/>
              <a:ahLst/>
              <a:cxnLst/>
              <a:rect l="l" t="t" r="r" b="b"/>
              <a:pathLst>
                <a:path w="229" h="1869" extrusionOk="0">
                  <a:moveTo>
                    <a:pt x="0" y="0"/>
                  </a:moveTo>
                  <a:lnTo>
                    <a:pt x="0" y="1869"/>
                  </a:lnTo>
                  <a:lnTo>
                    <a:pt x="228" y="1869"/>
                  </a:lnTo>
                  <a:lnTo>
                    <a:pt x="228"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5"/>
            <p:cNvSpPr/>
            <p:nvPr/>
          </p:nvSpPr>
          <p:spPr>
            <a:xfrm>
              <a:off x="1260575" y="4537950"/>
              <a:ext cx="34275" cy="45675"/>
            </a:xfrm>
            <a:custGeom>
              <a:avLst/>
              <a:gdLst/>
              <a:ahLst/>
              <a:cxnLst/>
              <a:rect l="l" t="t" r="r" b="b"/>
              <a:pathLst>
                <a:path w="1371" h="1827" extrusionOk="0">
                  <a:moveTo>
                    <a:pt x="714" y="0"/>
                  </a:moveTo>
                  <a:cubicBezTo>
                    <a:pt x="571" y="0"/>
                    <a:pt x="457" y="43"/>
                    <a:pt x="343" y="100"/>
                  </a:cubicBezTo>
                  <a:cubicBezTo>
                    <a:pt x="229" y="172"/>
                    <a:pt x="158" y="271"/>
                    <a:pt x="86" y="386"/>
                  </a:cubicBezTo>
                  <a:cubicBezTo>
                    <a:pt x="29" y="514"/>
                    <a:pt x="1" y="657"/>
                    <a:pt x="1" y="828"/>
                  </a:cubicBezTo>
                  <a:lnTo>
                    <a:pt x="1" y="999"/>
                  </a:lnTo>
                  <a:cubicBezTo>
                    <a:pt x="1" y="1242"/>
                    <a:pt x="72" y="1455"/>
                    <a:pt x="201" y="1598"/>
                  </a:cubicBezTo>
                  <a:cubicBezTo>
                    <a:pt x="315" y="1755"/>
                    <a:pt x="486" y="1826"/>
                    <a:pt x="700" y="1826"/>
                  </a:cubicBezTo>
                  <a:cubicBezTo>
                    <a:pt x="885" y="1826"/>
                    <a:pt x="1042" y="1769"/>
                    <a:pt x="1156" y="1669"/>
                  </a:cubicBezTo>
                  <a:cubicBezTo>
                    <a:pt x="1285" y="1570"/>
                    <a:pt x="1342" y="1427"/>
                    <a:pt x="1370" y="1242"/>
                  </a:cubicBezTo>
                  <a:lnTo>
                    <a:pt x="1128" y="1242"/>
                  </a:lnTo>
                  <a:cubicBezTo>
                    <a:pt x="1114" y="1384"/>
                    <a:pt x="1071" y="1484"/>
                    <a:pt x="999" y="1541"/>
                  </a:cubicBezTo>
                  <a:cubicBezTo>
                    <a:pt x="928" y="1598"/>
                    <a:pt x="828" y="1627"/>
                    <a:pt x="700" y="1627"/>
                  </a:cubicBezTo>
                  <a:cubicBezTo>
                    <a:pt x="557" y="1627"/>
                    <a:pt x="443" y="1570"/>
                    <a:pt x="358" y="1470"/>
                  </a:cubicBezTo>
                  <a:cubicBezTo>
                    <a:pt x="286" y="1356"/>
                    <a:pt x="243" y="1199"/>
                    <a:pt x="243" y="999"/>
                  </a:cubicBezTo>
                  <a:lnTo>
                    <a:pt x="243" y="828"/>
                  </a:lnTo>
                  <a:cubicBezTo>
                    <a:pt x="243" y="628"/>
                    <a:pt x="286" y="471"/>
                    <a:pt x="372" y="357"/>
                  </a:cubicBezTo>
                  <a:cubicBezTo>
                    <a:pt x="457" y="257"/>
                    <a:pt x="571" y="200"/>
                    <a:pt x="714" y="200"/>
                  </a:cubicBezTo>
                  <a:cubicBezTo>
                    <a:pt x="843" y="200"/>
                    <a:pt x="928" y="229"/>
                    <a:pt x="999" y="286"/>
                  </a:cubicBezTo>
                  <a:cubicBezTo>
                    <a:pt x="1071" y="357"/>
                    <a:pt x="1114" y="457"/>
                    <a:pt x="1128" y="600"/>
                  </a:cubicBezTo>
                  <a:lnTo>
                    <a:pt x="1370" y="600"/>
                  </a:lnTo>
                  <a:cubicBezTo>
                    <a:pt x="1356" y="414"/>
                    <a:pt x="1285" y="271"/>
                    <a:pt x="1171" y="157"/>
                  </a:cubicBezTo>
                  <a:cubicBezTo>
                    <a:pt x="1057" y="57"/>
                    <a:pt x="900" y="0"/>
                    <a:pt x="714" y="0"/>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5"/>
            <p:cNvSpPr/>
            <p:nvPr/>
          </p:nvSpPr>
          <p:spPr>
            <a:xfrm>
              <a:off x="1300525" y="4549350"/>
              <a:ext cx="29975" cy="34275"/>
            </a:xfrm>
            <a:custGeom>
              <a:avLst/>
              <a:gdLst/>
              <a:ahLst/>
              <a:cxnLst/>
              <a:rect l="l" t="t" r="r" b="b"/>
              <a:pathLst>
                <a:path w="1199" h="1371" extrusionOk="0">
                  <a:moveTo>
                    <a:pt x="585" y="186"/>
                  </a:moveTo>
                  <a:cubicBezTo>
                    <a:pt x="700" y="186"/>
                    <a:pt x="799" y="229"/>
                    <a:pt x="871" y="329"/>
                  </a:cubicBezTo>
                  <a:cubicBezTo>
                    <a:pt x="928" y="415"/>
                    <a:pt x="971" y="529"/>
                    <a:pt x="971" y="671"/>
                  </a:cubicBezTo>
                  <a:cubicBezTo>
                    <a:pt x="971" y="828"/>
                    <a:pt x="928" y="957"/>
                    <a:pt x="871" y="1057"/>
                  </a:cubicBezTo>
                  <a:cubicBezTo>
                    <a:pt x="799" y="1142"/>
                    <a:pt x="714" y="1185"/>
                    <a:pt x="600" y="1185"/>
                  </a:cubicBezTo>
                  <a:cubicBezTo>
                    <a:pt x="486" y="1185"/>
                    <a:pt x="386" y="1142"/>
                    <a:pt x="329" y="1057"/>
                  </a:cubicBezTo>
                  <a:cubicBezTo>
                    <a:pt x="257" y="957"/>
                    <a:pt x="215" y="843"/>
                    <a:pt x="215" y="700"/>
                  </a:cubicBezTo>
                  <a:cubicBezTo>
                    <a:pt x="215" y="529"/>
                    <a:pt x="257" y="415"/>
                    <a:pt x="329" y="315"/>
                  </a:cubicBezTo>
                  <a:cubicBezTo>
                    <a:pt x="386" y="229"/>
                    <a:pt x="486" y="186"/>
                    <a:pt x="585" y="186"/>
                  </a:cubicBezTo>
                  <a:close/>
                  <a:moveTo>
                    <a:pt x="585" y="1"/>
                  </a:moveTo>
                  <a:cubicBezTo>
                    <a:pt x="471" y="1"/>
                    <a:pt x="371" y="29"/>
                    <a:pt x="286" y="87"/>
                  </a:cubicBezTo>
                  <a:cubicBezTo>
                    <a:pt x="186" y="144"/>
                    <a:pt x="115" y="229"/>
                    <a:pt x="72" y="329"/>
                  </a:cubicBezTo>
                  <a:cubicBezTo>
                    <a:pt x="15" y="429"/>
                    <a:pt x="1" y="543"/>
                    <a:pt x="1" y="671"/>
                  </a:cubicBezTo>
                  <a:lnTo>
                    <a:pt x="1" y="686"/>
                  </a:lnTo>
                  <a:cubicBezTo>
                    <a:pt x="1" y="900"/>
                    <a:pt x="43" y="1057"/>
                    <a:pt x="158" y="1185"/>
                  </a:cubicBezTo>
                  <a:cubicBezTo>
                    <a:pt x="272" y="1299"/>
                    <a:pt x="414" y="1370"/>
                    <a:pt x="600" y="1370"/>
                  </a:cubicBezTo>
                  <a:cubicBezTo>
                    <a:pt x="714" y="1370"/>
                    <a:pt x="814" y="1342"/>
                    <a:pt x="914" y="1285"/>
                  </a:cubicBezTo>
                  <a:cubicBezTo>
                    <a:pt x="999" y="1228"/>
                    <a:pt x="1070" y="1142"/>
                    <a:pt x="1113" y="1042"/>
                  </a:cubicBezTo>
                  <a:cubicBezTo>
                    <a:pt x="1170" y="942"/>
                    <a:pt x="1199" y="828"/>
                    <a:pt x="1199" y="700"/>
                  </a:cubicBezTo>
                  <a:lnTo>
                    <a:pt x="1199" y="686"/>
                  </a:lnTo>
                  <a:cubicBezTo>
                    <a:pt x="1199" y="472"/>
                    <a:pt x="1142" y="315"/>
                    <a:pt x="1028" y="186"/>
                  </a:cubicBezTo>
                  <a:cubicBezTo>
                    <a:pt x="914" y="72"/>
                    <a:pt x="771" y="1"/>
                    <a:pt x="585"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5"/>
            <p:cNvSpPr/>
            <p:nvPr/>
          </p:nvSpPr>
          <p:spPr>
            <a:xfrm>
              <a:off x="1337250" y="4550075"/>
              <a:ext cx="26075" cy="33550"/>
            </a:xfrm>
            <a:custGeom>
              <a:avLst/>
              <a:gdLst/>
              <a:ahLst/>
              <a:cxnLst/>
              <a:rect l="l" t="t" r="r" b="b"/>
              <a:pathLst>
                <a:path w="1043" h="1342" extrusionOk="0">
                  <a:moveTo>
                    <a:pt x="1" y="0"/>
                  </a:moveTo>
                  <a:lnTo>
                    <a:pt x="1" y="856"/>
                  </a:lnTo>
                  <a:cubicBezTo>
                    <a:pt x="1" y="1013"/>
                    <a:pt x="44" y="1142"/>
                    <a:pt x="115" y="1213"/>
                  </a:cubicBezTo>
                  <a:cubicBezTo>
                    <a:pt x="186" y="1299"/>
                    <a:pt x="286" y="1341"/>
                    <a:pt x="429" y="1341"/>
                  </a:cubicBezTo>
                  <a:cubicBezTo>
                    <a:pt x="600" y="1341"/>
                    <a:pt x="728" y="1284"/>
                    <a:pt x="814" y="1184"/>
                  </a:cubicBezTo>
                  <a:lnTo>
                    <a:pt x="828" y="1313"/>
                  </a:lnTo>
                  <a:lnTo>
                    <a:pt x="1042" y="1313"/>
                  </a:lnTo>
                  <a:lnTo>
                    <a:pt x="1042" y="0"/>
                  </a:lnTo>
                  <a:lnTo>
                    <a:pt x="814" y="0"/>
                  </a:lnTo>
                  <a:lnTo>
                    <a:pt x="814" y="956"/>
                  </a:lnTo>
                  <a:cubicBezTo>
                    <a:pt x="757" y="1085"/>
                    <a:pt x="643" y="1142"/>
                    <a:pt x="472" y="1142"/>
                  </a:cubicBezTo>
                  <a:cubicBezTo>
                    <a:pt x="301" y="1142"/>
                    <a:pt x="229" y="1042"/>
                    <a:pt x="229" y="842"/>
                  </a:cubicBezTo>
                  <a:lnTo>
                    <a:pt x="229"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5"/>
            <p:cNvSpPr/>
            <p:nvPr/>
          </p:nvSpPr>
          <p:spPr>
            <a:xfrm>
              <a:off x="1371850" y="4549350"/>
              <a:ext cx="25700" cy="33550"/>
            </a:xfrm>
            <a:custGeom>
              <a:avLst/>
              <a:gdLst/>
              <a:ahLst/>
              <a:cxnLst/>
              <a:rect l="l" t="t" r="r" b="b"/>
              <a:pathLst>
                <a:path w="1028" h="1342" extrusionOk="0">
                  <a:moveTo>
                    <a:pt x="614" y="1"/>
                  </a:moveTo>
                  <a:cubicBezTo>
                    <a:pt x="443" y="1"/>
                    <a:pt x="315" y="72"/>
                    <a:pt x="215" y="186"/>
                  </a:cubicBezTo>
                  <a:lnTo>
                    <a:pt x="215" y="29"/>
                  </a:lnTo>
                  <a:lnTo>
                    <a:pt x="1" y="29"/>
                  </a:lnTo>
                  <a:lnTo>
                    <a:pt x="1" y="1342"/>
                  </a:lnTo>
                  <a:lnTo>
                    <a:pt x="215" y="1342"/>
                  </a:lnTo>
                  <a:lnTo>
                    <a:pt x="215" y="400"/>
                  </a:lnTo>
                  <a:cubicBezTo>
                    <a:pt x="257" y="343"/>
                    <a:pt x="300" y="286"/>
                    <a:pt x="343" y="258"/>
                  </a:cubicBezTo>
                  <a:cubicBezTo>
                    <a:pt x="400" y="215"/>
                    <a:pt x="471" y="201"/>
                    <a:pt x="543" y="201"/>
                  </a:cubicBezTo>
                  <a:cubicBezTo>
                    <a:pt x="628" y="201"/>
                    <a:pt x="700" y="215"/>
                    <a:pt x="742" y="258"/>
                  </a:cubicBezTo>
                  <a:cubicBezTo>
                    <a:pt x="785" y="315"/>
                    <a:pt x="800" y="372"/>
                    <a:pt x="800" y="472"/>
                  </a:cubicBezTo>
                  <a:lnTo>
                    <a:pt x="800" y="1342"/>
                  </a:lnTo>
                  <a:lnTo>
                    <a:pt x="1028" y="1342"/>
                  </a:lnTo>
                  <a:lnTo>
                    <a:pt x="1028" y="472"/>
                  </a:lnTo>
                  <a:cubicBezTo>
                    <a:pt x="1028" y="158"/>
                    <a:pt x="885" y="1"/>
                    <a:pt x="614"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65"/>
            <p:cNvSpPr/>
            <p:nvPr/>
          </p:nvSpPr>
          <p:spPr>
            <a:xfrm>
              <a:off x="1404675" y="4549350"/>
              <a:ext cx="26050" cy="34275"/>
            </a:xfrm>
            <a:custGeom>
              <a:avLst/>
              <a:gdLst/>
              <a:ahLst/>
              <a:cxnLst/>
              <a:rect l="l" t="t" r="r" b="b"/>
              <a:pathLst>
                <a:path w="1042" h="1371" extrusionOk="0">
                  <a:moveTo>
                    <a:pt x="528" y="1"/>
                  </a:moveTo>
                  <a:cubicBezTo>
                    <a:pt x="385" y="1"/>
                    <a:pt x="271" y="44"/>
                    <a:pt x="186" y="115"/>
                  </a:cubicBezTo>
                  <a:cubicBezTo>
                    <a:pt x="86" y="186"/>
                    <a:pt x="43" y="286"/>
                    <a:pt x="43" y="386"/>
                  </a:cubicBezTo>
                  <a:cubicBezTo>
                    <a:pt x="43" y="457"/>
                    <a:pt x="57" y="514"/>
                    <a:pt x="100" y="557"/>
                  </a:cubicBezTo>
                  <a:cubicBezTo>
                    <a:pt x="128" y="600"/>
                    <a:pt x="171" y="643"/>
                    <a:pt x="243" y="671"/>
                  </a:cubicBezTo>
                  <a:cubicBezTo>
                    <a:pt x="314" y="714"/>
                    <a:pt x="400" y="743"/>
                    <a:pt x="514" y="771"/>
                  </a:cubicBezTo>
                  <a:cubicBezTo>
                    <a:pt x="628" y="786"/>
                    <a:pt x="713" y="814"/>
                    <a:pt x="756" y="857"/>
                  </a:cubicBezTo>
                  <a:cubicBezTo>
                    <a:pt x="799" y="885"/>
                    <a:pt x="827" y="928"/>
                    <a:pt x="827" y="999"/>
                  </a:cubicBezTo>
                  <a:cubicBezTo>
                    <a:pt x="827" y="1057"/>
                    <a:pt x="799" y="1099"/>
                    <a:pt x="742" y="1128"/>
                  </a:cubicBezTo>
                  <a:cubicBezTo>
                    <a:pt x="699" y="1171"/>
                    <a:pt x="628" y="1185"/>
                    <a:pt x="542" y="1185"/>
                  </a:cubicBezTo>
                  <a:cubicBezTo>
                    <a:pt x="442" y="1185"/>
                    <a:pt x="371" y="1156"/>
                    <a:pt x="314" y="1114"/>
                  </a:cubicBezTo>
                  <a:cubicBezTo>
                    <a:pt x="257" y="1071"/>
                    <a:pt x="228" y="1014"/>
                    <a:pt x="228" y="942"/>
                  </a:cubicBezTo>
                  <a:lnTo>
                    <a:pt x="0" y="942"/>
                  </a:lnTo>
                  <a:cubicBezTo>
                    <a:pt x="0" y="1014"/>
                    <a:pt x="29" y="1085"/>
                    <a:pt x="71" y="1156"/>
                  </a:cubicBezTo>
                  <a:cubicBezTo>
                    <a:pt x="114" y="1228"/>
                    <a:pt x="186" y="1271"/>
                    <a:pt x="257" y="1313"/>
                  </a:cubicBezTo>
                  <a:cubicBezTo>
                    <a:pt x="342" y="1356"/>
                    <a:pt x="442" y="1370"/>
                    <a:pt x="542" y="1370"/>
                  </a:cubicBezTo>
                  <a:cubicBezTo>
                    <a:pt x="685" y="1370"/>
                    <a:pt x="813" y="1328"/>
                    <a:pt x="913" y="1256"/>
                  </a:cubicBezTo>
                  <a:cubicBezTo>
                    <a:pt x="999" y="1185"/>
                    <a:pt x="1041" y="1099"/>
                    <a:pt x="1041" y="985"/>
                  </a:cubicBezTo>
                  <a:cubicBezTo>
                    <a:pt x="1041" y="914"/>
                    <a:pt x="1027" y="843"/>
                    <a:pt x="999" y="800"/>
                  </a:cubicBezTo>
                  <a:cubicBezTo>
                    <a:pt x="970" y="757"/>
                    <a:pt x="913" y="714"/>
                    <a:pt x="842" y="671"/>
                  </a:cubicBezTo>
                  <a:cubicBezTo>
                    <a:pt x="770" y="643"/>
                    <a:pt x="685" y="614"/>
                    <a:pt x="571" y="586"/>
                  </a:cubicBezTo>
                  <a:cubicBezTo>
                    <a:pt x="457" y="557"/>
                    <a:pt x="385" y="529"/>
                    <a:pt x="342" y="500"/>
                  </a:cubicBezTo>
                  <a:cubicBezTo>
                    <a:pt x="300" y="472"/>
                    <a:pt x="271" y="429"/>
                    <a:pt x="271" y="386"/>
                  </a:cubicBezTo>
                  <a:cubicBezTo>
                    <a:pt x="271" y="329"/>
                    <a:pt x="300" y="272"/>
                    <a:pt x="342" y="243"/>
                  </a:cubicBezTo>
                  <a:cubicBezTo>
                    <a:pt x="385" y="201"/>
                    <a:pt x="457" y="186"/>
                    <a:pt x="528" y="186"/>
                  </a:cubicBezTo>
                  <a:cubicBezTo>
                    <a:pt x="613" y="186"/>
                    <a:pt x="685" y="215"/>
                    <a:pt x="728" y="258"/>
                  </a:cubicBezTo>
                  <a:cubicBezTo>
                    <a:pt x="785" y="300"/>
                    <a:pt x="813" y="358"/>
                    <a:pt x="813" y="415"/>
                  </a:cubicBezTo>
                  <a:lnTo>
                    <a:pt x="1041" y="415"/>
                  </a:lnTo>
                  <a:cubicBezTo>
                    <a:pt x="1041" y="300"/>
                    <a:pt x="984" y="201"/>
                    <a:pt x="899" y="115"/>
                  </a:cubicBezTo>
                  <a:cubicBezTo>
                    <a:pt x="799" y="44"/>
                    <a:pt x="685" y="1"/>
                    <a:pt x="528"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65"/>
            <p:cNvSpPr/>
            <p:nvPr/>
          </p:nvSpPr>
          <p:spPr>
            <a:xfrm>
              <a:off x="1436750" y="4549350"/>
              <a:ext cx="27850" cy="34275"/>
            </a:xfrm>
            <a:custGeom>
              <a:avLst/>
              <a:gdLst/>
              <a:ahLst/>
              <a:cxnLst/>
              <a:rect l="l" t="t" r="r" b="b"/>
              <a:pathLst>
                <a:path w="1114" h="1371" extrusionOk="0">
                  <a:moveTo>
                    <a:pt x="572" y="186"/>
                  </a:moveTo>
                  <a:cubicBezTo>
                    <a:pt x="671" y="186"/>
                    <a:pt x="743" y="215"/>
                    <a:pt x="800" y="286"/>
                  </a:cubicBezTo>
                  <a:cubicBezTo>
                    <a:pt x="857" y="343"/>
                    <a:pt x="885" y="429"/>
                    <a:pt x="900" y="543"/>
                  </a:cubicBezTo>
                  <a:lnTo>
                    <a:pt x="900" y="572"/>
                  </a:lnTo>
                  <a:lnTo>
                    <a:pt x="229" y="572"/>
                  </a:lnTo>
                  <a:cubicBezTo>
                    <a:pt x="243" y="443"/>
                    <a:pt x="286" y="358"/>
                    <a:pt x="343" y="286"/>
                  </a:cubicBezTo>
                  <a:cubicBezTo>
                    <a:pt x="415" y="215"/>
                    <a:pt x="486" y="186"/>
                    <a:pt x="572" y="186"/>
                  </a:cubicBezTo>
                  <a:close/>
                  <a:moveTo>
                    <a:pt x="572" y="1"/>
                  </a:moveTo>
                  <a:cubicBezTo>
                    <a:pt x="472" y="1"/>
                    <a:pt x="372" y="29"/>
                    <a:pt x="286" y="87"/>
                  </a:cubicBezTo>
                  <a:cubicBezTo>
                    <a:pt x="201" y="144"/>
                    <a:pt x="129" y="229"/>
                    <a:pt x="72" y="329"/>
                  </a:cubicBezTo>
                  <a:cubicBezTo>
                    <a:pt x="30" y="429"/>
                    <a:pt x="1" y="557"/>
                    <a:pt x="1" y="686"/>
                  </a:cubicBezTo>
                  <a:lnTo>
                    <a:pt x="1" y="728"/>
                  </a:lnTo>
                  <a:cubicBezTo>
                    <a:pt x="1" y="914"/>
                    <a:pt x="58" y="1071"/>
                    <a:pt x="172" y="1199"/>
                  </a:cubicBezTo>
                  <a:cubicBezTo>
                    <a:pt x="286" y="1313"/>
                    <a:pt x="429" y="1370"/>
                    <a:pt x="600" y="1370"/>
                  </a:cubicBezTo>
                  <a:cubicBezTo>
                    <a:pt x="828" y="1370"/>
                    <a:pt x="985" y="1285"/>
                    <a:pt x="1099" y="1114"/>
                  </a:cubicBezTo>
                  <a:lnTo>
                    <a:pt x="957" y="1014"/>
                  </a:lnTo>
                  <a:cubicBezTo>
                    <a:pt x="928" y="1057"/>
                    <a:pt x="871" y="1099"/>
                    <a:pt x="814" y="1142"/>
                  </a:cubicBezTo>
                  <a:cubicBezTo>
                    <a:pt x="757" y="1171"/>
                    <a:pt x="700" y="1185"/>
                    <a:pt x="614" y="1185"/>
                  </a:cubicBezTo>
                  <a:cubicBezTo>
                    <a:pt x="500" y="1185"/>
                    <a:pt x="415" y="1142"/>
                    <a:pt x="343" y="1071"/>
                  </a:cubicBezTo>
                  <a:cubicBezTo>
                    <a:pt x="272" y="985"/>
                    <a:pt x="229" y="885"/>
                    <a:pt x="229" y="757"/>
                  </a:cubicBezTo>
                  <a:lnTo>
                    <a:pt x="1114" y="757"/>
                  </a:lnTo>
                  <a:lnTo>
                    <a:pt x="1114" y="657"/>
                  </a:lnTo>
                  <a:cubicBezTo>
                    <a:pt x="1114" y="443"/>
                    <a:pt x="1071" y="286"/>
                    <a:pt x="971" y="172"/>
                  </a:cubicBezTo>
                  <a:cubicBezTo>
                    <a:pt x="885" y="58"/>
                    <a:pt x="743" y="1"/>
                    <a:pt x="572"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65"/>
            <p:cNvSpPr/>
            <p:nvPr/>
          </p:nvSpPr>
          <p:spPr>
            <a:xfrm>
              <a:off x="1471700" y="4536175"/>
              <a:ext cx="5750" cy="46725"/>
            </a:xfrm>
            <a:custGeom>
              <a:avLst/>
              <a:gdLst/>
              <a:ahLst/>
              <a:cxnLst/>
              <a:rect l="l" t="t" r="r" b="b"/>
              <a:pathLst>
                <a:path w="230" h="1869" extrusionOk="0">
                  <a:moveTo>
                    <a:pt x="1" y="0"/>
                  </a:moveTo>
                  <a:lnTo>
                    <a:pt x="1" y="1869"/>
                  </a:lnTo>
                  <a:lnTo>
                    <a:pt x="229" y="1869"/>
                  </a:lnTo>
                  <a:lnTo>
                    <a:pt x="229"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5"/>
            <p:cNvSpPr/>
            <p:nvPr/>
          </p:nvSpPr>
          <p:spPr>
            <a:xfrm>
              <a:off x="1486325" y="4537950"/>
              <a:ext cx="6800" cy="44950"/>
            </a:xfrm>
            <a:custGeom>
              <a:avLst/>
              <a:gdLst/>
              <a:ahLst/>
              <a:cxnLst/>
              <a:rect l="l" t="t" r="r" b="b"/>
              <a:pathLst>
                <a:path w="272" h="1798" extrusionOk="0">
                  <a:moveTo>
                    <a:pt x="129" y="0"/>
                  </a:moveTo>
                  <a:cubicBezTo>
                    <a:pt x="86" y="0"/>
                    <a:pt x="58" y="15"/>
                    <a:pt x="29" y="43"/>
                  </a:cubicBezTo>
                  <a:cubicBezTo>
                    <a:pt x="15" y="72"/>
                    <a:pt x="1" y="100"/>
                    <a:pt x="1" y="129"/>
                  </a:cubicBezTo>
                  <a:cubicBezTo>
                    <a:pt x="1" y="172"/>
                    <a:pt x="15" y="200"/>
                    <a:pt x="29" y="229"/>
                  </a:cubicBezTo>
                  <a:cubicBezTo>
                    <a:pt x="58" y="243"/>
                    <a:pt x="86" y="257"/>
                    <a:pt x="129" y="257"/>
                  </a:cubicBezTo>
                  <a:cubicBezTo>
                    <a:pt x="172" y="257"/>
                    <a:pt x="215" y="243"/>
                    <a:pt x="229" y="229"/>
                  </a:cubicBezTo>
                  <a:cubicBezTo>
                    <a:pt x="258" y="200"/>
                    <a:pt x="272" y="172"/>
                    <a:pt x="272" y="129"/>
                  </a:cubicBezTo>
                  <a:cubicBezTo>
                    <a:pt x="272" y="100"/>
                    <a:pt x="258" y="72"/>
                    <a:pt x="229" y="43"/>
                  </a:cubicBezTo>
                  <a:cubicBezTo>
                    <a:pt x="215" y="15"/>
                    <a:pt x="172" y="0"/>
                    <a:pt x="129" y="0"/>
                  </a:cubicBezTo>
                  <a:close/>
                  <a:moveTo>
                    <a:pt x="15" y="485"/>
                  </a:moveTo>
                  <a:lnTo>
                    <a:pt x="15" y="1798"/>
                  </a:lnTo>
                  <a:lnTo>
                    <a:pt x="243" y="1798"/>
                  </a:lnTo>
                  <a:lnTo>
                    <a:pt x="243" y="485"/>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5"/>
            <p:cNvSpPr/>
            <p:nvPr/>
          </p:nvSpPr>
          <p:spPr>
            <a:xfrm>
              <a:off x="1501325" y="4549350"/>
              <a:ext cx="26050" cy="33550"/>
            </a:xfrm>
            <a:custGeom>
              <a:avLst/>
              <a:gdLst/>
              <a:ahLst/>
              <a:cxnLst/>
              <a:rect l="l" t="t" r="r" b="b"/>
              <a:pathLst>
                <a:path w="1042" h="1342" extrusionOk="0">
                  <a:moveTo>
                    <a:pt x="613" y="1"/>
                  </a:moveTo>
                  <a:cubicBezTo>
                    <a:pt x="457" y="1"/>
                    <a:pt x="328" y="72"/>
                    <a:pt x="228" y="186"/>
                  </a:cubicBezTo>
                  <a:lnTo>
                    <a:pt x="214" y="29"/>
                  </a:lnTo>
                  <a:lnTo>
                    <a:pt x="0" y="29"/>
                  </a:lnTo>
                  <a:lnTo>
                    <a:pt x="0" y="1342"/>
                  </a:lnTo>
                  <a:lnTo>
                    <a:pt x="228" y="1342"/>
                  </a:lnTo>
                  <a:lnTo>
                    <a:pt x="228" y="400"/>
                  </a:lnTo>
                  <a:cubicBezTo>
                    <a:pt x="257" y="343"/>
                    <a:pt x="300" y="286"/>
                    <a:pt x="357" y="258"/>
                  </a:cubicBezTo>
                  <a:cubicBezTo>
                    <a:pt x="414" y="215"/>
                    <a:pt x="471" y="201"/>
                    <a:pt x="556" y="201"/>
                  </a:cubicBezTo>
                  <a:cubicBezTo>
                    <a:pt x="642" y="201"/>
                    <a:pt x="713" y="215"/>
                    <a:pt x="742" y="258"/>
                  </a:cubicBezTo>
                  <a:cubicBezTo>
                    <a:pt x="785" y="315"/>
                    <a:pt x="813" y="372"/>
                    <a:pt x="813" y="472"/>
                  </a:cubicBezTo>
                  <a:lnTo>
                    <a:pt x="813" y="1342"/>
                  </a:lnTo>
                  <a:lnTo>
                    <a:pt x="1041" y="1342"/>
                  </a:lnTo>
                  <a:lnTo>
                    <a:pt x="1041" y="472"/>
                  </a:lnTo>
                  <a:cubicBezTo>
                    <a:pt x="1041" y="158"/>
                    <a:pt x="899" y="1"/>
                    <a:pt x="613"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65"/>
            <p:cNvSpPr/>
            <p:nvPr/>
          </p:nvSpPr>
          <p:spPr>
            <a:xfrm>
              <a:off x="1534475" y="4549350"/>
              <a:ext cx="27850" cy="46400"/>
            </a:xfrm>
            <a:custGeom>
              <a:avLst/>
              <a:gdLst/>
              <a:ahLst/>
              <a:cxnLst/>
              <a:rect l="l" t="t" r="r" b="b"/>
              <a:pathLst>
                <a:path w="1114" h="1856" extrusionOk="0">
                  <a:moveTo>
                    <a:pt x="571" y="201"/>
                  </a:moveTo>
                  <a:cubicBezTo>
                    <a:pt x="714" y="201"/>
                    <a:pt x="814" y="258"/>
                    <a:pt x="885" y="386"/>
                  </a:cubicBezTo>
                  <a:lnTo>
                    <a:pt x="885" y="985"/>
                  </a:lnTo>
                  <a:cubicBezTo>
                    <a:pt x="814" y="1114"/>
                    <a:pt x="714" y="1171"/>
                    <a:pt x="571" y="1171"/>
                  </a:cubicBezTo>
                  <a:cubicBezTo>
                    <a:pt x="457" y="1171"/>
                    <a:pt x="372" y="1128"/>
                    <a:pt x="315" y="1057"/>
                  </a:cubicBezTo>
                  <a:cubicBezTo>
                    <a:pt x="257" y="971"/>
                    <a:pt x="229" y="843"/>
                    <a:pt x="229" y="700"/>
                  </a:cubicBezTo>
                  <a:cubicBezTo>
                    <a:pt x="229" y="529"/>
                    <a:pt x="257" y="400"/>
                    <a:pt x="315" y="329"/>
                  </a:cubicBezTo>
                  <a:cubicBezTo>
                    <a:pt x="386" y="243"/>
                    <a:pt x="471" y="201"/>
                    <a:pt x="571" y="201"/>
                  </a:cubicBezTo>
                  <a:close/>
                  <a:moveTo>
                    <a:pt x="514" y="1"/>
                  </a:moveTo>
                  <a:cubicBezTo>
                    <a:pt x="357" y="1"/>
                    <a:pt x="243" y="58"/>
                    <a:pt x="143" y="186"/>
                  </a:cubicBezTo>
                  <a:cubicBezTo>
                    <a:pt x="43" y="300"/>
                    <a:pt x="1" y="472"/>
                    <a:pt x="1" y="671"/>
                  </a:cubicBezTo>
                  <a:cubicBezTo>
                    <a:pt x="1" y="885"/>
                    <a:pt x="43" y="1057"/>
                    <a:pt x="143" y="1185"/>
                  </a:cubicBezTo>
                  <a:cubicBezTo>
                    <a:pt x="243" y="1299"/>
                    <a:pt x="357" y="1370"/>
                    <a:pt x="514" y="1370"/>
                  </a:cubicBezTo>
                  <a:cubicBezTo>
                    <a:pt x="671" y="1370"/>
                    <a:pt x="800" y="1313"/>
                    <a:pt x="885" y="1213"/>
                  </a:cubicBezTo>
                  <a:lnTo>
                    <a:pt x="885" y="1328"/>
                  </a:lnTo>
                  <a:cubicBezTo>
                    <a:pt x="885" y="1442"/>
                    <a:pt x="857" y="1527"/>
                    <a:pt x="785" y="1584"/>
                  </a:cubicBezTo>
                  <a:cubicBezTo>
                    <a:pt x="728" y="1641"/>
                    <a:pt x="643" y="1684"/>
                    <a:pt x="543" y="1684"/>
                  </a:cubicBezTo>
                  <a:cubicBezTo>
                    <a:pt x="400" y="1684"/>
                    <a:pt x="286" y="1613"/>
                    <a:pt x="186" y="1499"/>
                  </a:cubicBezTo>
                  <a:lnTo>
                    <a:pt x="72" y="1641"/>
                  </a:lnTo>
                  <a:cubicBezTo>
                    <a:pt x="115" y="1698"/>
                    <a:pt x="186" y="1756"/>
                    <a:pt x="272" y="1798"/>
                  </a:cubicBezTo>
                  <a:cubicBezTo>
                    <a:pt x="372" y="1841"/>
                    <a:pt x="457" y="1855"/>
                    <a:pt x="557" y="1855"/>
                  </a:cubicBezTo>
                  <a:cubicBezTo>
                    <a:pt x="728" y="1855"/>
                    <a:pt x="857" y="1813"/>
                    <a:pt x="956" y="1713"/>
                  </a:cubicBezTo>
                  <a:cubicBezTo>
                    <a:pt x="1056" y="1613"/>
                    <a:pt x="1113" y="1485"/>
                    <a:pt x="1113" y="1313"/>
                  </a:cubicBezTo>
                  <a:lnTo>
                    <a:pt x="1113" y="29"/>
                  </a:lnTo>
                  <a:lnTo>
                    <a:pt x="899" y="29"/>
                  </a:lnTo>
                  <a:lnTo>
                    <a:pt x="899" y="172"/>
                  </a:lnTo>
                  <a:cubicBezTo>
                    <a:pt x="800" y="58"/>
                    <a:pt x="685" y="1"/>
                    <a:pt x="514"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65"/>
            <p:cNvSpPr/>
            <p:nvPr/>
          </p:nvSpPr>
          <p:spPr>
            <a:xfrm>
              <a:off x="1585125" y="4549350"/>
              <a:ext cx="27125" cy="34275"/>
            </a:xfrm>
            <a:custGeom>
              <a:avLst/>
              <a:gdLst/>
              <a:ahLst/>
              <a:cxnLst/>
              <a:rect l="l" t="t" r="r" b="b"/>
              <a:pathLst>
                <a:path w="1085" h="1371" extrusionOk="0">
                  <a:moveTo>
                    <a:pt x="814" y="700"/>
                  </a:moveTo>
                  <a:lnTo>
                    <a:pt x="814" y="971"/>
                  </a:lnTo>
                  <a:cubicBezTo>
                    <a:pt x="785" y="1028"/>
                    <a:pt x="742" y="1085"/>
                    <a:pt x="685" y="1114"/>
                  </a:cubicBezTo>
                  <a:cubicBezTo>
                    <a:pt x="614" y="1156"/>
                    <a:pt x="557" y="1171"/>
                    <a:pt x="485" y="1171"/>
                  </a:cubicBezTo>
                  <a:cubicBezTo>
                    <a:pt x="400" y="1171"/>
                    <a:pt x="343" y="1156"/>
                    <a:pt x="300" y="1114"/>
                  </a:cubicBezTo>
                  <a:cubicBezTo>
                    <a:pt x="257" y="1071"/>
                    <a:pt x="229" y="1014"/>
                    <a:pt x="229" y="942"/>
                  </a:cubicBezTo>
                  <a:cubicBezTo>
                    <a:pt x="229" y="786"/>
                    <a:pt x="371" y="700"/>
                    <a:pt x="642" y="700"/>
                  </a:cubicBezTo>
                  <a:close/>
                  <a:moveTo>
                    <a:pt x="557" y="1"/>
                  </a:moveTo>
                  <a:cubicBezTo>
                    <a:pt x="457" y="1"/>
                    <a:pt x="371" y="15"/>
                    <a:pt x="286" y="58"/>
                  </a:cubicBezTo>
                  <a:cubicBezTo>
                    <a:pt x="214" y="87"/>
                    <a:pt x="143" y="144"/>
                    <a:pt x="100" y="201"/>
                  </a:cubicBezTo>
                  <a:cubicBezTo>
                    <a:pt x="57" y="258"/>
                    <a:pt x="29" y="329"/>
                    <a:pt x="29" y="386"/>
                  </a:cubicBezTo>
                  <a:lnTo>
                    <a:pt x="257" y="386"/>
                  </a:lnTo>
                  <a:cubicBezTo>
                    <a:pt x="257" y="329"/>
                    <a:pt x="286" y="286"/>
                    <a:pt x="343" y="243"/>
                  </a:cubicBezTo>
                  <a:cubicBezTo>
                    <a:pt x="386" y="201"/>
                    <a:pt x="457" y="186"/>
                    <a:pt x="542" y="186"/>
                  </a:cubicBezTo>
                  <a:cubicBezTo>
                    <a:pt x="628" y="186"/>
                    <a:pt x="699" y="215"/>
                    <a:pt x="742" y="258"/>
                  </a:cubicBezTo>
                  <a:cubicBezTo>
                    <a:pt x="799" y="300"/>
                    <a:pt x="814" y="358"/>
                    <a:pt x="814" y="443"/>
                  </a:cubicBezTo>
                  <a:lnTo>
                    <a:pt x="814" y="543"/>
                  </a:lnTo>
                  <a:lnTo>
                    <a:pt x="600" y="543"/>
                  </a:lnTo>
                  <a:cubicBezTo>
                    <a:pt x="414" y="543"/>
                    <a:pt x="257" y="586"/>
                    <a:pt x="157" y="657"/>
                  </a:cubicBezTo>
                  <a:cubicBezTo>
                    <a:pt x="57" y="728"/>
                    <a:pt x="0" y="843"/>
                    <a:pt x="0" y="985"/>
                  </a:cubicBezTo>
                  <a:cubicBezTo>
                    <a:pt x="0" y="1085"/>
                    <a:pt x="43" y="1185"/>
                    <a:pt x="129" y="1256"/>
                  </a:cubicBezTo>
                  <a:cubicBezTo>
                    <a:pt x="214" y="1328"/>
                    <a:pt x="314" y="1370"/>
                    <a:pt x="443" y="1370"/>
                  </a:cubicBezTo>
                  <a:cubicBezTo>
                    <a:pt x="600" y="1370"/>
                    <a:pt x="714" y="1313"/>
                    <a:pt x="828" y="1199"/>
                  </a:cubicBezTo>
                  <a:cubicBezTo>
                    <a:pt x="828" y="1271"/>
                    <a:pt x="842" y="1313"/>
                    <a:pt x="856" y="1342"/>
                  </a:cubicBezTo>
                  <a:lnTo>
                    <a:pt x="1085" y="1342"/>
                  </a:lnTo>
                  <a:lnTo>
                    <a:pt x="1085" y="1328"/>
                  </a:lnTo>
                  <a:cubicBezTo>
                    <a:pt x="1056" y="1256"/>
                    <a:pt x="1042" y="1156"/>
                    <a:pt x="1042" y="1042"/>
                  </a:cubicBezTo>
                  <a:lnTo>
                    <a:pt x="1042" y="429"/>
                  </a:lnTo>
                  <a:cubicBezTo>
                    <a:pt x="1042" y="300"/>
                    <a:pt x="999" y="186"/>
                    <a:pt x="913" y="115"/>
                  </a:cubicBezTo>
                  <a:cubicBezTo>
                    <a:pt x="828" y="44"/>
                    <a:pt x="699" y="1"/>
                    <a:pt x="557"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65"/>
            <p:cNvSpPr/>
            <p:nvPr/>
          </p:nvSpPr>
          <p:spPr>
            <a:xfrm>
              <a:off x="1620075" y="4549350"/>
              <a:ext cx="25700" cy="33550"/>
            </a:xfrm>
            <a:custGeom>
              <a:avLst/>
              <a:gdLst/>
              <a:ahLst/>
              <a:cxnLst/>
              <a:rect l="l" t="t" r="r" b="b"/>
              <a:pathLst>
                <a:path w="1028" h="1342" extrusionOk="0">
                  <a:moveTo>
                    <a:pt x="614" y="1"/>
                  </a:moveTo>
                  <a:cubicBezTo>
                    <a:pt x="457" y="1"/>
                    <a:pt x="314" y="72"/>
                    <a:pt x="214" y="186"/>
                  </a:cubicBezTo>
                  <a:lnTo>
                    <a:pt x="214" y="29"/>
                  </a:lnTo>
                  <a:lnTo>
                    <a:pt x="0" y="29"/>
                  </a:lnTo>
                  <a:lnTo>
                    <a:pt x="0" y="1342"/>
                  </a:lnTo>
                  <a:lnTo>
                    <a:pt x="229" y="1342"/>
                  </a:lnTo>
                  <a:lnTo>
                    <a:pt x="229" y="400"/>
                  </a:lnTo>
                  <a:cubicBezTo>
                    <a:pt x="257" y="343"/>
                    <a:pt x="300" y="286"/>
                    <a:pt x="357" y="258"/>
                  </a:cubicBezTo>
                  <a:cubicBezTo>
                    <a:pt x="414" y="215"/>
                    <a:pt x="471" y="201"/>
                    <a:pt x="542" y="201"/>
                  </a:cubicBezTo>
                  <a:cubicBezTo>
                    <a:pt x="628" y="201"/>
                    <a:pt x="699" y="215"/>
                    <a:pt x="742" y="258"/>
                  </a:cubicBezTo>
                  <a:cubicBezTo>
                    <a:pt x="785" y="315"/>
                    <a:pt x="814" y="372"/>
                    <a:pt x="814" y="472"/>
                  </a:cubicBezTo>
                  <a:lnTo>
                    <a:pt x="814" y="1342"/>
                  </a:lnTo>
                  <a:lnTo>
                    <a:pt x="1027" y="1342"/>
                  </a:lnTo>
                  <a:lnTo>
                    <a:pt x="1027" y="472"/>
                  </a:lnTo>
                  <a:cubicBezTo>
                    <a:pt x="1027" y="158"/>
                    <a:pt x="885" y="1"/>
                    <a:pt x="614"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5"/>
            <p:cNvSpPr/>
            <p:nvPr/>
          </p:nvSpPr>
          <p:spPr>
            <a:xfrm>
              <a:off x="1652875" y="4536175"/>
              <a:ext cx="27850" cy="47450"/>
            </a:xfrm>
            <a:custGeom>
              <a:avLst/>
              <a:gdLst/>
              <a:ahLst/>
              <a:cxnLst/>
              <a:rect l="l" t="t" r="r" b="b"/>
              <a:pathLst>
                <a:path w="1114" h="1898" extrusionOk="0">
                  <a:moveTo>
                    <a:pt x="586" y="728"/>
                  </a:moveTo>
                  <a:cubicBezTo>
                    <a:pt x="714" y="728"/>
                    <a:pt x="828" y="785"/>
                    <a:pt x="885" y="913"/>
                  </a:cubicBezTo>
                  <a:lnTo>
                    <a:pt x="885" y="1512"/>
                  </a:lnTo>
                  <a:cubicBezTo>
                    <a:pt x="828" y="1641"/>
                    <a:pt x="728" y="1698"/>
                    <a:pt x="586" y="1698"/>
                  </a:cubicBezTo>
                  <a:cubicBezTo>
                    <a:pt x="472" y="1698"/>
                    <a:pt x="386" y="1655"/>
                    <a:pt x="329" y="1584"/>
                  </a:cubicBezTo>
                  <a:cubicBezTo>
                    <a:pt x="258" y="1498"/>
                    <a:pt x="229" y="1370"/>
                    <a:pt x="229" y="1227"/>
                  </a:cubicBezTo>
                  <a:cubicBezTo>
                    <a:pt x="229" y="1056"/>
                    <a:pt x="258" y="927"/>
                    <a:pt x="329" y="856"/>
                  </a:cubicBezTo>
                  <a:cubicBezTo>
                    <a:pt x="386" y="770"/>
                    <a:pt x="472" y="728"/>
                    <a:pt x="586" y="728"/>
                  </a:cubicBezTo>
                  <a:close/>
                  <a:moveTo>
                    <a:pt x="885" y="0"/>
                  </a:moveTo>
                  <a:lnTo>
                    <a:pt x="885" y="685"/>
                  </a:lnTo>
                  <a:cubicBezTo>
                    <a:pt x="800" y="585"/>
                    <a:pt x="686" y="528"/>
                    <a:pt x="529" y="528"/>
                  </a:cubicBezTo>
                  <a:cubicBezTo>
                    <a:pt x="372" y="528"/>
                    <a:pt x="243" y="585"/>
                    <a:pt x="143" y="713"/>
                  </a:cubicBezTo>
                  <a:cubicBezTo>
                    <a:pt x="58" y="842"/>
                    <a:pt x="1" y="999"/>
                    <a:pt x="1" y="1198"/>
                  </a:cubicBezTo>
                  <a:lnTo>
                    <a:pt x="1" y="1213"/>
                  </a:lnTo>
                  <a:cubicBezTo>
                    <a:pt x="1" y="1427"/>
                    <a:pt x="58" y="1584"/>
                    <a:pt x="143" y="1712"/>
                  </a:cubicBezTo>
                  <a:cubicBezTo>
                    <a:pt x="243" y="1826"/>
                    <a:pt x="372" y="1897"/>
                    <a:pt x="529" y="1897"/>
                  </a:cubicBezTo>
                  <a:cubicBezTo>
                    <a:pt x="686" y="1897"/>
                    <a:pt x="814" y="1840"/>
                    <a:pt x="900" y="1726"/>
                  </a:cubicBezTo>
                  <a:lnTo>
                    <a:pt x="914" y="1869"/>
                  </a:lnTo>
                  <a:lnTo>
                    <a:pt x="1114" y="1869"/>
                  </a:lnTo>
                  <a:lnTo>
                    <a:pt x="1114"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5"/>
            <p:cNvSpPr/>
            <p:nvPr/>
          </p:nvSpPr>
          <p:spPr>
            <a:xfrm>
              <a:off x="1720275" y="4538650"/>
              <a:ext cx="31775" cy="44250"/>
            </a:xfrm>
            <a:custGeom>
              <a:avLst/>
              <a:gdLst/>
              <a:ahLst/>
              <a:cxnLst/>
              <a:rect l="l" t="t" r="r" b="b"/>
              <a:pathLst>
                <a:path w="1271" h="1770" extrusionOk="0">
                  <a:moveTo>
                    <a:pt x="671" y="186"/>
                  </a:moveTo>
                  <a:cubicBezTo>
                    <a:pt x="786" y="201"/>
                    <a:pt x="871" y="229"/>
                    <a:pt x="942" y="286"/>
                  </a:cubicBezTo>
                  <a:cubicBezTo>
                    <a:pt x="1000" y="358"/>
                    <a:pt x="1042" y="443"/>
                    <a:pt x="1042" y="543"/>
                  </a:cubicBezTo>
                  <a:cubicBezTo>
                    <a:pt x="1042" y="657"/>
                    <a:pt x="1000" y="743"/>
                    <a:pt x="942" y="800"/>
                  </a:cubicBezTo>
                  <a:cubicBezTo>
                    <a:pt x="871" y="857"/>
                    <a:pt x="771" y="885"/>
                    <a:pt x="657" y="885"/>
                  </a:cubicBezTo>
                  <a:lnTo>
                    <a:pt x="229" y="885"/>
                  </a:lnTo>
                  <a:lnTo>
                    <a:pt x="229" y="186"/>
                  </a:lnTo>
                  <a:close/>
                  <a:moveTo>
                    <a:pt x="1" y="1"/>
                  </a:moveTo>
                  <a:lnTo>
                    <a:pt x="1" y="1770"/>
                  </a:lnTo>
                  <a:lnTo>
                    <a:pt x="229" y="1770"/>
                  </a:lnTo>
                  <a:lnTo>
                    <a:pt x="229" y="1085"/>
                  </a:lnTo>
                  <a:lnTo>
                    <a:pt x="657" y="1085"/>
                  </a:lnTo>
                  <a:cubicBezTo>
                    <a:pt x="857" y="1085"/>
                    <a:pt x="1000" y="1028"/>
                    <a:pt x="1114" y="942"/>
                  </a:cubicBezTo>
                  <a:cubicBezTo>
                    <a:pt x="1214" y="843"/>
                    <a:pt x="1271" y="714"/>
                    <a:pt x="1271" y="543"/>
                  </a:cubicBezTo>
                  <a:cubicBezTo>
                    <a:pt x="1271" y="372"/>
                    <a:pt x="1214" y="243"/>
                    <a:pt x="1114" y="144"/>
                  </a:cubicBezTo>
                  <a:cubicBezTo>
                    <a:pt x="1000" y="44"/>
                    <a:pt x="843" y="1"/>
                    <a:pt x="657"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5"/>
            <p:cNvSpPr/>
            <p:nvPr/>
          </p:nvSpPr>
          <p:spPr>
            <a:xfrm>
              <a:off x="1757725" y="4549350"/>
              <a:ext cx="30000" cy="34275"/>
            </a:xfrm>
            <a:custGeom>
              <a:avLst/>
              <a:gdLst/>
              <a:ahLst/>
              <a:cxnLst/>
              <a:rect l="l" t="t" r="r" b="b"/>
              <a:pathLst>
                <a:path w="1200" h="1371" extrusionOk="0">
                  <a:moveTo>
                    <a:pt x="600" y="186"/>
                  </a:moveTo>
                  <a:cubicBezTo>
                    <a:pt x="714" y="186"/>
                    <a:pt x="800" y="229"/>
                    <a:pt x="871" y="329"/>
                  </a:cubicBezTo>
                  <a:cubicBezTo>
                    <a:pt x="942" y="415"/>
                    <a:pt x="971" y="529"/>
                    <a:pt x="971" y="671"/>
                  </a:cubicBezTo>
                  <a:cubicBezTo>
                    <a:pt x="971" y="828"/>
                    <a:pt x="942" y="957"/>
                    <a:pt x="871" y="1057"/>
                  </a:cubicBezTo>
                  <a:cubicBezTo>
                    <a:pt x="800" y="1142"/>
                    <a:pt x="714" y="1185"/>
                    <a:pt x="600" y="1185"/>
                  </a:cubicBezTo>
                  <a:cubicBezTo>
                    <a:pt x="486" y="1185"/>
                    <a:pt x="386" y="1142"/>
                    <a:pt x="329" y="1057"/>
                  </a:cubicBezTo>
                  <a:cubicBezTo>
                    <a:pt x="258" y="957"/>
                    <a:pt x="229" y="843"/>
                    <a:pt x="229" y="700"/>
                  </a:cubicBezTo>
                  <a:cubicBezTo>
                    <a:pt x="229" y="529"/>
                    <a:pt x="258" y="415"/>
                    <a:pt x="329" y="315"/>
                  </a:cubicBezTo>
                  <a:cubicBezTo>
                    <a:pt x="400" y="229"/>
                    <a:pt x="486" y="186"/>
                    <a:pt x="600" y="186"/>
                  </a:cubicBezTo>
                  <a:close/>
                  <a:moveTo>
                    <a:pt x="600" y="1"/>
                  </a:moveTo>
                  <a:cubicBezTo>
                    <a:pt x="472" y="1"/>
                    <a:pt x="372" y="29"/>
                    <a:pt x="286" y="87"/>
                  </a:cubicBezTo>
                  <a:cubicBezTo>
                    <a:pt x="201" y="144"/>
                    <a:pt x="129" y="229"/>
                    <a:pt x="72" y="329"/>
                  </a:cubicBezTo>
                  <a:cubicBezTo>
                    <a:pt x="29" y="429"/>
                    <a:pt x="1" y="543"/>
                    <a:pt x="1" y="671"/>
                  </a:cubicBezTo>
                  <a:lnTo>
                    <a:pt x="1" y="686"/>
                  </a:lnTo>
                  <a:cubicBezTo>
                    <a:pt x="1" y="900"/>
                    <a:pt x="58" y="1057"/>
                    <a:pt x="158" y="1185"/>
                  </a:cubicBezTo>
                  <a:cubicBezTo>
                    <a:pt x="272" y="1299"/>
                    <a:pt x="415" y="1370"/>
                    <a:pt x="600" y="1370"/>
                  </a:cubicBezTo>
                  <a:cubicBezTo>
                    <a:pt x="714" y="1370"/>
                    <a:pt x="814" y="1342"/>
                    <a:pt x="914" y="1285"/>
                  </a:cubicBezTo>
                  <a:cubicBezTo>
                    <a:pt x="999" y="1228"/>
                    <a:pt x="1071" y="1142"/>
                    <a:pt x="1128" y="1042"/>
                  </a:cubicBezTo>
                  <a:cubicBezTo>
                    <a:pt x="1171" y="942"/>
                    <a:pt x="1199" y="828"/>
                    <a:pt x="1199" y="700"/>
                  </a:cubicBezTo>
                  <a:lnTo>
                    <a:pt x="1199" y="686"/>
                  </a:lnTo>
                  <a:cubicBezTo>
                    <a:pt x="1199" y="472"/>
                    <a:pt x="1142" y="315"/>
                    <a:pt x="1028" y="186"/>
                  </a:cubicBezTo>
                  <a:cubicBezTo>
                    <a:pt x="914" y="72"/>
                    <a:pt x="771" y="1"/>
                    <a:pt x="600"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5"/>
            <p:cNvSpPr/>
            <p:nvPr/>
          </p:nvSpPr>
          <p:spPr>
            <a:xfrm>
              <a:off x="1793400" y="4549350"/>
              <a:ext cx="26050" cy="34275"/>
            </a:xfrm>
            <a:custGeom>
              <a:avLst/>
              <a:gdLst/>
              <a:ahLst/>
              <a:cxnLst/>
              <a:rect l="l" t="t" r="r" b="b"/>
              <a:pathLst>
                <a:path w="1042" h="1371" extrusionOk="0">
                  <a:moveTo>
                    <a:pt x="528" y="1"/>
                  </a:moveTo>
                  <a:cubicBezTo>
                    <a:pt x="386" y="1"/>
                    <a:pt x="271" y="44"/>
                    <a:pt x="172" y="115"/>
                  </a:cubicBezTo>
                  <a:cubicBezTo>
                    <a:pt x="86" y="186"/>
                    <a:pt x="43" y="286"/>
                    <a:pt x="43" y="386"/>
                  </a:cubicBezTo>
                  <a:cubicBezTo>
                    <a:pt x="43" y="457"/>
                    <a:pt x="57" y="514"/>
                    <a:pt x="86" y="557"/>
                  </a:cubicBezTo>
                  <a:cubicBezTo>
                    <a:pt x="114" y="600"/>
                    <a:pt x="172" y="643"/>
                    <a:pt x="243" y="671"/>
                  </a:cubicBezTo>
                  <a:cubicBezTo>
                    <a:pt x="300" y="714"/>
                    <a:pt x="400" y="743"/>
                    <a:pt x="514" y="771"/>
                  </a:cubicBezTo>
                  <a:cubicBezTo>
                    <a:pt x="628" y="786"/>
                    <a:pt x="699" y="814"/>
                    <a:pt x="742" y="857"/>
                  </a:cubicBezTo>
                  <a:cubicBezTo>
                    <a:pt x="799" y="885"/>
                    <a:pt x="813" y="928"/>
                    <a:pt x="813" y="999"/>
                  </a:cubicBezTo>
                  <a:cubicBezTo>
                    <a:pt x="813" y="1057"/>
                    <a:pt x="785" y="1099"/>
                    <a:pt x="742" y="1128"/>
                  </a:cubicBezTo>
                  <a:cubicBezTo>
                    <a:pt x="685" y="1171"/>
                    <a:pt x="614" y="1185"/>
                    <a:pt x="528" y="1185"/>
                  </a:cubicBezTo>
                  <a:cubicBezTo>
                    <a:pt x="443" y="1185"/>
                    <a:pt x="371" y="1156"/>
                    <a:pt x="314" y="1114"/>
                  </a:cubicBezTo>
                  <a:cubicBezTo>
                    <a:pt x="257" y="1071"/>
                    <a:pt x="229" y="1014"/>
                    <a:pt x="214" y="942"/>
                  </a:cubicBezTo>
                  <a:lnTo>
                    <a:pt x="0" y="942"/>
                  </a:lnTo>
                  <a:cubicBezTo>
                    <a:pt x="0" y="1014"/>
                    <a:pt x="15" y="1085"/>
                    <a:pt x="57" y="1156"/>
                  </a:cubicBezTo>
                  <a:cubicBezTo>
                    <a:pt x="114" y="1228"/>
                    <a:pt x="172" y="1271"/>
                    <a:pt x="257" y="1313"/>
                  </a:cubicBezTo>
                  <a:cubicBezTo>
                    <a:pt x="343" y="1356"/>
                    <a:pt x="428" y="1370"/>
                    <a:pt x="528" y="1370"/>
                  </a:cubicBezTo>
                  <a:cubicBezTo>
                    <a:pt x="685" y="1370"/>
                    <a:pt x="813" y="1328"/>
                    <a:pt x="899" y="1256"/>
                  </a:cubicBezTo>
                  <a:cubicBezTo>
                    <a:pt x="999" y="1185"/>
                    <a:pt x="1042" y="1099"/>
                    <a:pt x="1042" y="985"/>
                  </a:cubicBezTo>
                  <a:cubicBezTo>
                    <a:pt x="1042" y="914"/>
                    <a:pt x="1027" y="843"/>
                    <a:pt x="985" y="800"/>
                  </a:cubicBezTo>
                  <a:cubicBezTo>
                    <a:pt x="956" y="757"/>
                    <a:pt x="899" y="714"/>
                    <a:pt x="842" y="671"/>
                  </a:cubicBezTo>
                  <a:cubicBezTo>
                    <a:pt x="771" y="643"/>
                    <a:pt x="671" y="614"/>
                    <a:pt x="557" y="586"/>
                  </a:cubicBezTo>
                  <a:cubicBezTo>
                    <a:pt x="457" y="557"/>
                    <a:pt x="371" y="529"/>
                    <a:pt x="328" y="500"/>
                  </a:cubicBezTo>
                  <a:cubicBezTo>
                    <a:pt x="286" y="472"/>
                    <a:pt x="271" y="429"/>
                    <a:pt x="271" y="386"/>
                  </a:cubicBezTo>
                  <a:cubicBezTo>
                    <a:pt x="271" y="329"/>
                    <a:pt x="286" y="272"/>
                    <a:pt x="328" y="243"/>
                  </a:cubicBezTo>
                  <a:cubicBezTo>
                    <a:pt x="386" y="201"/>
                    <a:pt x="443" y="186"/>
                    <a:pt x="528" y="186"/>
                  </a:cubicBezTo>
                  <a:cubicBezTo>
                    <a:pt x="614" y="186"/>
                    <a:pt x="671" y="215"/>
                    <a:pt x="728" y="258"/>
                  </a:cubicBezTo>
                  <a:cubicBezTo>
                    <a:pt x="771" y="300"/>
                    <a:pt x="799" y="358"/>
                    <a:pt x="799" y="415"/>
                  </a:cubicBezTo>
                  <a:lnTo>
                    <a:pt x="1027" y="415"/>
                  </a:lnTo>
                  <a:cubicBezTo>
                    <a:pt x="1027" y="300"/>
                    <a:pt x="985" y="201"/>
                    <a:pt x="885" y="115"/>
                  </a:cubicBezTo>
                  <a:cubicBezTo>
                    <a:pt x="799" y="44"/>
                    <a:pt x="671" y="1"/>
                    <a:pt x="528"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5"/>
            <p:cNvSpPr/>
            <p:nvPr/>
          </p:nvSpPr>
          <p:spPr>
            <a:xfrm>
              <a:off x="1822650" y="4542225"/>
              <a:ext cx="18200" cy="41400"/>
            </a:xfrm>
            <a:custGeom>
              <a:avLst/>
              <a:gdLst/>
              <a:ahLst/>
              <a:cxnLst/>
              <a:rect l="l" t="t" r="r" b="b"/>
              <a:pathLst>
                <a:path w="728" h="1656" extrusionOk="0">
                  <a:moveTo>
                    <a:pt x="243" y="1"/>
                  </a:moveTo>
                  <a:lnTo>
                    <a:pt x="243" y="314"/>
                  </a:lnTo>
                  <a:lnTo>
                    <a:pt x="0" y="314"/>
                  </a:lnTo>
                  <a:lnTo>
                    <a:pt x="0" y="486"/>
                  </a:lnTo>
                  <a:lnTo>
                    <a:pt x="243" y="486"/>
                  </a:lnTo>
                  <a:lnTo>
                    <a:pt x="243" y="1299"/>
                  </a:lnTo>
                  <a:cubicBezTo>
                    <a:pt x="243" y="1413"/>
                    <a:pt x="271" y="1498"/>
                    <a:pt x="328" y="1556"/>
                  </a:cubicBezTo>
                  <a:cubicBezTo>
                    <a:pt x="371" y="1627"/>
                    <a:pt x="442" y="1655"/>
                    <a:pt x="556" y="1655"/>
                  </a:cubicBezTo>
                  <a:cubicBezTo>
                    <a:pt x="599" y="1655"/>
                    <a:pt x="656" y="1641"/>
                    <a:pt x="728" y="1627"/>
                  </a:cubicBezTo>
                  <a:lnTo>
                    <a:pt x="728" y="1441"/>
                  </a:lnTo>
                  <a:cubicBezTo>
                    <a:pt x="671" y="1456"/>
                    <a:pt x="642" y="1456"/>
                    <a:pt x="614" y="1456"/>
                  </a:cubicBezTo>
                  <a:cubicBezTo>
                    <a:pt x="556" y="1456"/>
                    <a:pt x="528" y="1441"/>
                    <a:pt x="499" y="1427"/>
                  </a:cubicBezTo>
                  <a:cubicBezTo>
                    <a:pt x="485" y="1399"/>
                    <a:pt x="471" y="1356"/>
                    <a:pt x="471" y="1299"/>
                  </a:cubicBezTo>
                  <a:lnTo>
                    <a:pt x="471" y="486"/>
                  </a:lnTo>
                  <a:lnTo>
                    <a:pt x="713" y="486"/>
                  </a:lnTo>
                  <a:lnTo>
                    <a:pt x="713" y="314"/>
                  </a:lnTo>
                  <a:lnTo>
                    <a:pt x="471" y="314"/>
                  </a:lnTo>
                  <a:lnTo>
                    <a:pt x="471" y="1"/>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5"/>
            <p:cNvSpPr/>
            <p:nvPr/>
          </p:nvSpPr>
          <p:spPr>
            <a:xfrm>
              <a:off x="1845825" y="4549350"/>
              <a:ext cx="26050" cy="34275"/>
            </a:xfrm>
            <a:custGeom>
              <a:avLst/>
              <a:gdLst/>
              <a:ahLst/>
              <a:cxnLst/>
              <a:rect l="l" t="t" r="r" b="b"/>
              <a:pathLst>
                <a:path w="1042" h="1371" extrusionOk="0">
                  <a:moveTo>
                    <a:pt x="528" y="1"/>
                  </a:moveTo>
                  <a:cubicBezTo>
                    <a:pt x="386" y="1"/>
                    <a:pt x="271" y="44"/>
                    <a:pt x="172" y="115"/>
                  </a:cubicBezTo>
                  <a:cubicBezTo>
                    <a:pt x="86" y="186"/>
                    <a:pt x="43" y="286"/>
                    <a:pt x="43" y="386"/>
                  </a:cubicBezTo>
                  <a:cubicBezTo>
                    <a:pt x="43" y="457"/>
                    <a:pt x="57" y="514"/>
                    <a:pt x="86" y="557"/>
                  </a:cubicBezTo>
                  <a:cubicBezTo>
                    <a:pt x="129" y="600"/>
                    <a:pt x="172" y="643"/>
                    <a:pt x="243" y="671"/>
                  </a:cubicBezTo>
                  <a:cubicBezTo>
                    <a:pt x="300" y="714"/>
                    <a:pt x="400" y="743"/>
                    <a:pt x="514" y="771"/>
                  </a:cubicBezTo>
                  <a:cubicBezTo>
                    <a:pt x="628" y="786"/>
                    <a:pt x="699" y="814"/>
                    <a:pt x="742" y="857"/>
                  </a:cubicBezTo>
                  <a:cubicBezTo>
                    <a:pt x="799" y="885"/>
                    <a:pt x="814" y="928"/>
                    <a:pt x="814" y="999"/>
                  </a:cubicBezTo>
                  <a:cubicBezTo>
                    <a:pt x="814" y="1057"/>
                    <a:pt x="799" y="1099"/>
                    <a:pt x="742" y="1128"/>
                  </a:cubicBezTo>
                  <a:cubicBezTo>
                    <a:pt x="685" y="1171"/>
                    <a:pt x="628" y="1185"/>
                    <a:pt x="542" y="1185"/>
                  </a:cubicBezTo>
                  <a:cubicBezTo>
                    <a:pt x="443" y="1185"/>
                    <a:pt x="371" y="1156"/>
                    <a:pt x="314" y="1114"/>
                  </a:cubicBezTo>
                  <a:cubicBezTo>
                    <a:pt x="257" y="1071"/>
                    <a:pt x="229" y="1014"/>
                    <a:pt x="229" y="942"/>
                  </a:cubicBezTo>
                  <a:lnTo>
                    <a:pt x="0" y="942"/>
                  </a:lnTo>
                  <a:cubicBezTo>
                    <a:pt x="0" y="1014"/>
                    <a:pt x="15" y="1085"/>
                    <a:pt x="72" y="1156"/>
                  </a:cubicBezTo>
                  <a:cubicBezTo>
                    <a:pt x="114" y="1228"/>
                    <a:pt x="172" y="1271"/>
                    <a:pt x="257" y="1313"/>
                  </a:cubicBezTo>
                  <a:cubicBezTo>
                    <a:pt x="343" y="1356"/>
                    <a:pt x="428" y="1370"/>
                    <a:pt x="542" y="1370"/>
                  </a:cubicBezTo>
                  <a:cubicBezTo>
                    <a:pt x="685" y="1370"/>
                    <a:pt x="814" y="1328"/>
                    <a:pt x="899" y="1256"/>
                  </a:cubicBezTo>
                  <a:cubicBezTo>
                    <a:pt x="999" y="1185"/>
                    <a:pt x="1042" y="1099"/>
                    <a:pt x="1042" y="985"/>
                  </a:cubicBezTo>
                  <a:cubicBezTo>
                    <a:pt x="1042" y="914"/>
                    <a:pt x="1027" y="843"/>
                    <a:pt x="999" y="800"/>
                  </a:cubicBezTo>
                  <a:cubicBezTo>
                    <a:pt x="956" y="757"/>
                    <a:pt x="913" y="714"/>
                    <a:pt x="842" y="671"/>
                  </a:cubicBezTo>
                  <a:cubicBezTo>
                    <a:pt x="771" y="643"/>
                    <a:pt x="671" y="614"/>
                    <a:pt x="571" y="586"/>
                  </a:cubicBezTo>
                  <a:cubicBezTo>
                    <a:pt x="457" y="557"/>
                    <a:pt x="371" y="529"/>
                    <a:pt x="328" y="500"/>
                  </a:cubicBezTo>
                  <a:cubicBezTo>
                    <a:pt x="286" y="472"/>
                    <a:pt x="271" y="429"/>
                    <a:pt x="271" y="386"/>
                  </a:cubicBezTo>
                  <a:cubicBezTo>
                    <a:pt x="271" y="329"/>
                    <a:pt x="286" y="272"/>
                    <a:pt x="343" y="243"/>
                  </a:cubicBezTo>
                  <a:cubicBezTo>
                    <a:pt x="386" y="201"/>
                    <a:pt x="443" y="186"/>
                    <a:pt x="528" y="186"/>
                  </a:cubicBezTo>
                  <a:cubicBezTo>
                    <a:pt x="614" y="186"/>
                    <a:pt x="671" y="215"/>
                    <a:pt x="728" y="258"/>
                  </a:cubicBezTo>
                  <a:cubicBezTo>
                    <a:pt x="785" y="300"/>
                    <a:pt x="799" y="358"/>
                    <a:pt x="799" y="415"/>
                  </a:cubicBezTo>
                  <a:lnTo>
                    <a:pt x="1027" y="415"/>
                  </a:lnTo>
                  <a:cubicBezTo>
                    <a:pt x="1027" y="300"/>
                    <a:pt x="985" y="201"/>
                    <a:pt x="885" y="115"/>
                  </a:cubicBezTo>
                  <a:cubicBezTo>
                    <a:pt x="799" y="44"/>
                    <a:pt x="671" y="1"/>
                    <a:pt x="528"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5"/>
            <p:cNvSpPr/>
            <p:nvPr/>
          </p:nvSpPr>
          <p:spPr>
            <a:xfrm>
              <a:off x="1877925" y="4549350"/>
              <a:ext cx="27825" cy="34275"/>
            </a:xfrm>
            <a:custGeom>
              <a:avLst/>
              <a:gdLst/>
              <a:ahLst/>
              <a:cxnLst/>
              <a:rect l="l" t="t" r="r" b="b"/>
              <a:pathLst>
                <a:path w="1113" h="1371" extrusionOk="0">
                  <a:moveTo>
                    <a:pt x="571" y="186"/>
                  </a:moveTo>
                  <a:cubicBezTo>
                    <a:pt x="671" y="186"/>
                    <a:pt x="742" y="215"/>
                    <a:pt x="799" y="286"/>
                  </a:cubicBezTo>
                  <a:cubicBezTo>
                    <a:pt x="856" y="343"/>
                    <a:pt x="885" y="429"/>
                    <a:pt x="885" y="543"/>
                  </a:cubicBezTo>
                  <a:lnTo>
                    <a:pt x="885" y="572"/>
                  </a:lnTo>
                  <a:lnTo>
                    <a:pt x="229" y="572"/>
                  </a:lnTo>
                  <a:cubicBezTo>
                    <a:pt x="243" y="443"/>
                    <a:pt x="286" y="358"/>
                    <a:pt x="343" y="286"/>
                  </a:cubicBezTo>
                  <a:cubicBezTo>
                    <a:pt x="400" y="215"/>
                    <a:pt x="485" y="186"/>
                    <a:pt x="571" y="186"/>
                  </a:cubicBezTo>
                  <a:close/>
                  <a:moveTo>
                    <a:pt x="571" y="1"/>
                  </a:moveTo>
                  <a:cubicBezTo>
                    <a:pt x="471" y="1"/>
                    <a:pt x="371" y="29"/>
                    <a:pt x="286" y="87"/>
                  </a:cubicBezTo>
                  <a:cubicBezTo>
                    <a:pt x="186" y="144"/>
                    <a:pt x="114" y="229"/>
                    <a:pt x="72" y="329"/>
                  </a:cubicBezTo>
                  <a:cubicBezTo>
                    <a:pt x="15" y="429"/>
                    <a:pt x="0" y="557"/>
                    <a:pt x="0" y="686"/>
                  </a:cubicBezTo>
                  <a:lnTo>
                    <a:pt x="0" y="728"/>
                  </a:lnTo>
                  <a:cubicBezTo>
                    <a:pt x="0" y="914"/>
                    <a:pt x="57" y="1071"/>
                    <a:pt x="157" y="1199"/>
                  </a:cubicBezTo>
                  <a:cubicBezTo>
                    <a:pt x="271" y="1313"/>
                    <a:pt x="414" y="1370"/>
                    <a:pt x="599" y="1370"/>
                  </a:cubicBezTo>
                  <a:cubicBezTo>
                    <a:pt x="813" y="1370"/>
                    <a:pt x="985" y="1285"/>
                    <a:pt x="1099" y="1114"/>
                  </a:cubicBezTo>
                  <a:lnTo>
                    <a:pt x="956" y="1014"/>
                  </a:lnTo>
                  <a:cubicBezTo>
                    <a:pt x="913" y="1057"/>
                    <a:pt x="870" y="1099"/>
                    <a:pt x="813" y="1142"/>
                  </a:cubicBezTo>
                  <a:cubicBezTo>
                    <a:pt x="756" y="1171"/>
                    <a:pt x="685" y="1185"/>
                    <a:pt x="614" y="1185"/>
                  </a:cubicBezTo>
                  <a:cubicBezTo>
                    <a:pt x="500" y="1185"/>
                    <a:pt x="400" y="1142"/>
                    <a:pt x="328" y="1071"/>
                  </a:cubicBezTo>
                  <a:cubicBezTo>
                    <a:pt x="257" y="985"/>
                    <a:pt x="229" y="885"/>
                    <a:pt x="214" y="757"/>
                  </a:cubicBezTo>
                  <a:lnTo>
                    <a:pt x="1113" y="757"/>
                  </a:lnTo>
                  <a:lnTo>
                    <a:pt x="1113" y="657"/>
                  </a:lnTo>
                  <a:cubicBezTo>
                    <a:pt x="1113" y="443"/>
                    <a:pt x="1070" y="286"/>
                    <a:pt x="970" y="172"/>
                  </a:cubicBezTo>
                  <a:cubicBezTo>
                    <a:pt x="870" y="58"/>
                    <a:pt x="742" y="1"/>
                    <a:pt x="571"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5"/>
            <p:cNvSpPr/>
            <p:nvPr/>
          </p:nvSpPr>
          <p:spPr>
            <a:xfrm>
              <a:off x="1910725" y="4549350"/>
              <a:ext cx="27850" cy="34275"/>
            </a:xfrm>
            <a:custGeom>
              <a:avLst/>
              <a:gdLst/>
              <a:ahLst/>
              <a:cxnLst/>
              <a:rect l="l" t="t" r="r" b="b"/>
              <a:pathLst>
                <a:path w="1114" h="1371" extrusionOk="0">
                  <a:moveTo>
                    <a:pt x="586" y="1"/>
                  </a:moveTo>
                  <a:cubicBezTo>
                    <a:pt x="471" y="1"/>
                    <a:pt x="357" y="29"/>
                    <a:pt x="272" y="87"/>
                  </a:cubicBezTo>
                  <a:cubicBezTo>
                    <a:pt x="186" y="144"/>
                    <a:pt x="115" y="215"/>
                    <a:pt x="72" y="315"/>
                  </a:cubicBezTo>
                  <a:cubicBezTo>
                    <a:pt x="29" y="415"/>
                    <a:pt x="1" y="529"/>
                    <a:pt x="1" y="657"/>
                  </a:cubicBezTo>
                  <a:lnTo>
                    <a:pt x="1" y="700"/>
                  </a:lnTo>
                  <a:cubicBezTo>
                    <a:pt x="1" y="900"/>
                    <a:pt x="58" y="1071"/>
                    <a:pt x="158" y="1185"/>
                  </a:cubicBezTo>
                  <a:cubicBezTo>
                    <a:pt x="272" y="1313"/>
                    <a:pt x="414" y="1370"/>
                    <a:pt x="586" y="1370"/>
                  </a:cubicBezTo>
                  <a:cubicBezTo>
                    <a:pt x="671" y="1370"/>
                    <a:pt x="757" y="1342"/>
                    <a:pt x="842" y="1313"/>
                  </a:cubicBezTo>
                  <a:cubicBezTo>
                    <a:pt x="928" y="1271"/>
                    <a:pt x="985" y="1213"/>
                    <a:pt x="1028" y="1142"/>
                  </a:cubicBezTo>
                  <a:cubicBezTo>
                    <a:pt x="1085" y="1071"/>
                    <a:pt x="1113" y="999"/>
                    <a:pt x="1113" y="928"/>
                  </a:cubicBezTo>
                  <a:lnTo>
                    <a:pt x="899" y="928"/>
                  </a:lnTo>
                  <a:cubicBezTo>
                    <a:pt x="885" y="999"/>
                    <a:pt x="857" y="1057"/>
                    <a:pt x="800" y="1114"/>
                  </a:cubicBezTo>
                  <a:cubicBezTo>
                    <a:pt x="742" y="1156"/>
                    <a:pt x="671" y="1185"/>
                    <a:pt x="586" y="1185"/>
                  </a:cubicBezTo>
                  <a:cubicBezTo>
                    <a:pt x="471" y="1185"/>
                    <a:pt x="386" y="1142"/>
                    <a:pt x="315" y="1057"/>
                  </a:cubicBezTo>
                  <a:cubicBezTo>
                    <a:pt x="257" y="985"/>
                    <a:pt x="229" y="857"/>
                    <a:pt x="229" y="714"/>
                  </a:cubicBezTo>
                  <a:lnTo>
                    <a:pt x="229" y="671"/>
                  </a:lnTo>
                  <a:cubicBezTo>
                    <a:pt x="229" y="514"/>
                    <a:pt x="257" y="400"/>
                    <a:pt x="315" y="315"/>
                  </a:cubicBezTo>
                  <a:cubicBezTo>
                    <a:pt x="386" y="229"/>
                    <a:pt x="471" y="186"/>
                    <a:pt x="586" y="186"/>
                  </a:cubicBezTo>
                  <a:cubicBezTo>
                    <a:pt x="671" y="186"/>
                    <a:pt x="742" y="215"/>
                    <a:pt x="800" y="272"/>
                  </a:cubicBezTo>
                  <a:cubicBezTo>
                    <a:pt x="857" y="329"/>
                    <a:pt x="885" y="400"/>
                    <a:pt x="899" y="486"/>
                  </a:cubicBezTo>
                  <a:lnTo>
                    <a:pt x="1113" y="486"/>
                  </a:lnTo>
                  <a:cubicBezTo>
                    <a:pt x="1099" y="343"/>
                    <a:pt x="1056" y="229"/>
                    <a:pt x="956" y="129"/>
                  </a:cubicBezTo>
                  <a:cubicBezTo>
                    <a:pt x="857" y="44"/>
                    <a:pt x="728" y="1"/>
                    <a:pt x="586"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5"/>
            <p:cNvSpPr/>
            <p:nvPr/>
          </p:nvSpPr>
          <p:spPr>
            <a:xfrm>
              <a:off x="1943175" y="4549350"/>
              <a:ext cx="30000" cy="34275"/>
            </a:xfrm>
            <a:custGeom>
              <a:avLst/>
              <a:gdLst/>
              <a:ahLst/>
              <a:cxnLst/>
              <a:rect l="l" t="t" r="r" b="b"/>
              <a:pathLst>
                <a:path w="1200" h="1371" extrusionOk="0">
                  <a:moveTo>
                    <a:pt x="600" y="186"/>
                  </a:moveTo>
                  <a:cubicBezTo>
                    <a:pt x="714" y="186"/>
                    <a:pt x="814" y="229"/>
                    <a:pt x="871" y="329"/>
                  </a:cubicBezTo>
                  <a:cubicBezTo>
                    <a:pt x="942" y="415"/>
                    <a:pt x="985" y="529"/>
                    <a:pt x="985" y="671"/>
                  </a:cubicBezTo>
                  <a:cubicBezTo>
                    <a:pt x="985" y="828"/>
                    <a:pt x="942" y="957"/>
                    <a:pt x="885" y="1057"/>
                  </a:cubicBezTo>
                  <a:cubicBezTo>
                    <a:pt x="814" y="1142"/>
                    <a:pt x="714" y="1185"/>
                    <a:pt x="600" y="1185"/>
                  </a:cubicBezTo>
                  <a:cubicBezTo>
                    <a:pt x="486" y="1185"/>
                    <a:pt x="400" y="1142"/>
                    <a:pt x="329" y="1057"/>
                  </a:cubicBezTo>
                  <a:cubicBezTo>
                    <a:pt x="272" y="957"/>
                    <a:pt x="229" y="843"/>
                    <a:pt x="229" y="700"/>
                  </a:cubicBezTo>
                  <a:cubicBezTo>
                    <a:pt x="229" y="529"/>
                    <a:pt x="272" y="415"/>
                    <a:pt x="329" y="315"/>
                  </a:cubicBezTo>
                  <a:cubicBezTo>
                    <a:pt x="400" y="229"/>
                    <a:pt x="486" y="186"/>
                    <a:pt x="600" y="186"/>
                  </a:cubicBezTo>
                  <a:close/>
                  <a:moveTo>
                    <a:pt x="600" y="1"/>
                  </a:moveTo>
                  <a:cubicBezTo>
                    <a:pt x="486" y="1"/>
                    <a:pt x="386" y="29"/>
                    <a:pt x="300" y="87"/>
                  </a:cubicBezTo>
                  <a:cubicBezTo>
                    <a:pt x="201" y="144"/>
                    <a:pt x="129" y="229"/>
                    <a:pt x="86" y="329"/>
                  </a:cubicBezTo>
                  <a:cubicBezTo>
                    <a:pt x="29" y="429"/>
                    <a:pt x="1" y="543"/>
                    <a:pt x="1" y="671"/>
                  </a:cubicBezTo>
                  <a:lnTo>
                    <a:pt x="1" y="686"/>
                  </a:lnTo>
                  <a:cubicBezTo>
                    <a:pt x="1" y="900"/>
                    <a:pt x="58" y="1057"/>
                    <a:pt x="172" y="1185"/>
                  </a:cubicBezTo>
                  <a:cubicBezTo>
                    <a:pt x="286" y="1299"/>
                    <a:pt x="429" y="1370"/>
                    <a:pt x="600" y="1370"/>
                  </a:cubicBezTo>
                  <a:cubicBezTo>
                    <a:pt x="728" y="1370"/>
                    <a:pt x="828" y="1342"/>
                    <a:pt x="914" y="1285"/>
                  </a:cubicBezTo>
                  <a:cubicBezTo>
                    <a:pt x="1014" y="1228"/>
                    <a:pt x="1085" y="1142"/>
                    <a:pt x="1128" y="1042"/>
                  </a:cubicBezTo>
                  <a:cubicBezTo>
                    <a:pt x="1185" y="942"/>
                    <a:pt x="1199" y="828"/>
                    <a:pt x="1199" y="700"/>
                  </a:cubicBezTo>
                  <a:lnTo>
                    <a:pt x="1199" y="686"/>
                  </a:lnTo>
                  <a:cubicBezTo>
                    <a:pt x="1199" y="472"/>
                    <a:pt x="1142" y="315"/>
                    <a:pt x="1042" y="186"/>
                  </a:cubicBezTo>
                  <a:cubicBezTo>
                    <a:pt x="928" y="72"/>
                    <a:pt x="785" y="1"/>
                    <a:pt x="600"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5"/>
            <p:cNvSpPr/>
            <p:nvPr/>
          </p:nvSpPr>
          <p:spPr>
            <a:xfrm>
              <a:off x="1980275" y="4549350"/>
              <a:ext cx="26050" cy="33550"/>
            </a:xfrm>
            <a:custGeom>
              <a:avLst/>
              <a:gdLst/>
              <a:ahLst/>
              <a:cxnLst/>
              <a:rect l="l" t="t" r="r" b="b"/>
              <a:pathLst>
                <a:path w="1042" h="1342" extrusionOk="0">
                  <a:moveTo>
                    <a:pt x="614" y="1"/>
                  </a:moveTo>
                  <a:cubicBezTo>
                    <a:pt x="457" y="1"/>
                    <a:pt x="329" y="72"/>
                    <a:pt x="229" y="186"/>
                  </a:cubicBezTo>
                  <a:lnTo>
                    <a:pt x="214" y="29"/>
                  </a:lnTo>
                  <a:lnTo>
                    <a:pt x="0" y="29"/>
                  </a:lnTo>
                  <a:lnTo>
                    <a:pt x="0" y="1342"/>
                  </a:lnTo>
                  <a:lnTo>
                    <a:pt x="229" y="1342"/>
                  </a:lnTo>
                  <a:lnTo>
                    <a:pt x="229" y="400"/>
                  </a:lnTo>
                  <a:cubicBezTo>
                    <a:pt x="257" y="343"/>
                    <a:pt x="300" y="286"/>
                    <a:pt x="357" y="258"/>
                  </a:cubicBezTo>
                  <a:cubicBezTo>
                    <a:pt x="414" y="215"/>
                    <a:pt x="471" y="201"/>
                    <a:pt x="543" y="201"/>
                  </a:cubicBezTo>
                  <a:cubicBezTo>
                    <a:pt x="642" y="201"/>
                    <a:pt x="699" y="215"/>
                    <a:pt x="742" y="258"/>
                  </a:cubicBezTo>
                  <a:cubicBezTo>
                    <a:pt x="785" y="315"/>
                    <a:pt x="814" y="372"/>
                    <a:pt x="814" y="472"/>
                  </a:cubicBezTo>
                  <a:lnTo>
                    <a:pt x="814" y="1342"/>
                  </a:lnTo>
                  <a:lnTo>
                    <a:pt x="1042" y="1342"/>
                  </a:lnTo>
                  <a:lnTo>
                    <a:pt x="1042" y="472"/>
                  </a:lnTo>
                  <a:cubicBezTo>
                    <a:pt x="1042" y="158"/>
                    <a:pt x="899" y="1"/>
                    <a:pt x="614"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65"/>
            <p:cNvSpPr/>
            <p:nvPr/>
          </p:nvSpPr>
          <p:spPr>
            <a:xfrm>
              <a:off x="2013450" y="4536175"/>
              <a:ext cx="27825" cy="47450"/>
            </a:xfrm>
            <a:custGeom>
              <a:avLst/>
              <a:gdLst/>
              <a:ahLst/>
              <a:cxnLst/>
              <a:rect l="l" t="t" r="r" b="b"/>
              <a:pathLst>
                <a:path w="1113" h="1898" extrusionOk="0">
                  <a:moveTo>
                    <a:pt x="571" y="728"/>
                  </a:moveTo>
                  <a:cubicBezTo>
                    <a:pt x="713" y="728"/>
                    <a:pt x="813" y="785"/>
                    <a:pt x="885" y="913"/>
                  </a:cubicBezTo>
                  <a:lnTo>
                    <a:pt x="885" y="1512"/>
                  </a:lnTo>
                  <a:cubicBezTo>
                    <a:pt x="813" y="1641"/>
                    <a:pt x="713" y="1698"/>
                    <a:pt x="571" y="1698"/>
                  </a:cubicBezTo>
                  <a:cubicBezTo>
                    <a:pt x="457" y="1698"/>
                    <a:pt x="371" y="1655"/>
                    <a:pt x="314" y="1584"/>
                  </a:cubicBezTo>
                  <a:cubicBezTo>
                    <a:pt x="257" y="1498"/>
                    <a:pt x="214" y="1370"/>
                    <a:pt x="214" y="1227"/>
                  </a:cubicBezTo>
                  <a:cubicBezTo>
                    <a:pt x="214" y="1056"/>
                    <a:pt x="257" y="927"/>
                    <a:pt x="314" y="856"/>
                  </a:cubicBezTo>
                  <a:cubicBezTo>
                    <a:pt x="371" y="770"/>
                    <a:pt x="457" y="728"/>
                    <a:pt x="571" y="728"/>
                  </a:cubicBezTo>
                  <a:close/>
                  <a:moveTo>
                    <a:pt x="885" y="0"/>
                  </a:moveTo>
                  <a:lnTo>
                    <a:pt x="885" y="685"/>
                  </a:lnTo>
                  <a:cubicBezTo>
                    <a:pt x="785" y="585"/>
                    <a:pt x="671" y="528"/>
                    <a:pt x="514" y="528"/>
                  </a:cubicBezTo>
                  <a:cubicBezTo>
                    <a:pt x="357" y="528"/>
                    <a:pt x="228" y="585"/>
                    <a:pt x="143" y="713"/>
                  </a:cubicBezTo>
                  <a:cubicBezTo>
                    <a:pt x="43" y="842"/>
                    <a:pt x="0" y="999"/>
                    <a:pt x="0" y="1198"/>
                  </a:cubicBezTo>
                  <a:lnTo>
                    <a:pt x="0" y="1213"/>
                  </a:lnTo>
                  <a:cubicBezTo>
                    <a:pt x="0" y="1427"/>
                    <a:pt x="43" y="1584"/>
                    <a:pt x="143" y="1712"/>
                  </a:cubicBezTo>
                  <a:cubicBezTo>
                    <a:pt x="243" y="1826"/>
                    <a:pt x="357" y="1897"/>
                    <a:pt x="514" y="1897"/>
                  </a:cubicBezTo>
                  <a:cubicBezTo>
                    <a:pt x="671" y="1897"/>
                    <a:pt x="799" y="1840"/>
                    <a:pt x="885" y="1726"/>
                  </a:cubicBezTo>
                  <a:lnTo>
                    <a:pt x="899" y="1869"/>
                  </a:lnTo>
                  <a:lnTo>
                    <a:pt x="1113" y="1869"/>
                  </a:lnTo>
                  <a:lnTo>
                    <a:pt x="1113"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65"/>
            <p:cNvSpPr/>
            <p:nvPr/>
          </p:nvSpPr>
          <p:spPr>
            <a:xfrm>
              <a:off x="2048750" y="4549350"/>
              <a:ext cx="27125" cy="34275"/>
            </a:xfrm>
            <a:custGeom>
              <a:avLst/>
              <a:gdLst/>
              <a:ahLst/>
              <a:cxnLst/>
              <a:rect l="l" t="t" r="r" b="b"/>
              <a:pathLst>
                <a:path w="1085" h="1371" extrusionOk="0">
                  <a:moveTo>
                    <a:pt x="814" y="700"/>
                  </a:moveTo>
                  <a:lnTo>
                    <a:pt x="814" y="971"/>
                  </a:lnTo>
                  <a:cubicBezTo>
                    <a:pt x="785" y="1028"/>
                    <a:pt x="742" y="1085"/>
                    <a:pt x="685" y="1114"/>
                  </a:cubicBezTo>
                  <a:cubicBezTo>
                    <a:pt x="614" y="1156"/>
                    <a:pt x="557" y="1171"/>
                    <a:pt x="485" y="1171"/>
                  </a:cubicBezTo>
                  <a:cubicBezTo>
                    <a:pt x="414" y="1171"/>
                    <a:pt x="343" y="1156"/>
                    <a:pt x="300" y="1114"/>
                  </a:cubicBezTo>
                  <a:cubicBezTo>
                    <a:pt x="257" y="1071"/>
                    <a:pt x="229" y="1014"/>
                    <a:pt x="229" y="942"/>
                  </a:cubicBezTo>
                  <a:cubicBezTo>
                    <a:pt x="229" y="786"/>
                    <a:pt x="371" y="700"/>
                    <a:pt x="642" y="700"/>
                  </a:cubicBezTo>
                  <a:close/>
                  <a:moveTo>
                    <a:pt x="557" y="1"/>
                  </a:moveTo>
                  <a:cubicBezTo>
                    <a:pt x="457" y="1"/>
                    <a:pt x="371" y="15"/>
                    <a:pt x="286" y="58"/>
                  </a:cubicBezTo>
                  <a:cubicBezTo>
                    <a:pt x="214" y="87"/>
                    <a:pt x="143" y="144"/>
                    <a:pt x="100" y="201"/>
                  </a:cubicBezTo>
                  <a:cubicBezTo>
                    <a:pt x="57" y="258"/>
                    <a:pt x="29" y="329"/>
                    <a:pt x="29" y="386"/>
                  </a:cubicBezTo>
                  <a:lnTo>
                    <a:pt x="257" y="386"/>
                  </a:lnTo>
                  <a:cubicBezTo>
                    <a:pt x="257" y="329"/>
                    <a:pt x="286" y="286"/>
                    <a:pt x="343" y="243"/>
                  </a:cubicBezTo>
                  <a:cubicBezTo>
                    <a:pt x="400" y="201"/>
                    <a:pt x="457" y="186"/>
                    <a:pt x="542" y="186"/>
                  </a:cubicBezTo>
                  <a:cubicBezTo>
                    <a:pt x="628" y="186"/>
                    <a:pt x="699" y="215"/>
                    <a:pt x="756" y="258"/>
                  </a:cubicBezTo>
                  <a:cubicBezTo>
                    <a:pt x="799" y="300"/>
                    <a:pt x="814" y="358"/>
                    <a:pt x="814" y="443"/>
                  </a:cubicBezTo>
                  <a:lnTo>
                    <a:pt x="814" y="543"/>
                  </a:lnTo>
                  <a:lnTo>
                    <a:pt x="600" y="543"/>
                  </a:lnTo>
                  <a:cubicBezTo>
                    <a:pt x="414" y="543"/>
                    <a:pt x="271" y="586"/>
                    <a:pt x="157" y="657"/>
                  </a:cubicBezTo>
                  <a:cubicBezTo>
                    <a:pt x="57" y="728"/>
                    <a:pt x="0" y="843"/>
                    <a:pt x="0" y="985"/>
                  </a:cubicBezTo>
                  <a:cubicBezTo>
                    <a:pt x="0" y="1085"/>
                    <a:pt x="43" y="1185"/>
                    <a:pt x="129" y="1256"/>
                  </a:cubicBezTo>
                  <a:cubicBezTo>
                    <a:pt x="214" y="1328"/>
                    <a:pt x="314" y="1370"/>
                    <a:pt x="443" y="1370"/>
                  </a:cubicBezTo>
                  <a:cubicBezTo>
                    <a:pt x="600" y="1370"/>
                    <a:pt x="714" y="1313"/>
                    <a:pt x="828" y="1199"/>
                  </a:cubicBezTo>
                  <a:cubicBezTo>
                    <a:pt x="828" y="1271"/>
                    <a:pt x="842" y="1313"/>
                    <a:pt x="856" y="1342"/>
                  </a:cubicBezTo>
                  <a:lnTo>
                    <a:pt x="1085" y="1342"/>
                  </a:lnTo>
                  <a:lnTo>
                    <a:pt x="1085" y="1328"/>
                  </a:lnTo>
                  <a:cubicBezTo>
                    <a:pt x="1056" y="1256"/>
                    <a:pt x="1042" y="1156"/>
                    <a:pt x="1042" y="1042"/>
                  </a:cubicBezTo>
                  <a:lnTo>
                    <a:pt x="1042" y="429"/>
                  </a:lnTo>
                  <a:cubicBezTo>
                    <a:pt x="1042" y="300"/>
                    <a:pt x="999" y="186"/>
                    <a:pt x="913" y="115"/>
                  </a:cubicBezTo>
                  <a:cubicBezTo>
                    <a:pt x="828" y="44"/>
                    <a:pt x="714" y="1"/>
                    <a:pt x="557"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65"/>
            <p:cNvSpPr/>
            <p:nvPr/>
          </p:nvSpPr>
          <p:spPr>
            <a:xfrm>
              <a:off x="2083700" y="4549350"/>
              <a:ext cx="16075" cy="33550"/>
            </a:xfrm>
            <a:custGeom>
              <a:avLst/>
              <a:gdLst/>
              <a:ahLst/>
              <a:cxnLst/>
              <a:rect l="l" t="t" r="r" b="b"/>
              <a:pathLst>
                <a:path w="643" h="1342" extrusionOk="0">
                  <a:moveTo>
                    <a:pt x="542" y="1"/>
                  </a:moveTo>
                  <a:cubicBezTo>
                    <a:pt x="400" y="1"/>
                    <a:pt x="300" y="58"/>
                    <a:pt x="229" y="186"/>
                  </a:cubicBezTo>
                  <a:lnTo>
                    <a:pt x="214" y="29"/>
                  </a:lnTo>
                  <a:lnTo>
                    <a:pt x="0" y="29"/>
                  </a:lnTo>
                  <a:lnTo>
                    <a:pt x="0" y="1342"/>
                  </a:lnTo>
                  <a:lnTo>
                    <a:pt x="229" y="1342"/>
                  </a:lnTo>
                  <a:lnTo>
                    <a:pt x="229" y="415"/>
                  </a:lnTo>
                  <a:cubicBezTo>
                    <a:pt x="271" y="286"/>
                    <a:pt x="371" y="215"/>
                    <a:pt x="528" y="215"/>
                  </a:cubicBezTo>
                  <a:cubicBezTo>
                    <a:pt x="571" y="215"/>
                    <a:pt x="600" y="229"/>
                    <a:pt x="642" y="229"/>
                  </a:cubicBezTo>
                  <a:lnTo>
                    <a:pt x="642" y="15"/>
                  </a:lnTo>
                  <a:cubicBezTo>
                    <a:pt x="614" y="15"/>
                    <a:pt x="585" y="1"/>
                    <a:pt x="542"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5"/>
            <p:cNvSpPr/>
            <p:nvPr/>
          </p:nvSpPr>
          <p:spPr>
            <a:xfrm>
              <a:off x="2101875" y="4550075"/>
              <a:ext cx="27850" cy="46025"/>
            </a:xfrm>
            <a:custGeom>
              <a:avLst/>
              <a:gdLst/>
              <a:ahLst/>
              <a:cxnLst/>
              <a:rect l="l" t="t" r="r" b="b"/>
              <a:pathLst>
                <a:path w="1114" h="1841" extrusionOk="0">
                  <a:moveTo>
                    <a:pt x="1" y="0"/>
                  </a:moveTo>
                  <a:lnTo>
                    <a:pt x="457" y="1299"/>
                  </a:lnTo>
                  <a:lnTo>
                    <a:pt x="415" y="1427"/>
                  </a:lnTo>
                  <a:cubicBezTo>
                    <a:pt x="386" y="1513"/>
                    <a:pt x="358" y="1570"/>
                    <a:pt x="315" y="1598"/>
                  </a:cubicBezTo>
                  <a:cubicBezTo>
                    <a:pt x="272" y="1627"/>
                    <a:pt x="201" y="1655"/>
                    <a:pt x="129" y="1655"/>
                  </a:cubicBezTo>
                  <a:lnTo>
                    <a:pt x="72" y="1641"/>
                  </a:lnTo>
                  <a:lnTo>
                    <a:pt x="72" y="1826"/>
                  </a:lnTo>
                  <a:lnTo>
                    <a:pt x="158" y="1841"/>
                  </a:lnTo>
                  <a:lnTo>
                    <a:pt x="201" y="1841"/>
                  </a:lnTo>
                  <a:cubicBezTo>
                    <a:pt x="372" y="1841"/>
                    <a:pt x="500" y="1741"/>
                    <a:pt x="586" y="1513"/>
                  </a:cubicBezTo>
                  <a:lnTo>
                    <a:pt x="1114" y="0"/>
                  </a:lnTo>
                  <a:lnTo>
                    <a:pt x="871" y="0"/>
                  </a:lnTo>
                  <a:lnTo>
                    <a:pt x="572" y="985"/>
                  </a:lnTo>
                  <a:lnTo>
                    <a:pt x="243"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5"/>
            <p:cNvSpPr/>
            <p:nvPr/>
          </p:nvSpPr>
          <p:spPr>
            <a:xfrm>
              <a:off x="2146825" y="4538650"/>
              <a:ext cx="38900" cy="44250"/>
            </a:xfrm>
            <a:custGeom>
              <a:avLst/>
              <a:gdLst/>
              <a:ahLst/>
              <a:cxnLst/>
              <a:rect l="l" t="t" r="r" b="b"/>
              <a:pathLst>
                <a:path w="1556" h="1770" extrusionOk="0">
                  <a:moveTo>
                    <a:pt x="771" y="286"/>
                  </a:moveTo>
                  <a:lnTo>
                    <a:pt x="1085" y="1114"/>
                  </a:lnTo>
                  <a:lnTo>
                    <a:pt x="471" y="1114"/>
                  </a:lnTo>
                  <a:lnTo>
                    <a:pt x="771" y="286"/>
                  </a:lnTo>
                  <a:close/>
                  <a:moveTo>
                    <a:pt x="671" y="1"/>
                  </a:moveTo>
                  <a:lnTo>
                    <a:pt x="0" y="1770"/>
                  </a:lnTo>
                  <a:lnTo>
                    <a:pt x="243" y="1770"/>
                  </a:lnTo>
                  <a:lnTo>
                    <a:pt x="400" y="1313"/>
                  </a:lnTo>
                  <a:lnTo>
                    <a:pt x="1142" y="1313"/>
                  </a:lnTo>
                  <a:lnTo>
                    <a:pt x="1313" y="1770"/>
                  </a:lnTo>
                  <a:lnTo>
                    <a:pt x="1555" y="1770"/>
                  </a:lnTo>
                  <a:lnTo>
                    <a:pt x="885" y="1"/>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5"/>
            <p:cNvSpPr/>
            <p:nvPr/>
          </p:nvSpPr>
          <p:spPr>
            <a:xfrm>
              <a:off x="2189625" y="4536175"/>
              <a:ext cx="27475" cy="47450"/>
            </a:xfrm>
            <a:custGeom>
              <a:avLst/>
              <a:gdLst/>
              <a:ahLst/>
              <a:cxnLst/>
              <a:rect l="l" t="t" r="r" b="b"/>
              <a:pathLst>
                <a:path w="1099" h="1898" extrusionOk="0">
                  <a:moveTo>
                    <a:pt x="571" y="728"/>
                  </a:moveTo>
                  <a:cubicBezTo>
                    <a:pt x="713" y="728"/>
                    <a:pt x="813" y="785"/>
                    <a:pt x="885" y="913"/>
                  </a:cubicBezTo>
                  <a:lnTo>
                    <a:pt x="885" y="1512"/>
                  </a:lnTo>
                  <a:cubicBezTo>
                    <a:pt x="813" y="1641"/>
                    <a:pt x="713" y="1698"/>
                    <a:pt x="571" y="1698"/>
                  </a:cubicBezTo>
                  <a:cubicBezTo>
                    <a:pt x="457" y="1698"/>
                    <a:pt x="371" y="1655"/>
                    <a:pt x="314" y="1584"/>
                  </a:cubicBezTo>
                  <a:cubicBezTo>
                    <a:pt x="243" y="1498"/>
                    <a:pt x="214" y="1370"/>
                    <a:pt x="214" y="1227"/>
                  </a:cubicBezTo>
                  <a:cubicBezTo>
                    <a:pt x="214" y="1056"/>
                    <a:pt x="243" y="927"/>
                    <a:pt x="314" y="856"/>
                  </a:cubicBezTo>
                  <a:cubicBezTo>
                    <a:pt x="371" y="770"/>
                    <a:pt x="457" y="728"/>
                    <a:pt x="571" y="728"/>
                  </a:cubicBezTo>
                  <a:close/>
                  <a:moveTo>
                    <a:pt x="885" y="0"/>
                  </a:moveTo>
                  <a:lnTo>
                    <a:pt x="885" y="685"/>
                  </a:lnTo>
                  <a:cubicBezTo>
                    <a:pt x="785" y="585"/>
                    <a:pt x="671" y="528"/>
                    <a:pt x="514" y="528"/>
                  </a:cubicBezTo>
                  <a:cubicBezTo>
                    <a:pt x="357" y="528"/>
                    <a:pt x="228" y="585"/>
                    <a:pt x="143" y="713"/>
                  </a:cubicBezTo>
                  <a:cubicBezTo>
                    <a:pt x="43" y="842"/>
                    <a:pt x="0" y="999"/>
                    <a:pt x="0" y="1198"/>
                  </a:cubicBezTo>
                  <a:lnTo>
                    <a:pt x="0" y="1213"/>
                  </a:lnTo>
                  <a:cubicBezTo>
                    <a:pt x="0" y="1427"/>
                    <a:pt x="43" y="1584"/>
                    <a:pt x="143" y="1712"/>
                  </a:cubicBezTo>
                  <a:cubicBezTo>
                    <a:pt x="228" y="1826"/>
                    <a:pt x="357" y="1897"/>
                    <a:pt x="514" y="1897"/>
                  </a:cubicBezTo>
                  <a:cubicBezTo>
                    <a:pt x="671" y="1897"/>
                    <a:pt x="799" y="1840"/>
                    <a:pt x="885" y="1726"/>
                  </a:cubicBezTo>
                  <a:lnTo>
                    <a:pt x="899" y="1869"/>
                  </a:lnTo>
                  <a:lnTo>
                    <a:pt x="1099" y="1869"/>
                  </a:lnTo>
                  <a:lnTo>
                    <a:pt x="1099"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65"/>
            <p:cNvSpPr/>
            <p:nvPr/>
          </p:nvSpPr>
          <p:spPr>
            <a:xfrm>
              <a:off x="2222775" y="4550075"/>
              <a:ext cx="27850" cy="32825"/>
            </a:xfrm>
            <a:custGeom>
              <a:avLst/>
              <a:gdLst/>
              <a:ahLst/>
              <a:cxnLst/>
              <a:rect l="l" t="t" r="r" b="b"/>
              <a:pathLst>
                <a:path w="1114" h="1313" extrusionOk="0">
                  <a:moveTo>
                    <a:pt x="1" y="0"/>
                  </a:moveTo>
                  <a:lnTo>
                    <a:pt x="472" y="1313"/>
                  </a:lnTo>
                  <a:lnTo>
                    <a:pt x="643" y="1313"/>
                  </a:lnTo>
                  <a:lnTo>
                    <a:pt x="1114" y="0"/>
                  </a:lnTo>
                  <a:lnTo>
                    <a:pt x="885" y="0"/>
                  </a:lnTo>
                  <a:lnTo>
                    <a:pt x="557" y="1013"/>
                  </a:lnTo>
                  <a:lnTo>
                    <a:pt x="229" y="0"/>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65"/>
            <p:cNvSpPr/>
            <p:nvPr/>
          </p:nvSpPr>
          <p:spPr>
            <a:xfrm>
              <a:off x="2256300" y="4537950"/>
              <a:ext cx="6450" cy="44950"/>
            </a:xfrm>
            <a:custGeom>
              <a:avLst/>
              <a:gdLst/>
              <a:ahLst/>
              <a:cxnLst/>
              <a:rect l="l" t="t" r="r" b="b"/>
              <a:pathLst>
                <a:path w="258" h="1798" extrusionOk="0">
                  <a:moveTo>
                    <a:pt x="129" y="0"/>
                  </a:moveTo>
                  <a:cubicBezTo>
                    <a:pt x="86" y="0"/>
                    <a:pt x="44" y="15"/>
                    <a:pt x="29" y="43"/>
                  </a:cubicBezTo>
                  <a:cubicBezTo>
                    <a:pt x="1" y="72"/>
                    <a:pt x="1" y="100"/>
                    <a:pt x="1" y="129"/>
                  </a:cubicBezTo>
                  <a:cubicBezTo>
                    <a:pt x="1" y="172"/>
                    <a:pt x="1" y="200"/>
                    <a:pt x="29" y="229"/>
                  </a:cubicBezTo>
                  <a:cubicBezTo>
                    <a:pt x="44" y="243"/>
                    <a:pt x="86" y="257"/>
                    <a:pt x="129" y="257"/>
                  </a:cubicBezTo>
                  <a:cubicBezTo>
                    <a:pt x="172" y="257"/>
                    <a:pt x="201" y="243"/>
                    <a:pt x="229" y="229"/>
                  </a:cubicBezTo>
                  <a:cubicBezTo>
                    <a:pt x="243" y="200"/>
                    <a:pt x="258" y="172"/>
                    <a:pt x="258" y="129"/>
                  </a:cubicBezTo>
                  <a:cubicBezTo>
                    <a:pt x="258" y="100"/>
                    <a:pt x="243" y="72"/>
                    <a:pt x="229" y="43"/>
                  </a:cubicBezTo>
                  <a:cubicBezTo>
                    <a:pt x="201" y="15"/>
                    <a:pt x="172" y="0"/>
                    <a:pt x="129" y="0"/>
                  </a:cubicBezTo>
                  <a:close/>
                  <a:moveTo>
                    <a:pt x="15" y="485"/>
                  </a:moveTo>
                  <a:lnTo>
                    <a:pt x="15" y="1798"/>
                  </a:lnTo>
                  <a:lnTo>
                    <a:pt x="243" y="1798"/>
                  </a:lnTo>
                  <a:lnTo>
                    <a:pt x="243" y="485"/>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65"/>
            <p:cNvSpPr/>
            <p:nvPr/>
          </p:nvSpPr>
          <p:spPr>
            <a:xfrm>
              <a:off x="2269850" y="4549350"/>
              <a:ext cx="26075" cy="34275"/>
            </a:xfrm>
            <a:custGeom>
              <a:avLst/>
              <a:gdLst/>
              <a:ahLst/>
              <a:cxnLst/>
              <a:rect l="l" t="t" r="r" b="b"/>
              <a:pathLst>
                <a:path w="1043" h="1371" extrusionOk="0">
                  <a:moveTo>
                    <a:pt x="529" y="1"/>
                  </a:moveTo>
                  <a:cubicBezTo>
                    <a:pt x="386" y="1"/>
                    <a:pt x="272" y="44"/>
                    <a:pt x="186" y="115"/>
                  </a:cubicBezTo>
                  <a:cubicBezTo>
                    <a:pt x="87" y="186"/>
                    <a:pt x="44" y="286"/>
                    <a:pt x="44" y="386"/>
                  </a:cubicBezTo>
                  <a:cubicBezTo>
                    <a:pt x="44" y="457"/>
                    <a:pt x="58" y="514"/>
                    <a:pt x="87" y="557"/>
                  </a:cubicBezTo>
                  <a:cubicBezTo>
                    <a:pt x="129" y="600"/>
                    <a:pt x="172" y="643"/>
                    <a:pt x="243" y="671"/>
                  </a:cubicBezTo>
                  <a:cubicBezTo>
                    <a:pt x="315" y="714"/>
                    <a:pt x="400" y="743"/>
                    <a:pt x="514" y="771"/>
                  </a:cubicBezTo>
                  <a:cubicBezTo>
                    <a:pt x="629" y="786"/>
                    <a:pt x="700" y="814"/>
                    <a:pt x="757" y="857"/>
                  </a:cubicBezTo>
                  <a:cubicBezTo>
                    <a:pt x="800" y="885"/>
                    <a:pt x="828" y="928"/>
                    <a:pt x="828" y="999"/>
                  </a:cubicBezTo>
                  <a:cubicBezTo>
                    <a:pt x="828" y="1057"/>
                    <a:pt x="800" y="1099"/>
                    <a:pt x="743" y="1128"/>
                  </a:cubicBezTo>
                  <a:cubicBezTo>
                    <a:pt x="686" y="1171"/>
                    <a:pt x="629" y="1185"/>
                    <a:pt x="543" y="1185"/>
                  </a:cubicBezTo>
                  <a:cubicBezTo>
                    <a:pt x="443" y="1185"/>
                    <a:pt x="372" y="1156"/>
                    <a:pt x="315" y="1114"/>
                  </a:cubicBezTo>
                  <a:cubicBezTo>
                    <a:pt x="258" y="1071"/>
                    <a:pt x="229" y="1014"/>
                    <a:pt x="229" y="942"/>
                  </a:cubicBezTo>
                  <a:lnTo>
                    <a:pt x="1" y="942"/>
                  </a:lnTo>
                  <a:cubicBezTo>
                    <a:pt x="1" y="1014"/>
                    <a:pt x="29" y="1085"/>
                    <a:pt x="72" y="1156"/>
                  </a:cubicBezTo>
                  <a:cubicBezTo>
                    <a:pt x="115" y="1228"/>
                    <a:pt x="172" y="1271"/>
                    <a:pt x="258" y="1313"/>
                  </a:cubicBezTo>
                  <a:cubicBezTo>
                    <a:pt x="343" y="1356"/>
                    <a:pt x="429" y="1370"/>
                    <a:pt x="543" y="1370"/>
                  </a:cubicBezTo>
                  <a:cubicBezTo>
                    <a:pt x="686" y="1370"/>
                    <a:pt x="814" y="1328"/>
                    <a:pt x="900" y="1256"/>
                  </a:cubicBezTo>
                  <a:cubicBezTo>
                    <a:pt x="1000" y="1185"/>
                    <a:pt x="1042" y="1099"/>
                    <a:pt x="1042" y="985"/>
                  </a:cubicBezTo>
                  <a:cubicBezTo>
                    <a:pt x="1042" y="914"/>
                    <a:pt x="1028" y="843"/>
                    <a:pt x="1000" y="800"/>
                  </a:cubicBezTo>
                  <a:cubicBezTo>
                    <a:pt x="957" y="757"/>
                    <a:pt x="914" y="714"/>
                    <a:pt x="843" y="671"/>
                  </a:cubicBezTo>
                  <a:cubicBezTo>
                    <a:pt x="771" y="643"/>
                    <a:pt x="686" y="614"/>
                    <a:pt x="572" y="586"/>
                  </a:cubicBezTo>
                  <a:cubicBezTo>
                    <a:pt x="457" y="557"/>
                    <a:pt x="372" y="529"/>
                    <a:pt x="329" y="500"/>
                  </a:cubicBezTo>
                  <a:cubicBezTo>
                    <a:pt x="286" y="472"/>
                    <a:pt x="272" y="429"/>
                    <a:pt x="272" y="386"/>
                  </a:cubicBezTo>
                  <a:cubicBezTo>
                    <a:pt x="272" y="329"/>
                    <a:pt x="300" y="272"/>
                    <a:pt x="343" y="243"/>
                  </a:cubicBezTo>
                  <a:cubicBezTo>
                    <a:pt x="386" y="201"/>
                    <a:pt x="457" y="186"/>
                    <a:pt x="529" y="186"/>
                  </a:cubicBezTo>
                  <a:cubicBezTo>
                    <a:pt x="614" y="186"/>
                    <a:pt x="671" y="215"/>
                    <a:pt x="728" y="258"/>
                  </a:cubicBezTo>
                  <a:cubicBezTo>
                    <a:pt x="786" y="300"/>
                    <a:pt x="814" y="358"/>
                    <a:pt x="814" y="415"/>
                  </a:cubicBezTo>
                  <a:lnTo>
                    <a:pt x="1028" y="415"/>
                  </a:lnTo>
                  <a:cubicBezTo>
                    <a:pt x="1028" y="300"/>
                    <a:pt x="985" y="201"/>
                    <a:pt x="900" y="115"/>
                  </a:cubicBezTo>
                  <a:cubicBezTo>
                    <a:pt x="800" y="44"/>
                    <a:pt x="686" y="1"/>
                    <a:pt x="529"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65"/>
            <p:cNvSpPr/>
            <p:nvPr/>
          </p:nvSpPr>
          <p:spPr>
            <a:xfrm>
              <a:off x="2303375" y="4537950"/>
              <a:ext cx="6800" cy="44950"/>
            </a:xfrm>
            <a:custGeom>
              <a:avLst/>
              <a:gdLst/>
              <a:ahLst/>
              <a:cxnLst/>
              <a:rect l="l" t="t" r="r" b="b"/>
              <a:pathLst>
                <a:path w="272" h="1798" extrusionOk="0">
                  <a:moveTo>
                    <a:pt x="129" y="0"/>
                  </a:moveTo>
                  <a:cubicBezTo>
                    <a:pt x="86" y="0"/>
                    <a:pt x="58" y="15"/>
                    <a:pt x="29" y="43"/>
                  </a:cubicBezTo>
                  <a:cubicBezTo>
                    <a:pt x="15" y="72"/>
                    <a:pt x="1" y="100"/>
                    <a:pt x="1" y="129"/>
                  </a:cubicBezTo>
                  <a:cubicBezTo>
                    <a:pt x="1" y="172"/>
                    <a:pt x="15" y="200"/>
                    <a:pt x="29" y="229"/>
                  </a:cubicBezTo>
                  <a:cubicBezTo>
                    <a:pt x="58" y="243"/>
                    <a:pt x="86" y="257"/>
                    <a:pt x="129" y="257"/>
                  </a:cubicBezTo>
                  <a:cubicBezTo>
                    <a:pt x="172" y="257"/>
                    <a:pt x="215" y="243"/>
                    <a:pt x="229" y="229"/>
                  </a:cubicBezTo>
                  <a:cubicBezTo>
                    <a:pt x="258" y="200"/>
                    <a:pt x="272" y="172"/>
                    <a:pt x="272" y="129"/>
                  </a:cubicBezTo>
                  <a:cubicBezTo>
                    <a:pt x="272" y="100"/>
                    <a:pt x="258" y="72"/>
                    <a:pt x="229" y="43"/>
                  </a:cubicBezTo>
                  <a:cubicBezTo>
                    <a:pt x="215" y="15"/>
                    <a:pt x="172" y="0"/>
                    <a:pt x="129" y="0"/>
                  </a:cubicBezTo>
                  <a:close/>
                  <a:moveTo>
                    <a:pt x="15" y="485"/>
                  </a:moveTo>
                  <a:lnTo>
                    <a:pt x="15" y="1798"/>
                  </a:lnTo>
                  <a:lnTo>
                    <a:pt x="243" y="1798"/>
                  </a:lnTo>
                  <a:lnTo>
                    <a:pt x="243" y="485"/>
                  </a:ln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65"/>
            <p:cNvSpPr/>
            <p:nvPr/>
          </p:nvSpPr>
          <p:spPr>
            <a:xfrm>
              <a:off x="2318375" y="4549350"/>
              <a:ext cx="26050" cy="33550"/>
            </a:xfrm>
            <a:custGeom>
              <a:avLst/>
              <a:gdLst/>
              <a:ahLst/>
              <a:cxnLst/>
              <a:rect l="l" t="t" r="r" b="b"/>
              <a:pathLst>
                <a:path w="1042" h="1342" extrusionOk="0">
                  <a:moveTo>
                    <a:pt x="613" y="1"/>
                  </a:moveTo>
                  <a:cubicBezTo>
                    <a:pt x="457" y="1"/>
                    <a:pt x="328" y="72"/>
                    <a:pt x="228" y="186"/>
                  </a:cubicBezTo>
                  <a:lnTo>
                    <a:pt x="214" y="29"/>
                  </a:lnTo>
                  <a:lnTo>
                    <a:pt x="0" y="29"/>
                  </a:lnTo>
                  <a:lnTo>
                    <a:pt x="0" y="1342"/>
                  </a:lnTo>
                  <a:lnTo>
                    <a:pt x="228" y="1342"/>
                  </a:lnTo>
                  <a:lnTo>
                    <a:pt x="228" y="400"/>
                  </a:lnTo>
                  <a:cubicBezTo>
                    <a:pt x="257" y="343"/>
                    <a:pt x="300" y="286"/>
                    <a:pt x="357" y="258"/>
                  </a:cubicBezTo>
                  <a:cubicBezTo>
                    <a:pt x="414" y="215"/>
                    <a:pt x="471" y="201"/>
                    <a:pt x="556" y="201"/>
                  </a:cubicBezTo>
                  <a:cubicBezTo>
                    <a:pt x="642" y="201"/>
                    <a:pt x="699" y="215"/>
                    <a:pt x="742" y="258"/>
                  </a:cubicBezTo>
                  <a:cubicBezTo>
                    <a:pt x="785" y="315"/>
                    <a:pt x="813" y="372"/>
                    <a:pt x="813" y="472"/>
                  </a:cubicBezTo>
                  <a:lnTo>
                    <a:pt x="813" y="1342"/>
                  </a:lnTo>
                  <a:lnTo>
                    <a:pt x="1041" y="1342"/>
                  </a:lnTo>
                  <a:lnTo>
                    <a:pt x="1041" y="472"/>
                  </a:lnTo>
                  <a:cubicBezTo>
                    <a:pt x="1041" y="158"/>
                    <a:pt x="899" y="1"/>
                    <a:pt x="613"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65"/>
            <p:cNvSpPr/>
            <p:nvPr/>
          </p:nvSpPr>
          <p:spPr>
            <a:xfrm>
              <a:off x="2351525" y="4549350"/>
              <a:ext cx="27850" cy="46400"/>
            </a:xfrm>
            <a:custGeom>
              <a:avLst/>
              <a:gdLst/>
              <a:ahLst/>
              <a:cxnLst/>
              <a:rect l="l" t="t" r="r" b="b"/>
              <a:pathLst>
                <a:path w="1114" h="1856" extrusionOk="0">
                  <a:moveTo>
                    <a:pt x="571" y="201"/>
                  </a:moveTo>
                  <a:cubicBezTo>
                    <a:pt x="714" y="201"/>
                    <a:pt x="814" y="258"/>
                    <a:pt x="885" y="386"/>
                  </a:cubicBezTo>
                  <a:lnTo>
                    <a:pt x="885" y="985"/>
                  </a:lnTo>
                  <a:cubicBezTo>
                    <a:pt x="814" y="1114"/>
                    <a:pt x="714" y="1171"/>
                    <a:pt x="571" y="1171"/>
                  </a:cubicBezTo>
                  <a:cubicBezTo>
                    <a:pt x="457" y="1171"/>
                    <a:pt x="372" y="1128"/>
                    <a:pt x="315" y="1057"/>
                  </a:cubicBezTo>
                  <a:cubicBezTo>
                    <a:pt x="257" y="971"/>
                    <a:pt x="229" y="843"/>
                    <a:pt x="229" y="700"/>
                  </a:cubicBezTo>
                  <a:cubicBezTo>
                    <a:pt x="229" y="529"/>
                    <a:pt x="257" y="400"/>
                    <a:pt x="315" y="329"/>
                  </a:cubicBezTo>
                  <a:cubicBezTo>
                    <a:pt x="372" y="243"/>
                    <a:pt x="457" y="201"/>
                    <a:pt x="571" y="201"/>
                  </a:cubicBezTo>
                  <a:close/>
                  <a:moveTo>
                    <a:pt x="514" y="1"/>
                  </a:moveTo>
                  <a:cubicBezTo>
                    <a:pt x="357" y="1"/>
                    <a:pt x="229" y="58"/>
                    <a:pt x="143" y="186"/>
                  </a:cubicBezTo>
                  <a:cubicBezTo>
                    <a:pt x="43" y="300"/>
                    <a:pt x="1" y="472"/>
                    <a:pt x="1" y="671"/>
                  </a:cubicBezTo>
                  <a:cubicBezTo>
                    <a:pt x="1" y="885"/>
                    <a:pt x="43" y="1057"/>
                    <a:pt x="143" y="1185"/>
                  </a:cubicBezTo>
                  <a:cubicBezTo>
                    <a:pt x="243" y="1299"/>
                    <a:pt x="357" y="1370"/>
                    <a:pt x="514" y="1370"/>
                  </a:cubicBezTo>
                  <a:cubicBezTo>
                    <a:pt x="671" y="1370"/>
                    <a:pt x="800" y="1313"/>
                    <a:pt x="885" y="1213"/>
                  </a:cubicBezTo>
                  <a:lnTo>
                    <a:pt x="885" y="1328"/>
                  </a:lnTo>
                  <a:cubicBezTo>
                    <a:pt x="885" y="1442"/>
                    <a:pt x="857" y="1527"/>
                    <a:pt x="785" y="1584"/>
                  </a:cubicBezTo>
                  <a:cubicBezTo>
                    <a:pt x="728" y="1641"/>
                    <a:pt x="643" y="1684"/>
                    <a:pt x="543" y="1684"/>
                  </a:cubicBezTo>
                  <a:cubicBezTo>
                    <a:pt x="400" y="1684"/>
                    <a:pt x="272" y="1613"/>
                    <a:pt x="186" y="1499"/>
                  </a:cubicBezTo>
                  <a:lnTo>
                    <a:pt x="72" y="1641"/>
                  </a:lnTo>
                  <a:cubicBezTo>
                    <a:pt x="115" y="1698"/>
                    <a:pt x="186" y="1756"/>
                    <a:pt x="272" y="1798"/>
                  </a:cubicBezTo>
                  <a:cubicBezTo>
                    <a:pt x="357" y="1841"/>
                    <a:pt x="457" y="1855"/>
                    <a:pt x="557" y="1855"/>
                  </a:cubicBezTo>
                  <a:cubicBezTo>
                    <a:pt x="728" y="1855"/>
                    <a:pt x="857" y="1813"/>
                    <a:pt x="956" y="1713"/>
                  </a:cubicBezTo>
                  <a:cubicBezTo>
                    <a:pt x="1056" y="1613"/>
                    <a:pt x="1113" y="1485"/>
                    <a:pt x="1113" y="1313"/>
                  </a:cubicBezTo>
                  <a:lnTo>
                    <a:pt x="1113" y="29"/>
                  </a:lnTo>
                  <a:lnTo>
                    <a:pt x="899" y="29"/>
                  </a:lnTo>
                  <a:lnTo>
                    <a:pt x="899" y="172"/>
                  </a:lnTo>
                  <a:cubicBezTo>
                    <a:pt x="800" y="58"/>
                    <a:pt x="671" y="1"/>
                    <a:pt x="514" y="1"/>
                  </a:cubicBezTo>
                  <a:close/>
                </a:path>
              </a:pathLst>
            </a:custGeom>
            <a:solidFill>
              <a:srgbClr val="3C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65"/>
            <p:cNvSpPr/>
            <p:nvPr/>
          </p:nvSpPr>
          <p:spPr>
            <a:xfrm>
              <a:off x="595450" y="4445225"/>
              <a:ext cx="83125" cy="83125"/>
            </a:xfrm>
            <a:custGeom>
              <a:avLst/>
              <a:gdLst/>
              <a:ahLst/>
              <a:cxnLst/>
              <a:rect l="l" t="t" r="r" b="b"/>
              <a:pathLst>
                <a:path w="3325" h="3325" extrusionOk="0">
                  <a:moveTo>
                    <a:pt x="2626" y="0"/>
                  </a:moveTo>
                  <a:lnTo>
                    <a:pt x="1" y="699"/>
                  </a:lnTo>
                  <a:lnTo>
                    <a:pt x="700" y="3324"/>
                  </a:lnTo>
                  <a:lnTo>
                    <a:pt x="3325" y="2625"/>
                  </a:lnTo>
                  <a:lnTo>
                    <a:pt x="2626" y="0"/>
                  </a:lnTo>
                  <a:close/>
                </a:path>
              </a:pathLst>
            </a:custGeom>
            <a:solidFill>
              <a:srgbClr val="50C4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65"/>
            <p:cNvSpPr/>
            <p:nvPr/>
          </p:nvSpPr>
          <p:spPr>
            <a:xfrm>
              <a:off x="636475" y="4436675"/>
              <a:ext cx="33550" cy="50650"/>
            </a:xfrm>
            <a:custGeom>
              <a:avLst/>
              <a:gdLst/>
              <a:ahLst/>
              <a:cxnLst/>
              <a:rect l="l" t="t" r="r" b="b"/>
              <a:pathLst>
                <a:path w="1342" h="2026" extrusionOk="0">
                  <a:moveTo>
                    <a:pt x="885" y="0"/>
                  </a:moveTo>
                  <a:lnTo>
                    <a:pt x="15" y="2011"/>
                  </a:lnTo>
                  <a:cubicBezTo>
                    <a:pt x="0" y="2026"/>
                    <a:pt x="29" y="2026"/>
                    <a:pt x="29" y="2026"/>
                  </a:cubicBezTo>
                  <a:lnTo>
                    <a:pt x="1341" y="257"/>
                  </a:lnTo>
                  <a:lnTo>
                    <a:pt x="885" y="0"/>
                  </a:lnTo>
                  <a:close/>
                </a:path>
              </a:pathLst>
            </a:custGeom>
            <a:solidFill>
              <a:srgbClr val="2C8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5"/>
            <p:cNvSpPr/>
            <p:nvPr/>
          </p:nvSpPr>
          <p:spPr>
            <a:xfrm>
              <a:off x="512000" y="4589650"/>
              <a:ext cx="83475" cy="83125"/>
            </a:xfrm>
            <a:custGeom>
              <a:avLst/>
              <a:gdLst/>
              <a:ahLst/>
              <a:cxnLst/>
              <a:rect l="l" t="t" r="r" b="b"/>
              <a:pathLst>
                <a:path w="3339" h="3325" extrusionOk="0">
                  <a:moveTo>
                    <a:pt x="2626" y="1"/>
                  </a:moveTo>
                  <a:lnTo>
                    <a:pt x="1" y="700"/>
                  </a:lnTo>
                  <a:lnTo>
                    <a:pt x="700" y="3325"/>
                  </a:lnTo>
                  <a:lnTo>
                    <a:pt x="3339" y="2626"/>
                  </a:lnTo>
                  <a:lnTo>
                    <a:pt x="2626" y="1"/>
                  </a:lnTo>
                  <a:close/>
                </a:path>
              </a:pathLst>
            </a:custGeom>
            <a:solidFill>
              <a:srgbClr val="FB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5"/>
            <p:cNvSpPr/>
            <p:nvPr/>
          </p:nvSpPr>
          <p:spPr>
            <a:xfrm>
              <a:off x="520575" y="4630525"/>
              <a:ext cx="33550" cy="50825"/>
            </a:xfrm>
            <a:custGeom>
              <a:avLst/>
              <a:gdLst/>
              <a:ahLst/>
              <a:cxnLst/>
              <a:rect l="l" t="t" r="r" b="b"/>
              <a:pathLst>
                <a:path w="1342" h="2033" extrusionOk="0">
                  <a:moveTo>
                    <a:pt x="1325" y="1"/>
                  </a:moveTo>
                  <a:cubicBezTo>
                    <a:pt x="1321" y="1"/>
                    <a:pt x="1317" y="2"/>
                    <a:pt x="1313" y="6"/>
                  </a:cubicBezTo>
                  <a:lnTo>
                    <a:pt x="0" y="1761"/>
                  </a:lnTo>
                  <a:lnTo>
                    <a:pt x="471" y="2032"/>
                  </a:lnTo>
                  <a:lnTo>
                    <a:pt x="1341" y="21"/>
                  </a:lnTo>
                  <a:cubicBezTo>
                    <a:pt x="1341" y="11"/>
                    <a:pt x="1334" y="1"/>
                    <a:pt x="1325" y="1"/>
                  </a:cubicBezTo>
                  <a:close/>
                </a:path>
              </a:pathLst>
            </a:custGeom>
            <a:solidFill>
              <a:srgbClr val="CF43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5"/>
            <p:cNvSpPr/>
            <p:nvPr/>
          </p:nvSpPr>
          <p:spPr>
            <a:xfrm>
              <a:off x="512000" y="4445225"/>
              <a:ext cx="83475" cy="83125"/>
            </a:xfrm>
            <a:custGeom>
              <a:avLst/>
              <a:gdLst/>
              <a:ahLst/>
              <a:cxnLst/>
              <a:rect l="l" t="t" r="r" b="b"/>
              <a:pathLst>
                <a:path w="3339" h="3325" extrusionOk="0">
                  <a:moveTo>
                    <a:pt x="700" y="0"/>
                  </a:moveTo>
                  <a:lnTo>
                    <a:pt x="1" y="2625"/>
                  </a:lnTo>
                  <a:lnTo>
                    <a:pt x="2626" y="3324"/>
                  </a:lnTo>
                  <a:lnTo>
                    <a:pt x="3339" y="699"/>
                  </a:lnTo>
                  <a:lnTo>
                    <a:pt x="700" y="0"/>
                  </a:lnTo>
                  <a:close/>
                </a:path>
              </a:pathLst>
            </a:custGeom>
            <a:solidFill>
              <a:srgbClr val="FFD2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65"/>
            <p:cNvSpPr/>
            <p:nvPr/>
          </p:nvSpPr>
          <p:spPr>
            <a:xfrm>
              <a:off x="520925" y="4436300"/>
              <a:ext cx="33200" cy="50825"/>
            </a:xfrm>
            <a:custGeom>
              <a:avLst/>
              <a:gdLst/>
              <a:ahLst/>
              <a:cxnLst/>
              <a:rect l="l" t="t" r="r" b="b"/>
              <a:pathLst>
                <a:path w="1328" h="2033" extrusionOk="0">
                  <a:moveTo>
                    <a:pt x="457" y="1"/>
                  </a:moveTo>
                  <a:lnTo>
                    <a:pt x="0" y="272"/>
                  </a:lnTo>
                  <a:lnTo>
                    <a:pt x="1313" y="2026"/>
                  </a:lnTo>
                  <a:cubicBezTo>
                    <a:pt x="1313" y="2031"/>
                    <a:pt x="1314" y="2033"/>
                    <a:pt x="1317" y="2033"/>
                  </a:cubicBezTo>
                  <a:cubicBezTo>
                    <a:pt x="1321" y="2033"/>
                    <a:pt x="1327" y="2026"/>
                    <a:pt x="1327" y="2026"/>
                  </a:cubicBezTo>
                  <a:lnTo>
                    <a:pt x="457" y="1"/>
                  </a:lnTo>
                  <a:close/>
                </a:path>
              </a:pathLst>
            </a:custGeom>
            <a:solidFill>
              <a:srgbClr val="F9A1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5"/>
            <p:cNvSpPr/>
            <p:nvPr/>
          </p:nvSpPr>
          <p:spPr>
            <a:xfrm>
              <a:off x="595450" y="4589650"/>
              <a:ext cx="83125" cy="83125"/>
            </a:xfrm>
            <a:custGeom>
              <a:avLst/>
              <a:gdLst/>
              <a:ahLst/>
              <a:cxnLst/>
              <a:rect l="l" t="t" r="r" b="b"/>
              <a:pathLst>
                <a:path w="3325" h="3325" extrusionOk="0">
                  <a:moveTo>
                    <a:pt x="700" y="1"/>
                  </a:moveTo>
                  <a:lnTo>
                    <a:pt x="1" y="2626"/>
                  </a:lnTo>
                  <a:lnTo>
                    <a:pt x="2626" y="3325"/>
                  </a:lnTo>
                  <a:lnTo>
                    <a:pt x="3325" y="700"/>
                  </a:lnTo>
                  <a:lnTo>
                    <a:pt x="700" y="1"/>
                  </a:lnTo>
                  <a:close/>
                </a:path>
              </a:pathLst>
            </a:custGeom>
            <a:solidFill>
              <a:srgbClr val="7F2A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65"/>
            <p:cNvSpPr/>
            <p:nvPr/>
          </p:nvSpPr>
          <p:spPr>
            <a:xfrm>
              <a:off x="636475" y="4630875"/>
              <a:ext cx="33550" cy="50475"/>
            </a:xfrm>
            <a:custGeom>
              <a:avLst/>
              <a:gdLst/>
              <a:ahLst/>
              <a:cxnLst/>
              <a:rect l="l" t="t" r="r" b="b"/>
              <a:pathLst>
                <a:path w="1342" h="2019" extrusionOk="0">
                  <a:moveTo>
                    <a:pt x="15" y="0"/>
                  </a:moveTo>
                  <a:cubicBezTo>
                    <a:pt x="7" y="0"/>
                    <a:pt x="0" y="7"/>
                    <a:pt x="0" y="7"/>
                  </a:cubicBezTo>
                  <a:lnTo>
                    <a:pt x="871" y="2018"/>
                  </a:lnTo>
                  <a:lnTo>
                    <a:pt x="1341" y="1761"/>
                  </a:lnTo>
                  <a:lnTo>
                    <a:pt x="29" y="7"/>
                  </a:lnTo>
                  <a:cubicBezTo>
                    <a:pt x="24" y="2"/>
                    <a:pt x="19" y="0"/>
                    <a:pt x="15" y="0"/>
                  </a:cubicBezTo>
                  <a:close/>
                </a:path>
              </a:pathLst>
            </a:custGeom>
            <a:solidFill>
              <a:srgbClr val="4C1D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65"/>
            <p:cNvSpPr/>
            <p:nvPr/>
          </p:nvSpPr>
          <p:spPr>
            <a:xfrm>
              <a:off x="630400" y="4510850"/>
              <a:ext cx="96325" cy="96300"/>
            </a:xfrm>
            <a:custGeom>
              <a:avLst/>
              <a:gdLst/>
              <a:ahLst/>
              <a:cxnLst/>
              <a:rect l="l" t="t" r="r" b="b"/>
              <a:pathLst>
                <a:path w="3853" h="3852" extrusionOk="0">
                  <a:moveTo>
                    <a:pt x="1927" y="0"/>
                  </a:moveTo>
                  <a:lnTo>
                    <a:pt x="1" y="1926"/>
                  </a:lnTo>
                  <a:lnTo>
                    <a:pt x="1927" y="3852"/>
                  </a:lnTo>
                  <a:lnTo>
                    <a:pt x="3853" y="1926"/>
                  </a:lnTo>
                  <a:lnTo>
                    <a:pt x="1927" y="0"/>
                  </a:lnTo>
                  <a:close/>
                </a:path>
              </a:pathLst>
            </a:custGeom>
            <a:solidFill>
              <a:srgbClr val="1D48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65"/>
            <p:cNvSpPr/>
            <p:nvPr/>
          </p:nvSpPr>
          <p:spPr>
            <a:xfrm>
              <a:off x="678200" y="4552575"/>
              <a:ext cx="54950" cy="13225"/>
            </a:xfrm>
            <a:custGeom>
              <a:avLst/>
              <a:gdLst/>
              <a:ahLst/>
              <a:cxnLst/>
              <a:rect l="l" t="t" r="r" b="b"/>
              <a:pathLst>
                <a:path w="2198" h="529" extrusionOk="0">
                  <a:moveTo>
                    <a:pt x="2183" y="0"/>
                  </a:moveTo>
                  <a:lnTo>
                    <a:pt x="15" y="257"/>
                  </a:lnTo>
                  <a:cubicBezTo>
                    <a:pt x="0" y="257"/>
                    <a:pt x="0" y="271"/>
                    <a:pt x="15" y="271"/>
                  </a:cubicBezTo>
                  <a:lnTo>
                    <a:pt x="2197" y="528"/>
                  </a:lnTo>
                  <a:lnTo>
                    <a:pt x="2183" y="0"/>
                  </a:lnTo>
                  <a:close/>
                </a:path>
              </a:pathLst>
            </a:custGeom>
            <a:solidFill>
              <a:srgbClr val="1B2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65"/>
            <p:cNvSpPr/>
            <p:nvPr/>
          </p:nvSpPr>
          <p:spPr>
            <a:xfrm>
              <a:off x="463850" y="4510850"/>
              <a:ext cx="96325" cy="96300"/>
            </a:xfrm>
            <a:custGeom>
              <a:avLst/>
              <a:gdLst/>
              <a:ahLst/>
              <a:cxnLst/>
              <a:rect l="l" t="t" r="r" b="b"/>
              <a:pathLst>
                <a:path w="3853" h="3852" extrusionOk="0">
                  <a:moveTo>
                    <a:pt x="1927" y="0"/>
                  </a:moveTo>
                  <a:lnTo>
                    <a:pt x="1" y="1926"/>
                  </a:lnTo>
                  <a:lnTo>
                    <a:pt x="1927" y="3852"/>
                  </a:lnTo>
                  <a:lnTo>
                    <a:pt x="3853" y="1926"/>
                  </a:lnTo>
                  <a:lnTo>
                    <a:pt x="1927" y="0"/>
                  </a:lnTo>
                  <a:close/>
                </a:path>
              </a:pathLst>
            </a:custGeom>
            <a:solidFill>
              <a:srgbClr val="047A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65"/>
            <p:cNvSpPr/>
            <p:nvPr/>
          </p:nvSpPr>
          <p:spPr>
            <a:xfrm>
              <a:off x="457800" y="4552225"/>
              <a:ext cx="54600" cy="13200"/>
            </a:xfrm>
            <a:custGeom>
              <a:avLst/>
              <a:gdLst/>
              <a:ahLst/>
              <a:cxnLst/>
              <a:rect l="l" t="t" r="r" b="b"/>
              <a:pathLst>
                <a:path w="2184" h="528" extrusionOk="0">
                  <a:moveTo>
                    <a:pt x="0" y="0"/>
                  </a:moveTo>
                  <a:lnTo>
                    <a:pt x="0" y="528"/>
                  </a:lnTo>
                  <a:lnTo>
                    <a:pt x="2183" y="271"/>
                  </a:lnTo>
                  <a:cubicBezTo>
                    <a:pt x="2183" y="271"/>
                    <a:pt x="2183" y="257"/>
                    <a:pt x="2183" y="257"/>
                  </a:cubicBezTo>
                  <a:lnTo>
                    <a:pt x="0" y="0"/>
                  </a:lnTo>
                  <a:close/>
                </a:path>
              </a:pathLst>
            </a:custGeom>
            <a:solidFill>
              <a:srgbClr val="014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6" name="Google Shape;476;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1D48C0"/>
              </a:buClr>
              <a:buSzPts val="2800"/>
              <a:buNone/>
              <a:defRPr>
                <a:solidFill>
                  <a:srgbClr val="1D48C0"/>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77" name="Google Shape;477;p65"/>
          <p:cNvSpPr txBox="1">
            <a:spLocks noGrp="1"/>
          </p:cNvSpPr>
          <p:nvPr>
            <p:ph type="body" idx="1"/>
          </p:nvPr>
        </p:nvSpPr>
        <p:spPr>
          <a:xfrm>
            <a:off x="311700" y="1152475"/>
            <a:ext cx="8520600" cy="3413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78" name="Google Shape;478;p65"/>
          <p:cNvSpPr txBox="1">
            <a:spLocks noGrp="1"/>
          </p:cNvSpPr>
          <p:nvPr>
            <p:ph type="sldNum" idx="12"/>
          </p:nvPr>
        </p:nvSpPr>
        <p:spPr>
          <a:xfrm>
            <a:off x="8359808" y="4566017"/>
            <a:ext cx="548700" cy="393600"/>
          </a:xfrm>
          <a:prstGeom prst="rect">
            <a:avLst/>
          </a:prstGeom>
        </p:spPr>
        <p:txBody>
          <a:bodyPr spcFirstLastPara="1" wrap="square" lIns="91425" tIns="91425" rIns="91425" bIns="91425" anchor="ctr" anchorCtr="0">
            <a:normAutofit/>
          </a:bodyPr>
          <a:lstStyle>
            <a:lvl1pPr lvl="0">
              <a:buNone/>
              <a:defRPr sz="800">
                <a:solidFill>
                  <a:schemeClr val="lt1"/>
                </a:solidFill>
              </a:defRPr>
            </a:lvl1pPr>
            <a:lvl2pPr lvl="1">
              <a:buNone/>
              <a:defRPr sz="800">
                <a:solidFill>
                  <a:schemeClr val="lt1"/>
                </a:solidFill>
              </a:defRPr>
            </a:lvl2pPr>
            <a:lvl3pPr lvl="2">
              <a:buNone/>
              <a:defRPr sz="800">
                <a:solidFill>
                  <a:schemeClr val="lt1"/>
                </a:solidFill>
              </a:defRPr>
            </a:lvl3pPr>
            <a:lvl4pPr lvl="3">
              <a:buNone/>
              <a:defRPr sz="800">
                <a:solidFill>
                  <a:schemeClr val="lt1"/>
                </a:solidFill>
              </a:defRPr>
            </a:lvl4pPr>
            <a:lvl5pPr lvl="4">
              <a:buNone/>
              <a:defRPr sz="800">
                <a:solidFill>
                  <a:schemeClr val="lt1"/>
                </a:solidFill>
              </a:defRPr>
            </a:lvl5pPr>
            <a:lvl6pPr lvl="5">
              <a:buNone/>
              <a:defRPr sz="800">
                <a:solidFill>
                  <a:schemeClr val="lt1"/>
                </a:solidFill>
              </a:defRPr>
            </a:lvl6pPr>
            <a:lvl7pPr lvl="6">
              <a:buNone/>
              <a:defRPr sz="800">
                <a:solidFill>
                  <a:schemeClr val="lt1"/>
                </a:solidFill>
              </a:defRPr>
            </a:lvl7pPr>
            <a:lvl8pPr lvl="7">
              <a:buNone/>
              <a:defRPr sz="800">
                <a:solidFill>
                  <a:schemeClr val="lt1"/>
                </a:solidFill>
              </a:defRPr>
            </a:lvl8pPr>
            <a:lvl9pPr lvl="8">
              <a:buNone/>
              <a:defRPr sz="800">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Blue: Title &amp; Two Column">
  <p:cSld name="1_Blue: Title &amp; Two Column">
    <p:spTree>
      <p:nvGrpSpPr>
        <p:cNvPr id="1" name="Shape 479"/>
        <p:cNvGrpSpPr/>
        <p:nvPr/>
      </p:nvGrpSpPr>
      <p:grpSpPr>
        <a:xfrm>
          <a:off x="0" y="0"/>
          <a:ext cx="0" cy="0"/>
          <a:chOff x="0" y="0"/>
          <a:chExt cx="0" cy="0"/>
        </a:xfrm>
      </p:grpSpPr>
      <p:sp>
        <p:nvSpPr>
          <p:cNvPr id="480" name="Google Shape;480;p6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1"/>
              </a:buClr>
              <a:buSzPts val="3300"/>
              <a:buFont typeface="Calibri"/>
              <a:buNone/>
              <a:defRPr>
                <a:solidFill>
                  <a:schemeClr val="accen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1" name="Google Shape;481;p66"/>
          <p:cNvSpPr txBox="1">
            <a:spLocks noGrp="1"/>
          </p:cNvSpPr>
          <p:nvPr>
            <p:ph type="body" idx="1"/>
          </p:nvPr>
        </p:nvSpPr>
        <p:spPr>
          <a:xfrm>
            <a:off x="309674" y="1369219"/>
            <a:ext cx="41148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2" name="Google Shape;482;p66"/>
          <p:cNvSpPr txBox="1">
            <a:spLocks noGrp="1"/>
          </p:cNvSpPr>
          <p:nvPr>
            <p:ph type="dt" idx="10"/>
          </p:nvPr>
        </p:nvSpPr>
        <p:spPr>
          <a:xfrm>
            <a:off x="4959424" y="4767264"/>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483" name="Google Shape;483;p66"/>
          <p:cNvSpPr txBox="1">
            <a:spLocks noGrp="1"/>
          </p:cNvSpPr>
          <p:nvPr>
            <p:ph type="ftr" idx="11"/>
          </p:nvPr>
        </p:nvSpPr>
        <p:spPr>
          <a:xfrm>
            <a:off x="309674" y="4767264"/>
            <a:ext cx="30861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solidFill>
                  <a:schemeClr val="dk1"/>
                </a:solidFill>
                <a:latin typeface="Arial"/>
                <a:ea typeface="Arial"/>
                <a:cs typeface="Arial"/>
                <a:sym typeface="Aria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484" name="Google Shape;484;p66"/>
          <p:cNvSpPr txBox="1">
            <a:spLocks noGrp="1"/>
          </p:cNvSpPr>
          <p:nvPr>
            <p:ph type="sldNum" idx="12"/>
          </p:nvPr>
        </p:nvSpPr>
        <p:spPr>
          <a:xfrm>
            <a:off x="6776927" y="4767264"/>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85" name="Google Shape;485;p66"/>
          <p:cNvSpPr/>
          <p:nvPr/>
        </p:nvSpPr>
        <p:spPr>
          <a:xfrm>
            <a:off x="8108780" y="1369220"/>
            <a:ext cx="1036861" cy="3780261"/>
          </a:xfrm>
          <a:custGeom>
            <a:avLst/>
            <a:gdLst/>
            <a:ahLst/>
            <a:cxnLst/>
            <a:rect l="l" t="t" r="r" b="b"/>
            <a:pathLst>
              <a:path w="2544444" h="9276715" extrusionOk="0">
                <a:moveTo>
                  <a:pt x="2544432" y="0"/>
                </a:moveTo>
                <a:lnTo>
                  <a:pt x="2488879" y="8856"/>
                </a:lnTo>
                <a:lnTo>
                  <a:pt x="2439664" y="17640"/>
                </a:lnTo>
                <a:lnTo>
                  <a:pt x="2390668" y="27232"/>
                </a:lnTo>
                <a:lnTo>
                  <a:pt x="2341898" y="37629"/>
                </a:lnTo>
                <a:lnTo>
                  <a:pt x="2293364" y="48827"/>
                </a:lnTo>
                <a:lnTo>
                  <a:pt x="2245072" y="60823"/>
                </a:lnTo>
                <a:lnTo>
                  <a:pt x="2197031" y="73614"/>
                </a:lnTo>
                <a:lnTo>
                  <a:pt x="2149248" y="87195"/>
                </a:lnTo>
                <a:lnTo>
                  <a:pt x="2101733" y="101565"/>
                </a:lnTo>
                <a:lnTo>
                  <a:pt x="2054492" y="116720"/>
                </a:lnTo>
                <a:lnTo>
                  <a:pt x="2007534" y="132655"/>
                </a:lnTo>
                <a:lnTo>
                  <a:pt x="1960867" y="149369"/>
                </a:lnTo>
                <a:lnTo>
                  <a:pt x="1914498" y="166857"/>
                </a:lnTo>
                <a:lnTo>
                  <a:pt x="1868437" y="185117"/>
                </a:lnTo>
                <a:lnTo>
                  <a:pt x="1822689" y="204145"/>
                </a:lnTo>
                <a:lnTo>
                  <a:pt x="1777265" y="223937"/>
                </a:lnTo>
                <a:lnTo>
                  <a:pt x="1732172" y="244491"/>
                </a:lnTo>
                <a:lnTo>
                  <a:pt x="1687417" y="265803"/>
                </a:lnTo>
                <a:lnTo>
                  <a:pt x="1643009" y="287870"/>
                </a:lnTo>
                <a:lnTo>
                  <a:pt x="1598956" y="310687"/>
                </a:lnTo>
                <a:lnTo>
                  <a:pt x="1555265" y="334253"/>
                </a:lnTo>
                <a:lnTo>
                  <a:pt x="1511945" y="358564"/>
                </a:lnTo>
                <a:lnTo>
                  <a:pt x="1469004" y="383616"/>
                </a:lnTo>
                <a:lnTo>
                  <a:pt x="1426450" y="409406"/>
                </a:lnTo>
                <a:lnTo>
                  <a:pt x="1384290" y="435931"/>
                </a:lnTo>
                <a:lnTo>
                  <a:pt x="1342533" y="463187"/>
                </a:lnTo>
                <a:lnTo>
                  <a:pt x="1301187" y="491172"/>
                </a:lnTo>
                <a:lnTo>
                  <a:pt x="1260259" y="519881"/>
                </a:lnTo>
                <a:lnTo>
                  <a:pt x="1219759" y="549312"/>
                </a:lnTo>
                <a:lnTo>
                  <a:pt x="1179693" y="579460"/>
                </a:lnTo>
                <a:lnTo>
                  <a:pt x="1140069" y="610324"/>
                </a:lnTo>
                <a:lnTo>
                  <a:pt x="1100897" y="641899"/>
                </a:lnTo>
                <a:lnTo>
                  <a:pt x="1062183" y="674182"/>
                </a:lnTo>
                <a:lnTo>
                  <a:pt x="1023936" y="707170"/>
                </a:lnTo>
                <a:lnTo>
                  <a:pt x="986163" y="740859"/>
                </a:lnTo>
                <a:lnTo>
                  <a:pt x="948873" y="775247"/>
                </a:lnTo>
                <a:lnTo>
                  <a:pt x="912074" y="810329"/>
                </a:lnTo>
                <a:lnTo>
                  <a:pt x="875774" y="846103"/>
                </a:lnTo>
                <a:lnTo>
                  <a:pt x="840071" y="882474"/>
                </a:lnTo>
                <a:lnTo>
                  <a:pt x="805061" y="919342"/>
                </a:lnTo>
                <a:lnTo>
                  <a:pt x="770747" y="956699"/>
                </a:lnTo>
                <a:lnTo>
                  <a:pt x="737132" y="994537"/>
                </a:lnTo>
                <a:lnTo>
                  <a:pt x="704219" y="1032849"/>
                </a:lnTo>
                <a:lnTo>
                  <a:pt x="672012" y="1071626"/>
                </a:lnTo>
                <a:lnTo>
                  <a:pt x="640513" y="1110860"/>
                </a:lnTo>
                <a:lnTo>
                  <a:pt x="609728" y="1150544"/>
                </a:lnTo>
                <a:lnTo>
                  <a:pt x="579657" y="1190669"/>
                </a:lnTo>
                <a:lnTo>
                  <a:pt x="550306" y="1231227"/>
                </a:lnTo>
                <a:lnTo>
                  <a:pt x="521677" y="1272210"/>
                </a:lnTo>
                <a:lnTo>
                  <a:pt x="493774" y="1313611"/>
                </a:lnTo>
                <a:lnTo>
                  <a:pt x="466599" y="1355421"/>
                </a:lnTo>
                <a:lnTo>
                  <a:pt x="440157" y="1397632"/>
                </a:lnTo>
                <a:lnTo>
                  <a:pt x="414450" y="1440237"/>
                </a:lnTo>
                <a:lnTo>
                  <a:pt x="389482" y="1483227"/>
                </a:lnTo>
                <a:lnTo>
                  <a:pt x="365256" y="1526594"/>
                </a:lnTo>
                <a:lnTo>
                  <a:pt x="341776" y="1570330"/>
                </a:lnTo>
                <a:lnTo>
                  <a:pt x="319044" y="1614428"/>
                </a:lnTo>
                <a:lnTo>
                  <a:pt x="297065" y="1658879"/>
                </a:lnTo>
                <a:lnTo>
                  <a:pt x="275840" y="1703675"/>
                </a:lnTo>
                <a:lnTo>
                  <a:pt x="255375" y="1748808"/>
                </a:lnTo>
                <a:lnTo>
                  <a:pt x="235671" y="1794271"/>
                </a:lnTo>
                <a:lnTo>
                  <a:pt x="216733" y="1840055"/>
                </a:lnTo>
                <a:lnTo>
                  <a:pt x="198564" y="1886152"/>
                </a:lnTo>
                <a:lnTo>
                  <a:pt x="181166" y="1932555"/>
                </a:lnTo>
                <a:lnTo>
                  <a:pt x="164527" y="1979303"/>
                </a:lnTo>
                <a:lnTo>
                  <a:pt x="148700" y="2026243"/>
                </a:lnTo>
                <a:lnTo>
                  <a:pt x="133638" y="2073513"/>
                </a:lnTo>
                <a:lnTo>
                  <a:pt x="119361" y="2121057"/>
                </a:lnTo>
                <a:lnTo>
                  <a:pt x="105873" y="2168866"/>
                </a:lnTo>
                <a:lnTo>
                  <a:pt x="93177" y="2216931"/>
                </a:lnTo>
                <a:lnTo>
                  <a:pt x="81275" y="2265247"/>
                </a:lnTo>
                <a:lnTo>
                  <a:pt x="70172" y="2313803"/>
                </a:lnTo>
                <a:lnTo>
                  <a:pt x="59871" y="2362593"/>
                </a:lnTo>
                <a:lnTo>
                  <a:pt x="50375" y="2411608"/>
                </a:lnTo>
                <a:lnTo>
                  <a:pt x="41688" y="2460840"/>
                </a:lnTo>
                <a:lnTo>
                  <a:pt x="33812" y="2510281"/>
                </a:lnTo>
                <a:lnTo>
                  <a:pt x="26750" y="2559923"/>
                </a:lnTo>
                <a:lnTo>
                  <a:pt x="20508" y="2609759"/>
                </a:lnTo>
                <a:lnTo>
                  <a:pt x="15087" y="2659780"/>
                </a:lnTo>
                <a:lnTo>
                  <a:pt x="10491" y="2709978"/>
                </a:lnTo>
                <a:lnTo>
                  <a:pt x="6723" y="2760346"/>
                </a:lnTo>
                <a:lnTo>
                  <a:pt x="3786" y="2810874"/>
                </a:lnTo>
                <a:lnTo>
                  <a:pt x="1685" y="2861556"/>
                </a:lnTo>
                <a:lnTo>
                  <a:pt x="421" y="2912383"/>
                </a:lnTo>
                <a:lnTo>
                  <a:pt x="0" y="2963348"/>
                </a:lnTo>
                <a:lnTo>
                  <a:pt x="0" y="9276621"/>
                </a:lnTo>
                <a:lnTo>
                  <a:pt x="881899" y="9276621"/>
                </a:lnTo>
                <a:lnTo>
                  <a:pt x="881899" y="2963348"/>
                </a:lnTo>
                <a:lnTo>
                  <a:pt x="882468" y="2913652"/>
                </a:lnTo>
                <a:lnTo>
                  <a:pt x="884170" y="2864145"/>
                </a:lnTo>
                <a:lnTo>
                  <a:pt x="886998" y="2814843"/>
                </a:lnTo>
                <a:lnTo>
                  <a:pt x="890948" y="2765759"/>
                </a:lnTo>
                <a:lnTo>
                  <a:pt x="896012" y="2716910"/>
                </a:lnTo>
                <a:lnTo>
                  <a:pt x="902184" y="2668309"/>
                </a:lnTo>
                <a:lnTo>
                  <a:pt x="909459" y="2619972"/>
                </a:lnTo>
                <a:lnTo>
                  <a:pt x="917830" y="2571913"/>
                </a:lnTo>
                <a:lnTo>
                  <a:pt x="927291" y="2524149"/>
                </a:lnTo>
                <a:lnTo>
                  <a:pt x="937835" y="2476692"/>
                </a:lnTo>
                <a:lnTo>
                  <a:pt x="949457" y="2429560"/>
                </a:lnTo>
                <a:lnTo>
                  <a:pt x="962151" y="2382765"/>
                </a:lnTo>
                <a:lnTo>
                  <a:pt x="975909" y="2336324"/>
                </a:lnTo>
                <a:lnTo>
                  <a:pt x="990727" y="2290251"/>
                </a:lnTo>
                <a:lnTo>
                  <a:pt x="1006598" y="2244561"/>
                </a:lnTo>
                <a:lnTo>
                  <a:pt x="1023515" y="2199269"/>
                </a:lnTo>
                <a:lnTo>
                  <a:pt x="1041473" y="2154391"/>
                </a:lnTo>
                <a:lnTo>
                  <a:pt x="1060465" y="2109940"/>
                </a:lnTo>
                <a:lnTo>
                  <a:pt x="1080486" y="2065931"/>
                </a:lnTo>
                <a:lnTo>
                  <a:pt x="1101529" y="2022381"/>
                </a:lnTo>
                <a:lnTo>
                  <a:pt x="1123613" y="1979254"/>
                </a:lnTo>
                <a:lnTo>
                  <a:pt x="1146655" y="1936713"/>
                </a:lnTo>
                <a:lnTo>
                  <a:pt x="1170727" y="1894625"/>
                </a:lnTo>
                <a:lnTo>
                  <a:pt x="1195796" y="1853055"/>
                </a:lnTo>
                <a:lnTo>
                  <a:pt x="1221856" y="1812016"/>
                </a:lnTo>
                <a:lnTo>
                  <a:pt x="1248902" y="1771526"/>
                </a:lnTo>
                <a:lnTo>
                  <a:pt x="1276926" y="1731597"/>
                </a:lnTo>
                <a:lnTo>
                  <a:pt x="1305923" y="1692245"/>
                </a:lnTo>
                <a:lnTo>
                  <a:pt x="1335886" y="1653486"/>
                </a:lnTo>
                <a:lnTo>
                  <a:pt x="1366810" y="1615333"/>
                </a:lnTo>
                <a:lnTo>
                  <a:pt x="1398688" y="1577802"/>
                </a:lnTo>
                <a:lnTo>
                  <a:pt x="1431514" y="1540908"/>
                </a:lnTo>
                <a:lnTo>
                  <a:pt x="1465282" y="1504665"/>
                </a:lnTo>
                <a:lnTo>
                  <a:pt x="1499985" y="1469089"/>
                </a:lnTo>
                <a:lnTo>
                  <a:pt x="1535493" y="1434316"/>
                </a:lnTo>
                <a:lnTo>
                  <a:pt x="1571669" y="1400477"/>
                </a:lnTo>
                <a:lnTo>
                  <a:pt x="1608498" y="1367579"/>
                </a:lnTo>
                <a:lnTo>
                  <a:pt x="1645967" y="1335627"/>
                </a:lnTo>
                <a:lnTo>
                  <a:pt x="1684059" y="1304628"/>
                </a:lnTo>
                <a:lnTo>
                  <a:pt x="1722760" y="1274589"/>
                </a:lnTo>
                <a:lnTo>
                  <a:pt x="1762055" y="1245515"/>
                </a:lnTo>
                <a:lnTo>
                  <a:pt x="1801928" y="1217412"/>
                </a:lnTo>
                <a:lnTo>
                  <a:pt x="1842366" y="1190287"/>
                </a:lnTo>
                <a:lnTo>
                  <a:pt x="1883354" y="1164147"/>
                </a:lnTo>
                <a:lnTo>
                  <a:pt x="1924875" y="1138996"/>
                </a:lnTo>
                <a:lnTo>
                  <a:pt x="1966916" y="1114842"/>
                </a:lnTo>
                <a:lnTo>
                  <a:pt x="2009461" y="1091690"/>
                </a:lnTo>
                <a:lnTo>
                  <a:pt x="2052496" y="1069547"/>
                </a:lnTo>
                <a:lnTo>
                  <a:pt x="2096005" y="1048419"/>
                </a:lnTo>
                <a:lnTo>
                  <a:pt x="2139975" y="1028312"/>
                </a:lnTo>
                <a:lnTo>
                  <a:pt x="2184388" y="1009233"/>
                </a:lnTo>
                <a:lnTo>
                  <a:pt x="2229232" y="991187"/>
                </a:lnTo>
                <a:lnTo>
                  <a:pt x="2274491" y="974181"/>
                </a:lnTo>
                <a:lnTo>
                  <a:pt x="2320150" y="958221"/>
                </a:lnTo>
                <a:lnTo>
                  <a:pt x="2366194" y="943313"/>
                </a:lnTo>
                <a:lnTo>
                  <a:pt x="2412608" y="929463"/>
                </a:lnTo>
                <a:lnTo>
                  <a:pt x="2459378" y="916678"/>
                </a:lnTo>
                <a:lnTo>
                  <a:pt x="2506488" y="904963"/>
                </a:lnTo>
                <a:lnTo>
                  <a:pt x="2544432" y="896454"/>
                </a:lnTo>
                <a:lnTo>
                  <a:pt x="2544432" y="0"/>
                </a:lnTo>
                <a:close/>
              </a:path>
            </a:pathLst>
          </a:custGeom>
          <a:solidFill>
            <a:srgbClr val="FBE4D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p:txBody>
      </p:sp>
      <p:sp>
        <p:nvSpPr>
          <p:cNvPr id="486" name="Google Shape;486;p66"/>
          <p:cNvSpPr txBox="1">
            <a:spLocks noGrp="1"/>
          </p:cNvSpPr>
          <p:nvPr>
            <p:ph type="body" idx="2"/>
          </p:nvPr>
        </p:nvSpPr>
        <p:spPr>
          <a:xfrm>
            <a:off x="4719527" y="1369219"/>
            <a:ext cx="41148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Lora"/>
              <a:buNone/>
              <a:defRPr sz="2800">
                <a:solidFill>
                  <a:schemeClr val="dk1"/>
                </a:solidFill>
                <a:latin typeface="Lora"/>
                <a:ea typeface="Lora"/>
                <a:cs typeface="Lora"/>
                <a:sym typeface="Lor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434343"/>
              </a:buClr>
              <a:buSzPts val="1800"/>
              <a:buFont typeface="Roboto"/>
              <a:buChar char="●"/>
              <a:defRPr sz="1800">
                <a:solidFill>
                  <a:srgbClr val="434343"/>
                </a:solidFill>
                <a:latin typeface="Roboto"/>
                <a:ea typeface="Roboto"/>
                <a:cs typeface="Roboto"/>
                <a:sym typeface="Roboto"/>
              </a:defRPr>
            </a:lvl1pPr>
            <a:lvl2pPr marL="914400" lvl="1"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2pPr>
            <a:lvl3pPr marL="1371600" lvl="2"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3pPr>
            <a:lvl4pPr marL="1828800" lvl="3"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4pPr>
            <a:lvl5pPr marL="2286000" lvl="4"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5pPr>
            <a:lvl6pPr marL="2743200" lvl="5"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6pPr>
            <a:lvl7pPr marL="3200400" lvl="6"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7pPr>
            <a:lvl8pPr marL="3657600" lvl="7"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8pPr>
            <a:lvl9pPr marL="4114800" lvl="8" indent="-31750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hyperlink" Target="http://ilga.gov/legislation/ilcs/ilcs3.asp?ActID=3722&amp;ChapterID=18" TargetMode="External"/><Relationship Id="rId2" Type="http://schemas.openxmlformats.org/officeDocument/2006/relationships/notesSlide" Target="../notesSlides/notesSlide4.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hyperlink" Target="http://www.isbe.net/pathwayendorsem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67"/>
          <p:cNvSpPr txBox="1">
            <a:spLocks noGrp="1"/>
          </p:cNvSpPr>
          <p:nvPr>
            <p:ph type="title"/>
          </p:nvPr>
        </p:nvSpPr>
        <p:spPr>
          <a:xfrm>
            <a:off x="4572000" y="0"/>
            <a:ext cx="4223700" cy="4543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3200" b="1"/>
              <a:t>Early College and Career Education</a:t>
            </a:r>
            <a:r>
              <a:rPr lang="en" sz="2300" b="1"/>
              <a:t> </a:t>
            </a:r>
            <a:r>
              <a:rPr lang="en" sz="2000">
                <a:latin typeface="Roboto"/>
                <a:ea typeface="Roboto"/>
                <a:cs typeface="Roboto"/>
                <a:sym typeface="Roboto"/>
              </a:rPr>
              <a:t>maximizes each student’s time at CPS to develop the </a:t>
            </a:r>
            <a:r>
              <a:rPr lang="en" sz="2000" b="1">
                <a:latin typeface="Roboto"/>
                <a:ea typeface="Roboto"/>
                <a:cs typeface="Roboto"/>
                <a:sym typeface="Roboto"/>
              </a:rPr>
              <a:t>skills</a:t>
            </a:r>
            <a:r>
              <a:rPr lang="en" sz="2000">
                <a:latin typeface="Roboto"/>
                <a:ea typeface="Roboto"/>
                <a:cs typeface="Roboto"/>
                <a:sym typeface="Roboto"/>
              </a:rPr>
              <a:t>, </a:t>
            </a:r>
            <a:r>
              <a:rPr lang="en" sz="2000" b="1">
                <a:latin typeface="Roboto"/>
                <a:ea typeface="Roboto"/>
                <a:cs typeface="Roboto"/>
                <a:sym typeface="Roboto"/>
              </a:rPr>
              <a:t>knowledge</a:t>
            </a:r>
            <a:r>
              <a:rPr lang="en" sz="2000">
                <a:latin typeface="Roboto"/>
                <a:ea typeface="Roboto"/>
                <a:cs typeface="Roboto"/>
                <a:sym typeface="Roboto"/>
              </a:rPr>
              <a:t>, and </a:t>
            </a:r>
            <a:r>
              <a:rPr lang="en" sz="2000" b="1">
                <a:latin typeface="Roboto"/>
                <a:ea typeface="Roboto"/>
                <a:cs typeface="Roboto"/>
                <a:sym typeface="Roboto"/>
              </a:rPr>
              <a:t>mindset</a:t>
            </a:r>
            <a:r>
              <a:rPr lang="en" sz="2000">
                <a:latin typeface="Roboto"/>
                <a:ea typeface="Roboto"/>
                <a:cs typeface="Roboto"/>
                <a:sym typeface="Roboto"/>
              </a:rPr>
              <a:t> they need to succeed in the workplace and their community. </a:t>
            </a:r>
            <a:endParaRPr sz="2000">
              <a:latin typeface="Roboto"/>
              <a:ea typeface="Roboto"/>
              <a:cs typeface="Roboto"/>
              <a:sym typeface="Roboto"/>
            </a:endParaRPr>
          </a:p>
          <a:p>
            <a:pPr marL="0" lvl="0" indent="0" algn="l" rtl="0">
              <a:spcBef>
                <a:spcPts val="0"/>
              </a:spcBef>
              <a:spcAft>
                <a:spcPts val="0"/>
              </a:spcAft>
              <a:buNone/>
            </a:pPr>
            <a:endParaRPr sz="2000">
              <a:latin typeface="Roboto"/>
              <a:ea typeface="Roboto"/>
              <a:cs typeface="Roboto"/>
              <a:sym typeface="Roboto"/>
            </a:endParaRPr>
          </a:p>
          <a:p>
            <a:pPr marL="0" lvl="0" indent="0" algn="l" rtl="0">
              <a:spcBef>
                <a:spcPts val="0"/>
              </a:spcBef>
              <a:spcAft>
                <a:spcPts val="0"/>
              </a:spcAft>
              <a:buNone/>
            </a:pPr>
            <a:r>
              <a:rPr lang="en" sz="2000">
                <a:latin typeface="Roboto"/>
                <a:ea typeface="Roboto"/>
                <a:cs typeface="Roboto"/>
                <a:sym typeface="Roboto"/>
              </a:rPr>
              <a:t>We recognize that the journey to success is </a:t>
            </a:r>
            <a:r>
              <a:rPr lang="en" sz="2000" b="1">
                <a:latin typeface="Roboto"/>
                <a:ea typeface="Roboto"/>
                <a:cs typeface="Roboto"/>
                <a:sym typeface="Roboto"/>
              </a:rPr>
              <a:t>unique to each student</a:t>
            </a:r>
            <a:r>
              <a:rPr lang="en" sz="2000">
                <a:latin typeface="Roboto"/>
                <a:ea typeface="Roboto"/>
                <a:cs typeface="Roboto"/>
                <a:sym typeface="Roboto"/>
              </a:rPr>
              <a:t>, and we’re committed to providing options that accelerate and support their goals and plans for life beyond high school.</a:t>
            </a:r>
            <a:endParaRPr sz="1800"/>
          </a:p>
        </p:txBody>
      </p:sp>
      <p:pic>
        <p:nvPicPr>
          <p:cNvPr id="492" name="Google Shape;492;p67"/>
          <p:cNvPicPr preferRelativeResize="0"/>
          <p:nvPr/>
        </p:nvPicPr>
        <p:blipFill>
          <a:blip r:embed="rId3">
            <a:alphaModFix/>
          </a:blip>
          <a:stretch>
            <a:fillRect/>
          </a:stretch>
        </p:blipFill>
        <p:spPr>
          <a:xfrm>
            <a:off x="304806" y="0"/>
            <a:ext cx="4011438"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68"/>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p>
            <a:pPr marL="0" lvl="0" indent="0" algn="l" rtl="0">
              <a:spcBef>
                <a:spcPts val="0"/>
              </a:spcBef>
              <a:spcAft>
                <a:spcPts val="0"/>
              </a:spcAft>
              <a:buNone/>
            </a:pPr>
            <a:r>
              <a:rPr lang="en"/>
              <a:t>Universal Five-Year Goals </a:t>
            </a:r>
            <a:endParaRPr/>
          </a:p>
        </p:txBody>
      </p:sp>
      <p:pic>
        <p:nvPicPr>
          <p:cNvPr id="498" name="Google Shape;498;p68"/>
          <p:cNvPicPr preferRelativeResize="0"/>
          <p:nvPr/>
        </p:nvPicPr>
        <p:blipFill>
          <a:blip r:embed="rId3">
            <a:alphaModFix/>
          </a:blip>
          <a:stretch>
            <a:fillRect/>
          </a:stretch>
        </p:blipFill>
        <p:spPr>
          <a:xfrm>
            <a:off x="5875134" y="914400"/>
            <a:ext cx="3268867" cy="4229100"/>
          </a:xfrm>
          <a:prstGeom prst="rect">
            <a:avLst/>
          </a:prstGeom>
          <a:noFill/>
          <a:ln>
            <a:noFill/>
          </a:ln>
        </p:spPr>
      </p:pic>
      <p:graphicFrame>
        <p:nvGraphicFramePr>
          <p:cNvPr id="499" name="Google Shape;499;p68"/>
          <p:cNvGraphicFramePr/>
          <p:nvPr/>
        </p:nvGraphicFramePr>
        <p:xfrm>
          <a:off x="176925" y="1066800"/>
          <a:ext cx="3000000" cy="3000000"/>
        </p:xfrm>
        <a:graphic>
          <a:graphicData uri="http://schemas.openxmlformats.org/drawingml/2006/table">
            <a:tbl>
              <a:tblPr>
                <a:noFill/>
                <a:tableStyleId>{FA216DAD-40E9-4ADE-AE6D-FFF2EA5B7A6E}</a:tableStyleId>
              </a:tblPr>
              <a:tblGrid>
                <a:gridCol w="1487300">
                  <a:extLst>
                    <a:ext uri="{9D8B030D-6E8A-4147-A177-3AD203B41FA5}">
                      <a16:colId xmlns:a16="http://schemas.microsoft.com/office/drawing/2014/main" val="20000"/>
                    </a:ext>
                  </a:extLst>
                </a:gridCol>
                <a:gridCol w="1990875">
                  <a:extLst>
                    <a:ext uri="{9D8B030D-6E8A-4147-A177-3AD203B41FA5}">
                      <a16:colId xmlns:a16="http://schemas.microsoft.com/office/drawing/2014/main" val="20001"/>
                    </a:ext>
                  </a:extLst>
                </a:gridCol>
                <a:gridCol w="1990875">
                  <a:extLst>
                    <a:ext uri="{9D8B030D-6E8A-4147-A177-3AD203B41FA5}">
                      <a16:colId xmlns:a16="http://schemas.microsoft.com/office/drawing/2014/main" val="20002"/>
                    </a:ext>
                  </a:extLst>
                </a:gridCol>
              </a:tblGrid>
              <a:tr h="290650">
                <a:tc>
                  <a:txBody>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THEORY OF ACTION FOCUS </a:t>
                      </a:r>
                      <a:endParaRPr sz="1200" b="1">
                        <a:solidFill>
                          <a:schemeClr val="lt1"/>
                        </a:solidFill>
                        <a:latin typeface="Roboto"/>
                        <a:ea typeface="Roboto"/>
                        <a:cs typeface="Roboto"/>
                        <a:sym typeface="Roboto"/>
                      </a:endParaRPr>
                    </a:p>
                  </a:txBody>
                  <a:tcPr marL="91425" marR="91425" marT="91425" marB="91425">
                    <a:solidFill>
                      <a:srgbClr val="B4A7D6"/>
                    </a:solidFill>
                  </a:tcPr>
                </a:tc>
                <a:tc>
                  <a:txBody>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UNIVERSAL PRACTICE GOALS</a:t>
                      </a:r>
                      <a:endParaRPr sz="1200" b="1">
                        <a:solidFill>
                          <a:schemeClr val="lt1"/>
                        </a:solidFill>
                        <a:latin typeface="Roboto"/>
                        <a:ea typeface="Roboto"/>
                        <a:cs typeface="Roboto"/>
                        <a:sym typeface="Roboto"/>
                      </a:endParaRPr>
                    </a:p>
                  </a:txBody>
                  <a:tcPr marL="91425" marR="91425" marT="91425" marB="91425">
                    <a:solidFill>
                      <a:srgbClr val="B4A7D6"/>
                    </a:solidFill>
                  </a:tcPr>
                </a:tc>
                <a:tc>
                  <a:txBody>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EVIDENCE OF STUDENT LEARNING AND WELL-BEING</a:t>
                      </a:r>
                      <a:endParaRPr sz="1200" b="1">
                        <a:solidFill>
                          <a:schemeClr val="lt1"/>
                        </a:solidFill>
                        <a:latin typeface="Roboto"/>
                        <a:ea typeface="Roboto"/>
                        <a:cs typeface="Roboto"/>
                        <a:sym typeface="Roboto"/>
                      </a:endParaRPr>
                    </a:p>
                  </a:txBody>
                  <a:tcPr marL="91425" marR="91425" marT="91425" marB="91425">
                    <a:solidFill>
                      <a:srgbClr val="B4A7D6"/>
                    </a:solidFill>
                  </a:tcPr>
                </a:tc>
                <a:extLst>
                  <a:ext uri="{0D108BD9-81ED-4DB2-BD59-A6C34878D82A}">
                    <a16:rowId xmlns:a16="http://schemas.microsoft.com/office/drawing/2014/main" val="10000"/>
                  </a:ext>
                </a:extLst>
              </a:tr>
              <a:tr h="1598650">
                <a:tc>
                  <a:txBody>
                    <a:bodyPr/>
                    <a:lstStyle/>
                    <a:p>
                      <a:pPr marL="0" lvl="0" indent="0" algn="l" rtl="0">
                        <a:spcBef>
                          <a:spcPts val="0"/>
                        </a:spcBef>
                        <a:spcAft>
                          <a:spcPts val="0"/>
                        </a:spcAft>
                        <a:buNone/>
                      </a:pPr>
                      <a:r>
                        <a:rPr lang="en" sz="1300" b="1">
                          <a:latin typeface="Roboto"/>
                          <a:ea typeface="Roboto"/>
                          <a:cs typeface="Roboto"/>
                          <a:sym typeface="Roboto"/>
                        </a:rPr>
                        <a:t>EVERY SCHOOL </a:t>
                      </a:r>
                      <a:endParaRPr sz="1300" b="1">
                        <a:latin typeface="Roboto"/>
                        <a:ea typeface="Roboto"/>
                        <a:cs typeface="Roboto"/>
                        <a:sym typeface="Roboto"/>
                      </a:endParaRPr>
                    </a:p>
                    <a:p>
                      <a:pPr marL="0" lvl="0" indent="0" algn="l" rtl="0">
                        <a:spcBef>
                          <a:spcPts val="0"/>
                        </a:spcBef>
                        <a:spcAft>
                          <a:spcPts val="0"/>
                        </a:spcAft>
                        <a:buNone/>
                      </a:pPr>
                      <a:r>
                        <a:rPr lang="en" sz="1300">
                          <a:latin typeface="Roboto"/>
                          <a:ea typeface="Roboto"/>
                          <a:cs typeface="Roboto"/>
                          <a:sym typeface="Roboto"/>
                        </a:rPr>
                        <a:t>creates the </a:t>
                      </a:r>
                      <a:r>
                        <a:rPr lang="en" sz="1300" b="1" i="1">
                          <a:solidFill>
                            <a:schemeClr val="accent6"/>
                          </a:solidFill>
                          <a:latin typeface="Roboto"/>
                          <a:ea typeface="Roboto"/>
                          <a:cs typeface="Roboto"/>
                          <a:sym typeface="Roboto"/>
                        </a:rPr>
                        <a:t>conditions</a:t>
                      </a:r>
                      <a:r>
                        <a:rPr lang="en" sz="1300">
                          <a:latin typeface="Roboto"/>
                          <a:ea typeface="Roboto"/>
                          <a:cs typeface="Roboto"/>
                          <a:sym typeface="Roboto"/>
                        </a:rPr>
                        <a:t> and implements the </a:t>
                      </a:r>
                      <a:r>
                        <a:rPr lang="en" sz="1300" b="1" i="1">
                          <a:solidFill>
                            <a:schemeClr val="accent5"/>
                          </a:solidFill>
                          <a:latin typeface="Roboto"/>
                          <a:ea typeface="Roboto"/>
                          <a:cs typeface="Roboto"/>
                          <a:sym typeface="Roboto"/>
                        </a:rPr>
                        <a:t>practices</a:t>
                      </a:r>
                      <a:r>
                        <a:rPr lang="en" sz="1300">
                          <a:latin typeface="Roboto"/>
                          <a:ea typeface="Roboto"/>
                          <a:cs typeface="Roboto"/>
                          <a:sym typeface="Roboto"/>
                        </a:rPr>
                        <a:t> to drive continuous improvement through an equity lens.</a:t>
                      </a:r>
                      <a:endParaRPr sz="13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300">
                          <a:latin typeface="Roboto"/>
                          <a:ea typeface="Roboto"/>
                          <a:cs typeface="Roboto"/>
                          <a:sym typeface="Roboto"/>
                        </a:rPr>
                        <a:t>All middle and high school students will have </a:t>
                      </a:r>
                      <a:r>
                        <a:rPr lang="en" sz="1300" b="1">
                          <a:latin typeface="Roboto"/>
                          <a:ea typeface="Roboto"/>
                          <a:cs typeface="Roboto"/>
                          <a:sym typeface="Roboto"/>
                        </a:rPr>
                        <a:t>equitable access to high-quality postsecondary opportunities</a:t>
                      </a:r>
                      <a:r>
                        <a:rPr lang="en" sz="1300">
                          <a:latin typeface="Roboto"/>
                          <a:ea typeface="Roboto"/>
                          <a:cs typeface="Roboto"/>
                          <a:sym typeface="Roboto"/>
                        </a:rPr>
                        <a:t> through:</a:t>
                      </a:r>
                      <a:endParaRPr sz="1300">
                        <a:latin typeface="Roboto"/>
                        <a:ea typeface="Roboto"/>
                        <a:cs typeface="Roboto"/>
                        <a:sym typeface="Roboto"/>
                      </a:endParaRPr>
                    </a:p>
                    <a:p>
                      <a:pPr marL="228600" lvl="0" indent="-196850" algn="l" rtl="0">
                        <a:spcBef>
                          <a:spcPts val="400"/>
                        </a:spcBef>
                        <a:spcAft>
                          <a:spcPts val="0"/>
                        </a:spcAft>
                        <a:buSzPts val="1300"/>
                        <a:buFont typeface="Roboto"/>
                        <a:buChar char="●"/>
                      </a:pPr>
                      <a:r>
                        <a:rPr lang="en" sz="1300">
                          <a:latin typeface="Roboto"/>
                          <a:ea typeface="Roboto"/>
                          <a:cs typeface="Roboto"/>
                          <a:sym typeface="Roboto"/>
                        </a:rPr>
                        <a:t>college and career readiness instruction </a:t>
                      </a:r>
                      <a:endParaRPr sz="1300">
                        <a:latin typeface="Roboto"/>
                        <a:ea typeface="Roboto"/>
                        <a:cs typeface="Roboto"/>
                        <a:sym typeface="Roboto"/>
                      </a:endParaRPr>
                    </a:p>
                    <a:p>
                      <a:pPr marL="228600" lvl="0" indent="-196850" algn="l" rtl="0">
                        <a:spcBef>
                          <a:spcPts val="400"/>
                        </a:spcBef>
                        <a:spcAft>
                          <a:spcPts val="0"/>
                        </a:spcAft>
                        <a:buSzPts val="1300"/>
                        <a:buFont typeface="Roboto"/>
                        <a:buChar char="●"/>
                      </a:pPr>
                      <a:r>
                        <a:rPr lang="en" sz="1300">
                          <a:latin typeface="Roboto"/>
                          <a:ea typeface="Roboto"/>
                          <a:cs typeface="Roboto"/>
                          <a:sym typeface="Roboto"/>
                        </a:rPr>
                        <a:t>advanced coursework</a:t>
                      </a:r>
                      <a:endParaRPr sz="1300">
                        <a:latin typeface="Roboto"/>
                        <a:ea typeface="Roboto"/>
                        <a:cs typeface="Roboto"/>
                        <a:sym typeface="Roboto"/>
                      </a:endParaRPr>
                    </a:p>
                    <a:p>
                      <a:pPr marL="228600" lvl="0" indent="-196850" algn="l" rtl="0">
                        <a:spcBef>
                          <a:spcPts val="400"/>
                        </a:spcBef>
                        <a:spcAft>
                          <a:spcPts val="400"/>
                        </a:spcAft>
                        <a:buSzPts val="1300"/>
                        <a:buFont typeface="Roboto"/>
                        <a:buChar char="●"/>
                      </a:pPr>
                      <a:r>
                        <a:rPr lang="en" sz="1300">
                          <a:latin typeface="Roboto"/>
                          <a:ea typeface="Roboto"/>
                          <a:cs typeface="Roboto"/>
                          <a:sym typeface="Roboto"/>
                        </a:rPr>
                        <a:t>career and technical education</a:t>
                      </a:r>
                      <a:endParaRPr sz="13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300">
                          <a:latin typeface="Roboto"/>
                          <a:ea typeface="Roboto"/>
                          <a:cs typeface="Roboto"/>
                          <a:sym typeface="Roboto"/>
                        </a:rPr>
                        <a:t>70% of CPS graduates will have </a:t>
                      </a:r>
                      <a:r>
                        <a:rPr lang="en" sz="1300" b="1">
                          <a:latin typeface="Roboto"/>
                          <a:ea typeface="Roboto"/>
                          <a:cs typeface="Roboto"/>
                          <a:sym typeface="Roboto"/>
                        </a:rPr>
                        <a:t>earned the equivalent of a semester of college credit or an advanced career credential. </a:t>
                      </a:r>
                      <a:endParaRPr sz="1300" b="1">
                        <a:latin typeface="Roboto"/>
                        <a:ea typeface="Roboto"/>
                        <a:cs typeface="Roboto"/>
                        <a:sym typeface="Roboto"/>
                      </a:endParaRPr>
                    </a:p>
                    <a:p>
                      <a:pPr marL="0" lvl="0" indent="0" algn="l" rtl="0">
                        <a:spcBef>
                          <a:spcPts val="0"/>
                        </a:spcBef>
                        <a:spcAft>
                          <a:spcPts val="0"/>
                        </a:spcAft>
                        <a:buNone/>
                      </a:pPr>
                      <a:endParaRPr sz="1300">
                        <a:latin typeface="Roboto"/>
                        <a:ea typeface="Roboto"/>
                        <a:cs typeface="Roboto"/>
                        <a:sym typeface="Roboto"/>
                      </a:endParaRPr>
                    </a:p>
                    <a:p>
                      <a:pPr marL="0" lvl="0" indent="0" algn="l" rtl="0">
                        <a:spcBef>
                          <a:spcPts val="0"/>
                        </a:spcBef>
                        <a:spcAft>
                          <a:spcPts val="0"/>
                        </a:spcAft>
                        <a:buNone/>
                      </a:pPr>
                      <a:r>
                        <a:rPr lang="en" sz="1300">
                          <a:latin typeface="Roboto"/>
                          <a:ea typeface="Roboto"/>
                          <a:cs typeface="Roboto"/>
                          <a:sym typeface="Roboto"/>
                        </a:rPr>
                        <a:t>We will prioritize accelerated growth for students who are Black, Latinx, English learners, students with disabilities, and students in temporary living situations.</a:t>
                      </a:r>
                      <a:endParaRPr sz="1300">
                        <a:latin typeface="Roboto"/>
                        <a:ea typeface="Roboto"/>
                        <a:cs typeface="Roboto"/>
                        <a:sym typeface="Robot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9"/>
          <p:cNvSpPr/>
          <p:nvPr/>
        </p:nvSpPr>
        <p:spPr>
          <a:xfrm>
            <a:off x="6813666" y="1434994"/>
            <a:ext cx="1359300" cy="3553200"/>
          </a:xfrm>
          <a:prstGeom prst="rightBrace">
            <a:avLst>
              <a:gd name="adj1" fmla="val 50411"/>
              <a:gd name="adj2" fmla="val 50417"/>
            </a:avLst>
          </a:prstGeom>
          <a:noFill/>
          <a:ln w="228600" cap="flat" cmpd="sng">
            <a:solidFill>
              <a:schemeClr val="accent5"/>
            </a:solidFill>
            <a:prstDash val="solid"/>
            <a:round/>
            <a:headEnd type="none" w="sm" len="sm"/>
            <a:tailEnd type="none" w="sm" len="sm"/>
          </a:ln>
          <a:effectLst>
            <a:outerShdw blurRad="471488" dist="161925" dir="5400000" algn="bl" rotWithShape="0">
              <a:srgbClr val="000000">
                <a:alpha val="50000"/>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5" name="Google Shape;505;p69"/>
          <p:cNvSpPr/>
          <p:nvPr/>
        </p:nvSpPr>
        <p:spPr>
          <a:xfrm>
            <a:off x="5098144" y="2058150"/>
            <a:ext cx="2388000" cy="748500"/>
          </a:xfrm>
          <a:prstGeom prst="chevron">
            <a:avLst>
              <a:gd name="adj" fmla="val 50000"/>
            </a:avLst>
          </a:prstGeom>
          <a:solidFill>
            <a:schemeClr val="accent5"/>
          </a:solidFill>
          <a:ln w="9525" cap="flat" cmpd="sng">
            <a:solidFill>
              <a:schemeClr val="accent5"/>
            </a:solidFill>
            <a:prstDash val="solid"/>
            <a:round/>
            <a:headEnd type="none" w="sm" len="sm"/>
            <a:tailEnd type="none" w="sm" len="sm"/>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Access to High Quality Programs</a:t>
            </a:r>
            <a:endParaRPr sz="1200" b="1" i="0" u="none" strike="noStrike" cap="none">
              <a:solidFill>
                <a:srgbClr val="FFFFFF"/>
              </a:solidFill>
              <a:latin typeface="Roboto"/>
              <a:ea typeface="Roboto"/>
              <a:cs typeface="Roboto"/>
              <a:sym typeface="Roboto"/>
            </a:endParaRPr>
          </a:p>
        </p:txBody>
      </p:sp>
      <p:pic>
        <p:nvPicPr>
          <p:cNvPr id="506" name="Google Shape;506;p69"/>
          <p:cNvPicPr preferRelativeResize="0"/>
          <p:nvPr/>
        </p:nvPicPr>
        <p:blipFill rotWithShape="1">
          <a:blip r:embed="rId3">
            <a:alphaModFix/>
          </a:blip>
          <a:srcRect t="4397" r="11355"/>
          <a:stretch/>
        </p:blipFill>
        <p:spPr>
          <a:xfrm>
            <a:off x="0" y="0"/>
            <a:ext cx="9144003" cy="1042256"/>
          </a:xfrm>
          <a:prstGeom prst="rect">
            <a:avLst/>
          </a:prstGeom>
          <a:noFill/>
          <a:ln>
            <a:noFill/>
          </a:ln>
        </p:spPr>
      </p:pic>
      <p:pic>
        <p:nvPicPr>
          <p:cNvPr id="507" name="Google Shape;507;p69"/>
          <p:cNvPicPr preferRelativeResize="0"/>
          <p:nvPr/>
        </p:nvPicPr>
        <p:blipFill rotWithShape="1">
          <a:blip r:embed="rId4">
            <a:alphaModFix/>
          </a:blip>
          <a:srcRect/>
          <a:stretch/>
        </p:blipFill>
        <p:spPr>
          <a:xfrm>
            <a:off x="2652654" y="3582704"/>
            <a:ext cx="845158" cy="617100"/>
          </a:xfrm>
          <a:prstGeom prst="rect">
            <a:avLst/>
          </a:prstGeom>
          <a:noFill/>
          <a:ln>
            <a:noFill/>
          </a:ln>
        </p:spPr>
      </p:pic>
      <p:sp>
        <p:nvSpPr>
          <p:cNvPr id="508" name="Google Shape;508;p69"/>
          <p:cNvSpPr/>
          <p:nvPr/>
        </p:nvSpPr>
        <p:spPr>
          <a:xfrm>
            <a:off x="5098144" y="3555469"/>
            <a:ext cx="2388000" cy="765900"/>
          </a:xfrm>
          <a:prstGeom prst="chevron">
            <a:avLst>
              <a:gd name="adj" fmla="val 50000"/>
            </a:avLst>
          </a:prstGeom>
          <a:solidFill>
            <a:schemeClr val="accent5"/>
          </a:solidFill>
          <a:ln w="9525" cap="flat" cmpd="sng">
            <a:solidFill>
              <a:schemeClr val="accent5"/>
            </a:solidFill>
            <a:prstDash val="solid"/>
            <a:round/>
            <a:headEnd type="none" w="sm" len="sm"/>
            <a:tailEnd type="none" w="sm" len="sm"/>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Career Exploration, Experience &amp; Readiness</a:t>
            </a:r>
            <a:endParaRPr sz="1200" b="1" i="0" u="none" strike="noStrike" cap="none">
              <a:solidFill>
                <a:srgbClr val="FFFFFF"/>
              </a:solidFill>
              <a:latin typeface="Roboto"/>
              <a:ea typeface="Roboto"/>
              <a:cs typeface="Roboto"/>
              <a:sym typeface="Roboto"/>
            </a:endParaRPr>
          </a:p>
        </p:txBody>
      </p:sp>
      <p:sp>
        <p:nvSpPr>
          <p:cNvPr id="509" name="Google Shape;509;p69"/>
          <p:cNvSpPr txBox="1">
            <a:spLocks noGrp="1"/>
          </p:cNvSpPr>
          <p:nvPr>
            <p:ph type="title"/>
          </p:nvPr>
        </p:nvSpPr>
        <p:spPr>
          <a:xfrm>
            <a:off x="362401" y="-2"/>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accent1"/>
              </a:buClr>
              <a:buSzPts val="3300"/>
              <a:buFont typeface="Arial Black"/>
              <a:buNone/>
            </a:pPr>
            <a:r>
              <a:rPr lang="en" sz="3000" b="1">
                <a:solidFill>
                  <a:schemeClr val="lt1"/>
                </a:solidFill>
                <a:latin typeface="Montserrat"/>
                <a:ea typeface="Montserrat"/>
                <a:cs typeface="Montserrat"/>
                <a:sym typeface="Montserrat"/>
              </a:rPr>
              <a:t>Chicago</a:t>
            </a:r>
            <a:endParaRPr sz="30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Clr>
                <a:schemeClr val="accent1"/>
              </a:buClr>
              <a:buSzPts val="3300"/>
              <a:buFont typeface="Arial Black"/>
              <a:buNone/>
            </a:pPr>
            <a:r>
              <a:rPr lang="en" sz="3000" b="1">
                <a:solidFill>
                  <a:schemeClr val="lt1"/>
                </a:solidFill>
                <a:latin typeface="Montserrat"/>
                <a:ea typeface="Montserrat"/>
                <a:cs typeface="Montserrat"/>
                <a:sym typeface="Montserrat"/>
              </a:rPr>
              <a:t>Roadmap</a:t>
            </a:r>
            <a:endParaRPr sz="3000" b="1">
              <a:solidFill>
                <a:schemeClr val="lt1"/>
              </a:solidFill>
              <a:latin typeface="Montserrat"/>
              <a:ea typeface="Montserrat"/>
              <a:cs typeface="Montserrat"/>
              <a:sym typeface="Montserrat"/>
            </a:endParaRPr>
          </a:p>
        </p:txBody>
      </p:sp>
      <p:sp>
        <p:nvSpPr>
          <p:cNvPr id="510" name="Google Shape;510;p69"/>
          <p:cNvSpPr/>
          <p:nvPr/>
        </p:nvSpPr>
        <p:spPr>
          <a:xfrm rot="5400000">
            <a:off x="6846075" y="2961525"/>
            <a:ext cx="3863100" cy="456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Roboto"/>
                <a:ea typeface="Roboto"/>
                <a:cs typeface="Roboto"/>
                <a:sym typeface="Roboto"/>
              </a:rPr>
              <a:t>Executive Committee</a:t>
            </a:r>
            <a:endParaRPr sz="1600" b="1" i="0" u="none" strike="noStrike" cap="none">
              <a:solidFill>
                <a:srgbClr val="FFFFFF"/>
              </a:solidFill>
              <a:latin typeface="Roboto"/>
              <a:ea typeface="Roboto"/>
              <a:cs typeface="Roboto"/>
              <a:sym typeface="Roboto"/>
            </a:endParaRPr>
          </a:p>
        </p:txBody>
      </p:sp>
      <p:sp>
        <p:nvSpPr>
          <p:cNvPr id="511" name="Google Shape;511;p69"/>
          <p:cNvSpPr/>
          <p:nvPr/>
        </p:nvSpPr>
        <p:spPr>
          <a:xfrm rot="5400000">
            <a:off x="6238969" y="2834381"/>
            <a:ext cx="3848100" cy="710400"/>
          </a:xfrm>
          <a:prstGeom prst="upArrowCallout">
            <a:avLst>
              <a:gd name="adj1" fmla="val 139595"/>
              <a:gd name="adj2" fmla="val 71883"/>
              <a:gd name="adj3" fmla="val 25000"/>
              <a:gd name="adj4" fmla="val 64977"/>
            </a:avLst>
          </a:prstGeom>
          <a:solidFill>
            <a:schemeClr val="accen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Roboto"/>
                <a:ea typeface="Roboto"/>
                <a:cs typeface="Roboto"/>
                <a:sym typeface="Roboto"/>
              </a:rPr>
              <a:t>Leadership Committee</a:t>
            </a:r>
            <a:endParaRPr sz="1600" b="1" i="0" u="none" strike="noStrike" cap="none">
              <a:solidFill>
                <a:srgbClr val="FFFFFF"/>
              </a:solidFill>
              <a:latin typeface="Roboto"/>
              <a:ea typeface="Roboto"/>
              <a:cs typeface="Roboto"/>
              <a:sym typeface="Roboto"/>
            </a:endParaRPr>
          </a:p>
        </p:txBody>
      </p:sp>
      <p:sp>
        <p:nvSpPr>
          <p:cNvPr id="512" name="Google Shape;512;p69"/>
          <p:cNvSpPr/>
          <p:nvPr/>
        </p:nvSpPr>
        <p:spPr>
          <a:xfrm>
            <a:off x="5098144" y="1292269"/>
            <a:ext cx="2388000" cy="748500"/>
          </a:xfrm>
          <a:prstGeom prst="chevron">
            <a:avLst>
              <a:gd name="adj" fmla="val 50000"/>
            </a:avLst>
          </a:prstGeom>
          <a:solidFill>
            <a:schemeClr val="accent5"/>
          </a:solidFill>
          <a:ln w="9525" cap="flat" cmpd="sng">
            <a:solidFill>
              <a:schemeClr val="accent5"/>
            </a:solidFill>
            <a:prstDash val="solid"/>
            <a:round/>
            <a:headEnd type="none" w="sm" len="sm"/>
            <a:tailEnd type="none" w="sm" len="sm"/>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Academic Readiness &amp; Success</a:t>
            </a:r>
            <a:endParaRPr sz="1200" b="1" i="0" u="none" strike="noStrike" cap="none">
              <a:solidFill>
                <a:srgbClr val="FFFFFF"/>
              </a:solidFill>
              <a:latin typeface="Roboto"/>
              <a:ea typeface="Roboto"/>
              <a:cs typeface="Roboto"/>
              <a:sym typeface="Roboto"/>
            </a:endParaRPr>
          </a:p>
        </p:txBody>
      </p:sp>
      <p:sp>
        <p:nvSpPr>
          <p:cNvPr id="513" name="Google Shape;513;p69"/>
          <p:cNvSpPr/>
          <p:nvPr/>
        </p:nvSpPr>
        <p:spPr>
          <a:xfrm>
            <a:off x="5098144" y="2832797"/>
            <a:ext cx="2388000" cy="696300"/>
          </a:xfrm>
          <a:prstGeom prst="chevron">
            <a:avLst>
              <a:gd name="adj" fmla="val 50000"/>
            </a:avLst>
          </a:prstGeom>
          <a:solidFill>
            <a:schemeClr val="accent5"/>
          </a:solidFill>
          <a:ln w="9525" cap="flat" cmpd="sng">
            <a:solidFill>
              <a:schemeClr val="accent5"/>
            </a:solidFill>
            <a:prstDash val="solid"/>
            <a:round/>
            <a:headEnd type="none" w="sm" len="sm"/>
            <a:tailEnd type="none" w="sm" len="sm"/>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Student Advising &amp; Supports</a:t>
            </a:r>
            <a:endParaRPr sz="1200" b="1" i="0" u="none" strike="noStrike" cap="none">
              <a:solidFill>
                <a:srgbClr val="FFFFFF"/>
              </a:solidFill>
              <a:latin typeface="Roboto"/>
              <a:ea typeface="Roboto"/>
              <a:cs typeface="Roboto"/>
              <a:sym typeface="Roboto"/>
            </a:endParaRPr>
          </a:p>
        </p:txBody>
      </p:sp>
      <p:sp>
        <p:nvSpPr>
          <p:cNvPr id="514" name="Google Shape;514;p69"/>
          <p:cNvSpPr/>
          <p:nvPr/>
        </p:nvSpPr>
        <p:spPr>
          <a:xfrm>
            <a:off x="5098144" y="4338881"/>
            <a:ext cx="2388000" cy="748500"/>
          </a:xfrm>
          <a:prstGeom prst="chevron">
            <a:avLst>
              <a:gd name="adj" fmla="val 50000"/>
            </a:avLst>
          </a:prstGeom>
          <a:solidFill>
            <a:schemeClr val="accent5"/>
          </a:solidFill>
          <a:ln w="9525" cap="flat" cmpd="sng">
            <a:solidFill>
              <a:schemeClr val="accent5"/>
            </a:solidFill>
            <a:prstDash val="solid"/>
            <a:round/>
            <a:headEnd type="none" w="sm" len="sm"/>
            <a:tailEnd type="none" w="sm" len="sm"/>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Transparency, Alignment &amp; Collaboration</a:t>
            </a:r>
            <a:endParaRPr sz="1200" b="1" i="0" u="none" strike="noStrike" cap="none">
              <a:solidFill>
                <a:srgbClr val="FFFFFF"/>
              </a:solidFill>
              <a:latin typeface="Roboto"/>
              <a:ea typeface="Roboto"/>
              <a:cs typeface="Roboto"/>
              <a:sym typeface="Roboto"/>
            </a:endParaRPr>
          </a:p>
        </p:txBody>
      </p:sp>
      <p:sp>
        <p:nvSpPr>
          <p:cNvPr id="515" name="Google Shape;515;p69"/>
          <p:cNvSpPr txBox="1"/>
          <p:nvPr/>
        </p:nvSpPr>
        <p:spPr>
          <a:xfrm flipH="1">
            <a:off x="419541" y="1251675"/>
            <a:ext cx="3030300" cy="681000"/>
          </a:xfrm>
          <a:prstGeom prst="rect">
            <a:avLst/>
          </a:prstGeom>
          <a:solidFill>
            <a:schemeClr val="accent1"/>
          </a:solidFill>
          <a:ln>
            <a:noFill/>
          </a:ln>
        </p:spPr>
        <p:txBody>
          <a:bodyPr spcFirstLastPara="1" wrap="square" lIns="45725" tIns="45725" rIns="45725" bIns="45725"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Executive Committee</a:t>
            </a:r>
            <a:endParaRPr sz="1200" b="1" i="0" u="none" strike="noStrike" cap="none">
              <a:solidFill>
                <a:srgbClr val="FFFFFF"/>
              </a:solidFill>
              <a:latin typeface="Roboto"/>
              <a:ea typeface="Roboto"/>
              <a:cs typeface="Roboto"/>
              <a:sym typeface="Roboto"/>
            </a:endParaRPr>
          </a:p>
          <a:p>
            <a:pPr marL="127000" marR="0" lvl="1" indent="-127000" algn="l" rtl="0">
              <a:lnSpc>
                <a:spcPct val="90000"/>
              </a:lnSpc>
              <a:spcBef>
                <a:spcPts val="0"/>
              </a:spcBef>
              <a:spcAft>
                <a:spcPts val="0"/>
              </a:spcAft>
              <a:buClr>
                <a:srgbClr val="FFFFFF"/>
              </a:buClr>
              <a:buSzPts val="1200"/>
              <a:buFont typeface="Roboto"/>
              <a:buChar char="•"/>
            </a:pPr>
            <a:r>
              <a:rPr lang="en" sz="1200" b="0" i="0" u="none" strike="noStrike" cap="none">
                <a:solidFill>
                  <a:srgbClr val="FFFFFF"/>
                </a:solidFill>
                <a:latin typeface="Roboto"/>
                <a:ea typeface="Roboto"/>
                <a:cs typeface="Roboto"/>
                <a:sym typeface="Roboto"/>
              </a:rPr>
              <a:t>CPS CEO and CCC Chancellor, and Deputy Mayor for Education</a:t>
            </a:r>
            <a:endParaRPr sz="1100" b="0" i="0" u="none" strike="noStrike" cap="none">
              <a:solidFill>
                <a:srgbClr val="FFFFFF"/>
              </a:solidFill>
              <a:latin typeface="Roboto"/>
              <a:ea typeface="Roboto"/>
              <a:cs typeface="Roboto"/>
              <a:sym typeface="Roboto"/>
            </a:endParaRPr>
          </a:p>
        </p:txBody>
      </p:sp>
      <p:sp>
        <p:nvSpPr>
          <p:cNvPr id="516" name="Google Shape;516;p69"/>
          <p:cNvSpPr txBox="1"/>
          <p:nvPr/>
        </p:nvSpPr>
        <p:spPr>
          <a:xfrm flipH="1">
            <a:off x="419541" y="2044556"/>
            <a:ext cx="3030300" cy="486600"/>
          </a:xfrm>
          <a:prstGeom prst="rect">
            <a:avLst/>
          </a:prstGeom>
          <a:solidFill>
            <a:schemeClr val="accent2"/>
          </a:solidFill>
          <a:ln>
            <a:noFill/>
          </a:ln>
        </p:spPr>
        <p:txBody>
          <a:bodyPr spcFirstLastPara="1" wrap="square" lIns="45725" tIns="45725" rIns="45725" bIns="45725"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Leadership Committee</a:t>
            </a:r>
            <a:endParaRPr sz="1200" b="1" i="0" u="none" strike="noStrike" cap="none">
              <a:solidFill>
                <a:srgbClr val="FFFFFF"/>
              </a:solidFill>
              <a:latin typeface="Roboto"/>
              <a:ea typeface="Roboto"/>
              <a:cs typeface="Roboto"/>
              <a:sym typeface="Roboto"/>
            </a:endParaRPr>
          </a:p>
          <a:p>
            <a:pPr marL="127000" marR="0" lvl="1" indent="-127000" algn="l" rtl="0">
              <a:lnSpc>
                <a:spcPct val="90000"/>
              </a:lnSpc>
              <a:spcBef>
                <a:spcPts val="200"/>
              </a:spcBef>
              <a:spcAft>
                <a:spcPts val="0"/>
              </a:spcAft>
              <a:buClr>
                <a:srgbClr val="FFFFFF"/>
              </a:buClr>
              <a:buSzPts val="1200"/>
              <a:buFont typeface="Roboto"/>
              <a:buChar char="•"/>
            </a:pPr>
            <a:r>
              <a:rPr lang="en" sz="1200" b="0" i="0" u="none" strike="noStrike" cap="none">
                <a:solidFill>
                  <a:srgbClr val="FFFFFF"/>
                </a:solidFill>
                <a:latin typeface="Roboto"/>
                <a:ea typeface="Roboto"/>
                <a:cs typeface="Roboto"/>
                <a:sym typeface="Roboto"/>
              </a:rPr>
              <a:t>Roadmap Leaders from CPS &amp; CCC</a:t>
            </a:r>
            <a:endParaRPr sz="1100" b="0" i="0" u="none" strike="noStrike" cap="none">
              <a:solidFill>
                <a:srgbClr val="FFFFFF"/>
              </a:solidFill>
              <a:latin typeface="Roboto"/>
              <a:ea typeface="Roboto"/>
              <a:cs typeface="Roboto"/>
              <a:sym typeface="Roboto"/>
            </a:endParaRPr>
          </a:p>
        </p:txBody>
      </p:sp>
      <p:sp>
        <p:nvSpPr>
          <p:cNvPr id="517" name="Google Shape;517;p69"/>
          <p:cNvSpPr txBox="1"/>
          <p:nvPr/>
        </p:nvSpPr>
        <p:spPr>
          <a:xfrm flipH="1">
            <a:off x="419541" y="2643263"/>
            <a:ext cx="3030300" cy="815700"/>
          </a:xfrm>
          <a:prstGeom prst="rect">
            <a:avLst/>
          </a:prstGeom>
          <a:solidFill>
            <a:schemeClr val="accent6"/>
          </a:solidFill>
          <a:ln>
            <a:noFill/>
          </a:ln>
        </p:spPr>
        <p:txBody>
          <a:bodyPr spcFirstLastPara="1" wrap="square" lIns="45725" tIns="45725" rIns="45725" bIns="45725"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a:p>
            <a:pPr marL="127000" marR="0" lvl="1" indent="-127000" algn="l" rtl="0">
              <a:lnSpc>
                <a:spcPct val="90000"/>
              </a:lnSpc>
              <a:spcBef>
                <a:spcPts val="200"/>
              </a:spcBef>
              <a:spcAft>
                <a:spcPts val="0"/>
              </a:spcAft>
              <a:buClr>
                <a:srgbClr val="FFFFFF"/>
              </a:buClr>
              <a:buSzPts val="1200"/>
              <a:buFont typeface="Roboto"/>
              <a:buChar char="•"/>
            </a:pPr>
            <a:r>
              <a:rPr lang="en" sz="1200" b="0" i="0" u="none" strike="noStrike" cap="none">
                <a:solidFill>
                  <a:srgbClr val="FFFFFF"/>
                </a:solidFill>
                <a:latin typeface="Roboto"/>
                <a:ea typeface="Roboto"/>
                <a:cs typeface="Roboto"/>
                <a:sym typeface="Roboto"/>
              </a:rPr>
              <a:t>Cross-departmental selection of staff within each institution, external partners as needed</a:t>
            </a:r>
            <a:endParaRPr sz="1100" b="0" i="0" u="none" strike="noStrike" cap="none">
              <a:solidFill>
                <a:srgbClr val="FFFFFF"/>
              </a:solidFill>
              <a:latin typeface="Roboto"/>
              <a:ea typeface="Roboto"/>
              <a:cs typeface="Roboto"/>
              <a:sym typeface="Roboto"/>
            </a:endParaRPr>
          </a:p>
        </p:txBody>
      </p:sp>
      <p:pic>
        <p:nvPicPr>
          <p:cNvPr id="518" name="Google Shape;518;p69"/>
          <p:cNvPicPr preferRelativeResize="0"/>
          <p:nvPr/>
        </p:nvPicPr>
        <p:blipFill rotWithShape="1">
          <a:blip r:embed="rId5">
            <a:alphaModFix/>
          </a:blip>
          <a:srcRect l="2366" t="30077" r="2594" b="27385"/>
          <a:stretch/>
        </p:blipFill>
        <p:spPr>
          <a:xfrm>
            <a:off x="460083" y="3651779"/>
            <a:ext cx="2119800" cy="498113"/>
          </a:xfrm>
          <a:prstGeom prst="rect">
            <a:avLst/>
          </a:prstGeom>
          <a:noFill/>
          <a:ln>
            <a:noFill/>
          </a:ln>
        </p:spPr>
      </p:pic>
      <p:pic>
        <p:nvPicPr>
          <p:cNvPr id="519" name="Google Shape;519;p69"/>
          <p:cNvPicPr preferRelativeResize="0"/>
          <p:nvPr/>
        </p:nvPicPr>
        <p:blipFill rotWithShape="1">
          <a:blip r:embed="rId6">
            <a:alphaModFix/>
          </a:blip>
          <a:srcRect/>
          <a:stretch/>
        </p:blipFill>
        <p:spPr>
          <a:xfrm>
            <a:off x="460074" y="4219388"/>
            <a:ext cx="1359117" cy="680850"/>
          </a:xfrm>
          <a:prstGeom prst="rect">
            <a:avLst/>
          </a:prstGeom>
          <a:noFill/>
          <a:ln>
            <a:noFill/>
          </a:ln>
        </p:spPr>
      </p:pic>
      <p:pic>
        <p:nvPicPr>
          <p:cNvPr id="520" name="Google Shape;520;p69"/>
          <p:cNvPicPr preferRelativeResize="0"/>
          <p:nvPr/>
        </p:nvPicPr>
        <p:blipFill rotWithShape="1">
          <a:blip r:embed="rId7">
            <a:alphaModFix/>
          </a:blip>
          <a:srcRect t="16333" r="3232" b="14486"/>
          <a:stretch/>
        </p:blipFill>
        <p:spPr>
          <a:xfrm>
            <a:off x="1738013" y="4323413"/>
            <a:ext cx="1711838" cy="562931"/>
          </a:xfrm>
          <a:prstGeom prst="rect">
            <a:avLst/>
          </a:prstGeom>
          <a:noFill/>
          <a:ln>
            <a:noFill/>
          </a:ln>
        </p:spPr>
      </p:pic>
      <p:sp>
        <p:nvSpPr>
          <p:cNvPr id="521" name="Google Shape;521;p69"/>
          <p:cNvSpPr/>
          <p:nvPr/>
        </p:nvSpPr>
        <p:spPr>
          <a:xfrm flipH="1">
            <a:off x="4396031" y="2806688"/>
            <a:ext cx="1172700" cy="765900"/>
          </a:xfrm>
          <a:prstGeom prst="leftArrow">
            <a:avLst>
              <a:gd name="adj1" fmla="val 98507"/>
              <a:gd name="adj2" fmla="val 50000"/>
            </a:avLst>
          </a:prstGeom>
          <a:gradFill>
            <a:gsLst>
              <a:gs pos="0">
                <a:srgbClr val="35DDBE"/>
              </a:gs>
              <a:gs pos="100000">
                <a:srgbClr val="1A7564"/>
              </a:gs>
            </a:gsLst>
            <a:path path="circle">
              <a:fillToRect r="100000" b="100000"/>
            </a:path>
            <a:tileRect l="-100000" t="-100000"/>
          </a:gra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p:txBody>
      </p:sp>
      <p:sp>
        <p:nvSpPr>
          <p:cNvPr id="522" name="Google Shape;522;p69"/>
          <p:cNvSpPr/>
          <p:nvPr/>
        </p:nvSpPr>
        <p:spPr>
          <a:xfrm flipH="1">
            <a:off x="4396031" y="3572672"/>
            <a:ext cx="1172700" cy="765900"/>
          </a:xfrm>
          <a:prstGeom prst="leftArrow">
            <a:avLst>
              <a:gd name="adj1" fmla="val 98507"/>
              <a:gd name="adj2" fmla="val 50000"/>
            </a:avLst>
          </a:prstGeom>
          <a:gradFill>
            <a:gsLst>
              <a:gs pos="0">
                <a:srgbClr val="35DDBE"/>
              </a:gs>
              <a:gs pos="100000">
                <a:srgbClr val="1A7564"/>
              </a:gs>
            </a:gsLst>
            <a:path path="circle">
              <a:fillToRect r="100000" b="100000"/>
            </a:path>
            <a:tileRect l="-100000" t="-100000"/>
          </a:gra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p:txBody>
      </p:sp>
      <p:sp>
        <p:nvSpPr>
          <p:cNvPr id="523" name="Google Shape;523;p69"/>
          <p:cNvSpPr/>
          <p:nvPr/>
        </p:nvSpPr>
        <p:spPr>
          <a:xfrm flipH="1">
            <a:off x="4396031" y="4338769"/>
            <a:ext cx="1172700" cy="765900"/>
          </a:xfrm>
          <a:prstGeom prst="leftArrow">
            <a:avLst>
              <a:gd name="adj1" fmla="val 98507"/>
              <a:gd name="adj2" fmla="val 50000"/>
            </a:avLst>
          </a:prstGeom>
          <a:gradFill>
            <a:gsLst>
              <a:gs pos="0">
                <a:srgbClr val="35DDBE"/>
              </a:gs>
              <a:gs pos="100000">
                <a:srgbClr val="1A7564"/>
              </a:gs>
            </a:gsLst>
            <a:path path="circle">
              <a:fillToRect r="100000" b="100000"/>
            </a:path>
            <a:tileRect l="-100000" t="-100000"/>
          </a:gra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p:txBody>
      </p:sp>
      <p:sp>
        <p:nvSpPr>
          <p:cNvPr id="524" name="Google Shape;524;p69"/>
          <p:cNvSpPr/>
          <p:nvPr/>
        </p:nvSpPr>
        <p:spPr>
          <a:xfrm flipH="1">
            <a:off x="4396031" y="2040703"/>
            <a:ext cx="1172700" cy="765900"/>
          </a:xfrm>
          <a:prstGeom prst="leftArrow">
            <a:avLst>
              <a:gd name="adj1" fmla="val 98507"/>
              <a:gd name="adj2" fmla="val 50000"/>
            </a:avLst>
          </a:prstGeom>
          <a:gradFill>
            <a:gsLst>
              <a:gs pos="0">
                <a:srgbClr val="35DDBE"/>
              </a:gs>
              <a:gs pos="100000">
                <a:srgbClr val="1A7564"/>
              </a:gs>
            </a:gsLst>
            <a:path path="circle">
              <a:fillToRect r="100000" b="100000"/>
            </a:path>
            <a:tileRect l="-100000" t="-100000"/>
          </a:gra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p:txBody>
      </p:sp>
      <p:sp>
        <p:nvSpPr>
          <p:cNvPr id="525" name="Google Shape;525;p69"/>
          <p:cNvSpPr/>
          <p:nvPr/>
        </p:nvSpPr>
        <p:spPr>
          <a:xfrm flipH="1">
            <a:off x="4396031" y="1274719"/>
            <a:ext cx="1172700" cy="765900"/>
          </a:xfrm>
          <a:prstGeom prst="leftArrow">
            <a:avLst>
              <a:gd name="adj1" fmla="val 98507"/>
              <a:gd name="adj2" fmla="val 50000"/>
            </a:avLst>
          </a:prstGeom>
          <a:gradFill>
            <a:gsLst>
              <a:gs pos="0">
                <a:srgbClr val="35DDBE"/>
              </a:gs>
              <a:gs pos="100000">
                <a:srgbClr val="1A7564"/>
              </a:gs>
            </a:gsLst>
            <a:path path="circle">
              <a:fillToRect r="100000" b="100000"/>
            </a:path>
            <a:tileRect l="-100000" t="-100000"/>
          </a:gra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Working Groups</a:t>
            </a:r>
            <a:endParaRPr sz="1200" b="1" i="0" u="none" strike="noStrike" cap="none">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0"/>
          <p:cNvSpPr txBox="1">
            <a:spLocks noGrp="1"/>
          </p:cNvSpPr>
          <p:nvPr>
            <p:ph type="body" idx="1"/>
          </p:nvPr>
        </p:nvSpPr>
        <p:spPr>
          <a:xfrm>
            <a:off x="4041475" y="914400"/>
            <a:ext cx="4750800" cy="34260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endParaRPr sz="500">
              <a:solidFill>
                <a:schemeClr val="dk1"/>
              </a:solidFill>
            </a:endParaRPr>
          </a:p>
          <a:p>
            <a:pPr marL="0" lvl="0" indent="0" algn="l" rtl="0">
              <a:lnSpc>
                <a:spcPct val="100000"/>
              </a:lnSpc>
              <a:spcBef>
                <a:spcPts val="500"/>
              </a:spcBef>
              <a:spcAft>
                <a:spcPts val="0"/>
              </a:spcAft>
              <a:buNone/>
            </a:pPr>
            <a:r>
              <a:rPr lang="en" sz="1600"/>
              <a:t>A </a:t>
            </a:r>
            <a:r>
              <a:rPr lang="en" sz="1600" b="1"/>
              <a:t>statewide movement</a:t>
            </a:r>
            <a:r>
              <a:rPr lang="en" sz="1600"/>
              <a:t> to equip students with a multi-faceted set of knowledge, skills, and abilities that allow them to meet the challenges of postsecondary education and career and live healthy, productive lives.</a:t>
            </a:r>
            <a:endParaRPr sz="1600"/>
          </a:p>
          <a:p>
            <a:pPr marL="0" lvl="0" indent="0" algn="l" rtl="0">
              <a:lnSpc>
                <a:spcPct val="100000"/>
              </a:lnSpc>
              <a:spcBef>
                <a:spcPts val="500"/>
              </a:spcBef>
              <a:spcAft>
                <a:spcPts val="0"/>
              </a:spcAft>
              <a:buNone/>
            </a:pPr>
            <a:endParaRPr sz="1000"/>
          </a:p>
          <a:p>
            <a:pPr marL="0" lvl="0" indent="0" algn="l" rtl="0">
              <a:lnSpc>
                <a:spcPct val="100000"/>
              </a:lnSpc>
              <a:spcBef>
                <a:spcPts val="0"/>
              </a:spcBef>
              <a:spcAft>
                <a:spcPts val="0"/>
              </a:spcAft>
              <a:buNone/>
            </a:pPr>
            <a:r>
              <a:rPr lang="en" sz="1600">
                <a:solidFill>
                  <a:srgbClr val="000000"/>
                </a:solidFill>
              </a:rPr>
              <a:t>The </a:t>
            </a:r>
            <a:r>
              <a:rPr lang="en" sz="1600" u="sng">
                <a:solidFill>
                  <a:srgbClr val="009384"/>
                </a:solidFill>
                <a:hlinkClick r:id="rId3">
                  <a:extLst>
                    <a:ext uri="{A12FA001-AC4F-418D-AE19-62706E023703}">
                      <ahyp:hlinkClr xmlns:ahyp="http://schemas.microsoft.com/office/drawing/2018/hyperlinkcolor" val="tx"/>
                    </a:ext>
                  </a:extLst>
                </a:hlinkClick>
              </a:rPr>
              <a:t>Postsecondary and Workforce Readiness Act</a:t>
            </a:r>
            <a:r>
              <a:rPr lang="en" sz="1600">
                <a:solidFill>
                  <a:srgbClr val="000000"/>
                </a:solidFill>
              </a:rPr>
              <a:t> includes a process for school districts to award </a:t>
            </a:r>
            <a:r>
              <a:rPr lang="en" sz="1600" i="1" u="sng">
                <a:solidFill>
                  <a:srgbClr val="009384"/>
                </a:solidFill>
                <a:hlinkClick r:id="rId4">
                  <a:extLst>
                    <a:ext uri="{A12FA001-AC4F-418D-AE19-62706E023703}">
                      <ahyp:hlinkClr xmlns:ahyp="http://schemas.microsoft.com/office/drawing/2018/hyperlinkcolor" val="tx"/>
                    </a:ext>
                  </a:extLst>
                </a:hlinkClick>
              </a:rPr>
              <a:t>College and Career Pathway Endorsements</a:t>
            </a:r>
            <a:r>
              <a:rPr lang="en" sz="1600">
                <a:solidFill>
                  <a:srgbClr val="000000"/>
                </a:solidFill>
              </a:rPr>
              <a:t> to high school graduates. </a:t>
            </a:r>
            <a:endParaRPr sz="1600">
              <a:solidFill>
                <a:srgbClr val="000000"/>
              </a:solidFill>
            </a:endParaRPr>
          </a:p>
          <a:p>
            <a:pPr marL="0" lvl="0" indent="0" algn="l" rtl="0">
              <a:lnSpc>
                <a:spcPct val="100000"/>
              </a:lnSpc>
              <a:spcBef>
                <a:spcPts val="0"/>
              </a:spcBef>
              <a:spcAft>
                <a:spcPts val="0"/>
              </a:spcAft>
              <a:buNone/>
            </a:pPr>
            <a:endParaRPr sz="1000">
              <a:solidFill>
                <a:srgbClr val="000000"/>
              </a:solidFill>
            </a:endParaRPr>
          </a:p>
          <a:p>
            <a:pPr marL="0" lvl="0" indent="0" algn="l" rtl="0">
              <a:lnSpc>
                <a:spcPct val="100000"/>
              </a:lnSpc>
              <a:spcBef>
                <a:spcPts val="0"/>
              </a:spcBef>
              <a:spcAft>
                <a:spcPts val="0"/>
              </a:spcAft>
              <a:buNone/>
            </a:pPr>
            <a:r>
              <a:rPr lang="en" sz="1600" b="1">
                <a:solidFill>
                  <a:srgbClr val="000000"/>
                </a:solidFill>
              </a:rPr>
              <a:t>Students earn endorsements by completing:</a:t>
            </a:r>
            <a:endParaRPr sz="1600" b="1">
              <a:solidFill>
                <a:srgbClr val="000000"/>
              </a:solidFill>
            </a:endParaRPr>
          </a:p>
          <a:p>
            <a:pPr marL="457200" lvl="0" indent="-330200" algn="l" rtl="0">
              <a:lnSpc>
                <a:spcPct val="100000"/>
              </a:lnSpc>
              <a:spcBef>
                <a:spcPts val="0"/>
              </a:spcBef>
              <a:spcAft>
                <a:spcPts val="0"/>
              </a:spcAft>
              <a:buClr>
                <a:srgbClr val="000000"/>
              </a:buClr>
              <a:buSzPts val="1600"/>
              <a:buFont typeface="Roboto"/>
              <a:buChar char="●"/>
            </a:pPr>
            <a:r>
              <a:rPr lang="en" sz="1600">
                <a:solidFill>
                  <a:srgbClr val="000000"/>
                </a:solidFill>
              </a:rPr>
              <a:t>individualized learning plans in gr 9-12; AND</a:t>
            </a:r>
            <a:endParaRPr sz="1600">
              <a:solidFill>
                <a:srgbClr val="000000"/>
              </a:solidFill>
            </a:endParaRPr>
          </a:p>
          <a:p>
            <a:pPr marL="457200" lvl="0" indent="-330200" algn="l" rtl="0">
              <a:lnSpc>
                <a:spcPct val="100000"/>
              </a:lnSpc>
              <a:spcBef>
                <a:spcPts val="0"/>
              </a:spcBef>
              <a:spcAft>
                <a:spcPts val="0"/>
              </a:spcAft>
              <a:buClr>
                <a:srgbClr val="000000"/>
              </a:buClr>
              <a:buSzPts val="1600"/>
              <a:buFont typeface="Roboto"/>
              <a:buChar char="●"/>
            </a:pPr>
            <a:r>
              <a:rPr lang="en" sz="1600">
                <a:solidFill>
                  <a:srgbClr val="000000"/>
                </a:solidFill>
              </a:rPr>
              <a:t>career-focused instructional sequence; AND</a:t>
            </a:r>
            <a:endParaRPr sz="1600">
              <a:solidFill>
                <a:srgbClr val="000000"/>
              </a:solidFill>
            </a:endParaRPr>
          </a:p>
          <a:p>
            <a:pPr marL="457200" lvl="0" indent="-330200" algn="l" rtl="0">
              <a:lnSpc>
                <a:spcPct val="100000"/>
              </a:lnSpc>
              <a:spcBef>
                <a:spcPts val="0"/>
              </a:spcBef>
              <a:spcAft>
                <a:spcPts val="0"/>
              </a:spcAft>
              <a:buClr>
                <a:srgbClr val="000000"/>
              </a:buClr>
              <a:buSzPts val="1600"/>
              <a:buFont typeface="Roboto"/>
              <a:buChar char="●"/>
            </a:pPr>
            <a:r>
              <a:rPr lang="en" sz="1600">
                <a:solidFill>
                  <a:srgbClr val="000000"/>
                </a:solidFill>
              </a:rPr>
              <a:t>professional learning opportunities​; AND</a:t>
            </a:r>
            <a:endParaRPr sz="1600">
              <a:solidFill>
                <a:srgbClr val="000000"/>
              </a:solidFill>
            </a:endParaRPr>
          </a:p>
          <a:p>
            <a:pPr marL="457200" lvl="0" indent="-330200" algn="l" rtl="0">
              <a:lnSpc>
                <a:spcPct val="100000"/>
              </a:lnSpc>
              <a:spcBef>
                <a:spcPts val="0"/>
              </a:spcBef>
              <a:spcAft>
                <a:spcPts val="0"/>
              </a:spcAft>
              <a:buClr>
                <a:srgbClr val="000000"/>
              </a:buClr>
              <a:buSzPts val="1600"/>
              <a:buFont typeface="Roboto"/>
              <a:buChar char="●"/>
            </a:pPr>
            <a:r>
              <a:rPr lang="en" sz="1600">
                <a:solidFill>
                  <a:srgbClr val="000000"/>
                </a:solidFill>
              </a:rPr>
              <a:t>academic readiness.</a:t>
            </a:r>
            <a:endParaRPr sz="1600">
              <a:solidFill>
                <a:srgbClr val="000000"/>
              </a:solidFill>
            </a:endParaRPr>
          </a:p>
          <a:p>
            <a:pPr marL="0" lvl="0" indent="0" algn="l" rtl="0">
              <a:lnSpc>
                <a:spcPct val="100000"/>
              </a:lnSpc>
              <a:spcBef>
                <a:spcPts val="0"/>
              </a:spcBef>
              <a:spcAft>
                <a:spcPts val="0"/>
              </a:spcAft>
              <a:buNone/>
            </a:pPr>
            <a:endParaRPr sz="1500">
              <a:solidFill>
                <a:schemeClr val="dk1"/>
              </a:solidFill>
            </a:endParaRPr>
          </a:p>
          <a:p>
            <a:pPr marL="0" lvl="0" indent="0" algn="l" rtl="0">
              <a:lnSpc>
                <a:spcPct val="100000"/>
              </a:lnSpc>
              <a:spcBef>
                <a:spcPts val="0"/>
              </a:spcBef>
              <a:spcAft>
                <a:spcPts val="0"/>
              </a:spcAft>
              <a:buNone/>
            </a:pPr>
            <a:endParaRPr sz="1400"/>
          </a:p>
          <a:p>
            <a:pPr marL="0" lvl="0" indent="0" algn="l" rtl="0">
              <a:lnSpc>
                <a:spcPct val="100000"/>
              </a:lnSpc>
              <a:spcBef>
                <a:spcPts val="0"/>
              </a:spcBef>
              <a:spcAft>
                <a:spcPts val="0"/>
              </a:spcAft>
              <a:buNone/>
            </a:pPr>
            <a:endParaRPr sz="1100"/>
          </a:p>
        </p:txBody>
      </p:sp>
      <p:pic>
        <p:nvPicPr>
          <p:cNvPr id="531" name="Google Shape;531;p70"/>
          <p:cNvPicPr preferRelativeResize="0"/>
          <p:nvPr/>
        </p:nvPicPr>
        <p:blipFill>
          <a:blip r:embed="rId5">
            <a:alphaModFix/>
          </a:blip>
          <a:stretch>
            <a:fillRect/>
          </a:stretch>
        </p:blipFill>
        <p:spPr>
          <a:xfrm>
            <a:off x="199275" y="993803"/>
            <a:ext cx="3391250" cy="3974272"/>
          </a:xfrm>
          <a:prstGeom prst="rect">
            <a:avLst/>
          </a:prstGeom>
          <a:noFill/>
          <a:ln>
            <a:noFill/>
          </a:ln>
        </p:spPr>
      </p:pic>
      <p:sp>
        <p:nvSpPr>
          <p:cNvPr id="532" name="Google Shape;532;p70"/>
          <p:cNvSpPr txBox="1">
            <a:spLocks noGrp="1"/>
          </p:cNvSpPr>
          <p:nvPr>
            <p:ph type="title"/>
          </p:nvPr>
        </p:nvSpPr>
        <p:spPr>
          <a:xfrm>
            <a:off x="457200" y="0"/>
            <a:ext cx="8375100" cy="914400"/>
          </a:xfrm>
          <a:prstGeom prst="rect">
            <a:avLst/>
          </a:prstGeom>
        </p:spPr>
        <p:txBody>
          <a:bodyPr spcFirstLastPara="1" wrap="square" lIns="0" tIns="45700" rIns="0" bIns="0" anchor="ctr" anchorCtr="0">
            <a:noAutofit/>
          </a:bodyPr>
          <a:lstStyle/>
          <a:p>
            <a:pPr marL="0" lvl="0" indent="0" algn="l" rtl="0">
              <a:spcBef>
                <a:spcPts val="0"/>
              </a:spcBef>
              <a:spcAft>
                <a:spcPts val="0"/>
              </a:spcAft>
              <a:buNone/>
            </a:pPr>
            <a:r>
              <a:rPr lang="en"/>
              <a:t>College and Career Pathway Endorsement</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icago Public Schools">
  <a:themeElements>
    <a:clrScheme name="Simple Light">
      <a:dk1>
        <a:srgbClr val="434343"/>
      </a:dk1>
      <a:lt1>
        <a:srgbClr val="FFFFFF"/>
      </a:lt1>
      <a:dk2>
        <a:srgbClr val="F75C03"/>
      </a:dk2>
      <a:lt2>
        <a:srgbClr val="CF4016"/>
      </a:lt2>
      <a:accent1>
        <a:srgbClr val="28A2B8"/>
      </a:accent1>
      <a:accent2>
        <a:srgbClr val="1D7686"/>
      </a:accent2>
      <a:accent3>
        <a:srgbClr val="7EC352"/>
      </a:accent3>
      <a:accent4>
        <a:srgbClr val="047A6E"/>
      </a:accent4>
      <a:accent5>
        <a:srgbClr val="8B2BA1"/>
      </a:accent5>
      <a:accent6>
        <a:srgbClr val="621E71"/>
      </a:accent6>
      <a:hlink>
        <a:srgbClr val="167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428</Words>
  <Application>Microsoft Office PowerPoint</Application>
  <PresentationFormat>On-screen Show (16:9)</PresentationFormat>
  <Paragraphs>56</Paragraphs>
  <Slides>4</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vt:i4>
      </vt:variant>
    </vt:vector>
  </HeadingPairs>
  <TitlesOfParts>
    <vt:vector size="14" baseType="lpstr">
      <vt:lpstr>Lora</vt:lpstr>
      <vt:lpstr>Arial Black</vt:lpstr>
      <vt:lpstr>Montserrat</vt:lpstr>
      <vt:lpstr>Roboto</vt:lpstr>
      <vt:lpstr>Roboto Condensed Light</vt:lpstr>
      <vt:lpstr>Roboto Condensed</vt:lpstr>
      <vt:lpstr>Arial</vt:lpstr>
      <vt:lpstr>Calibri</vt:lpstr>
      <vt:lpstr>Simple Light</vt:lpstr>
      <vt:lpstr>Chicago Public Schools</vt:lpstr>
      <vt:lpstr>Early College and Career Education maximizes each student’s time at CPS to develop the skills, knowledge, and mindset they need to succeed in the workplace and their community.   We recognize that the journey to success is unique to each student, and we’re committed to providing options that accelerate and support their goals and plans for life beyond high school.</vt:lpstr>
      <vt:lpstr>Universal Five-Year Goals </vt:lpstr>
      <vt:lpstr>Chicago Roadmap</vt:lpstr>
      <vt:lpstr>College and Career Pathway Endorsement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College and Career Education maximizes each student’s time at CPS to develop the skills, knowledge, and mindset they need to succeed in the workplace and their community.   We recognize that the journey to success is unique to each student, and we’re committed to providing options that accelerate and support their goals and plans for life beyond high school.</dc:title>
  <dc:creator>Bucio, Maria A</dc:creator>
  <cp:lastModifiedBy>Bucio, Maria A</cp:lastModifiedBy>
  <cp:revision>1</cp:revision>
  <dcterms:modified xsi:type="dcterms:W3CDTF">2025-05-26T13:23:07Z</dcterms:modified>
</cp:coreProperties>
</file>