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12"/>
  </p:notesMasterIdLst>
  <p:sldIdLst>
    <p:sldId id="256" r:id="rId2"/>
    <p:sldId id="258" r:id="rId3"/>
    <p:sldId id="267" r:id="rId4"/>
    <p:sldId id="271" r:id="rId5"/>
    <p:sldId id="262" r:id="rId6"/>
    <p:sldId id="272" r:id="rId7"/>
    <p:sldId id="273" r:id="rId8"/>
    <p:sldId id="265" r:id="rId9"/>
    <p:sldId id="270" r:id="rId10"/>
    <p:sldId id="268" r:id="rId11"/>
  </p:sldIdLst>
  <p:sldSz cx="9144000" cy="5143500" type="screen16x9"/>
  <p:notesSz cx="6858000" cy="9144000"/>
  <p:embeddedFontLst>
    <p:embeddedFont>
      <p:font typeface="Proxima Nova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D611A7-D10A-4636-B467-D959B7C415B5}" v="16" dt="2025-05-21T20:19:45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Cohen" userId="5f486ef1-1d7c-4035-95bd-8fcd678dc62a" providerId="ADAL" clId="{14D611A7-D10A-4636-B467-D959B7C415B5}"/>
    <pc:docChg chg="undo custSel addSld delSld modSld sldOrd">
      <pc:chgData name="Elizabeth Cohen" userId="5f486ef1-1d7c-4035-95bd-8fcd678dc62a" providerId="ADAL" clId="{14D611A7-D10A-4636-B467-D959B7C415B5}" dt="2025-05-21T20:19:50.942" v="534" actId="1076"/>
      <pc:docMkLst>
        <pc:docMk/>
      </pc:docMkLst>
      <pc:sldChg chg="modSp mod">
        <pc:chgData name="Elizabeth Cohen" userId="5f486ef1-1d7c-4035-95bd-8fcd678dc62a" providerId="ADAL" clId="{14D611A7-D10A-4636-B467-D959B7C415B5}" dt="2025-05-19T13:06:08.770" v="84" actId="20577"/>
        <pc:sldMkLst>
          <pc:docMk/>
          <pc:sldMk cId="0" sldId="256"/>
        </pc:sldMkLst>
        <pc:spChg chg="mod">
          <ac:chgData name="Elizabeth Cohen" userId="5f486ef1-1d7c-4035-95bd-8fcd678dc62a" providerId="ADAL" clId="{14D611A7-D10A-4636-B467-D959B7C415B5}" dt="2025-05-19T13:05:36.869" v="69" actId="1076"/>
          <ac:spMkLst>
            <pc:docMk/>
            <pc:sldMk cId="0" sldId="256"/>
            <ac:spMk id="2" creationId="{93C5D0E4-E06C-691A-8A15-257F2224580B}"/>
          </ac:spMkLst>
        </pc:spChg>
        <pc:spChg chg="mod">
          <ac:chgData name="Elizabeth Cohen" userId="5f486ef1-1d7c-4035-95bd-8fcd678dc62a" providerId="ADAL" clId="{14D611A7-D10A-4636-B467-D959B7C415B5}" dt="2025-05-19T13:06:08.770" v="84" actId="20577"/>
          <ac:spMkLst>
            <pc:docMk/>
            <pc:sldMk cId="0" sldId="256"/>
            <ac:spMk id="37" creationId="{00000000-0000-0000-0000-000000000000}"/>
          </ac:spMkLst>
        </pc:spChg>
      </pc:sldChg>
      <pc:sldChg chg="del">
        <pc:chgData name="Elizabeth Cohen" userId="5f486ef1-1d7c-4035-95bd-8fcd678dc62a" providerId="ADAL" clId="{14D611A7-D10A-4636-B467-D959B7C415B5}" dt="2025-05-19T13:06:27.832" v="86" actId="47"/>
        <pc:sldMkLst>
          <pc:docMk/>
          <pc:sldMk cId="0" sldId="257"/>
        </pc:sldMkLst>
      </pc:sldChg>
      <pc:sldChg chg="modSp add mod">
        <pc:chgData name="Elizabeth Cohen" userId="5f486ef1-1d7c-4035-95bd-8fcd678dc62a" providerId="ADAL" clId="{14D611A7-D10A-4636-B467-D959B7C415B5}" dt="2025-05-21T12:30:25.716" v="356" actId="20577"/>
        <pc:sldMkLst>
          <pc:docMk/>
          <pc:sldMk cId="3578671765" sldId="262"/>
        </pc:sldMkLst>
        <pc:spChg chg="mod">
          <ac:chgData name="Elizabeth Cohen" userId="5f486ef1-1d7c-4035-95bd-8fcd678dc62a" providerId="ADAL" clId="{14D611A7-D10A-4636-B467-D959B7C415B5}" dt="2025-05-21T12:30:25.716" v="356" actId="20577"/>
          <ac:spMkLst>
            <pc:docMk/>
            <pc:sldMk cId="3578671765" sldId="262"/>
            <ac:spMk id="2" creationId="{9153BF12-F8D7-E586-A185-F26A8B630F56}"/>
          </ac:spMkLst>
        </pc:spChg>
      </pc:sldChg>
      <pc:sldChg chg="modSp mod">
        <pc:chgData name="Elizabeth Cohen" userId="5f486ef1-1d7c-4035-95bd-8fcd678dc62a" providerId="ADAL" clId="{14D611A7-D10A-4636-B467-D959B7C415B5}" dt="2025-05-21T12:25:53.168" v="173" actId="1076"/>
        <pc:sldMkLst>
          <pc:docMk/>
          <pc:sldMk cId="2498773193" sldId="267"/>
        </pc:sldMkLst>
        <pc:spChg chg="mod">
          <ac:chgData name="Elizabeth Cohen" userId="5f486ef1-1d7c-4035-95bd-8fcd678dc62a" providerId="ADAL" clId="{14D611A7-D10A-4636-B467-D959B7C415B5}" dt="2025-05-21T12:25:53.168" v="173" actId="1076"/>
          <ac:spMkLst>
            <pc:docMk/>
            <pc:sldMk cId="2498773193" sldId="267"/>
            <ac:spMk id="7" creationId="{76C0A22C-2102-91C5-60AD-3F43BBC71D0E}"/>
          </ac:spMkLst>
        </pc:spChg>
        <pc:picChg chg="mod">
          <ac:chgData name="Elizabeth Cohen" userId="5f486ef1-1d7c-4035-95bd-8fcd678dc62a" providerId="ADAL" clId="{14D611A7-D10A-4636-B467-D959B7C415B5}" dt="2025-05-21T12:25:50.767" v="172" actId="1076"/>
          <ac:picMkLst>
            <pc:docMk/>
            <pc:sldMk cId="2498773193" sldId="267"/>
            <ac:picMk id="6" creationId="{1186719A-0B53-2427-87A3-B76FA9F835BA}"/>
          </ac:picMkLst>
        </pc:picChg>
      </pc:sldChg>
      <pc:sldChg chg="modSp mod">
        <pc:chgData name="Elizabeth Cohen" userId="5f486ef1-1d7c-4035-95bd-8fcd678dc62a" providerId="ADAL" clId="{14D611A7-D10A-4636-B467-D959B7C415B5}" dt="2025-05-19T13:07:08.369" v="97" actId="20577"/>
        <pc:sldMkLst>
          <pc:docMk/>
          <pc:sldMk cId="2165276668" sldId="268"/>
        </pc:sldMkLst>
        <pc:spChg chg="mod">
          <ac:chgData name="Elizabeth Cohen" userId="5f486ef1-1d7c-4035-95bd-8fcd678dc62a" providerId="ADAL" clId="{14D611A7-D10A-4636-B467-D959B7C415B5}" dt="2025-05-19T13:07:08.369" v="97" actId="20577"/>
          <ac:spMkLst>
            <pc:docMk/>
            <pc:sldMk cId="2165276668" sldId="268"/>
            <ac:spMk id="2" creationId="{A558F8BF-6EFE-015D-9E77-B52F940C5091}"/>
          </ac:spMkLst>
        </pc:spChg>
      </pc:sldChg>
      <pc:sldChg chg="del">
        <pc:chgData name="Elizabeth Cohen" userId="5f486ef1-1d7c-4035-95bd-8fcd678dc62a" providerId="ADAL" clId="{14D611A7-D10A-4636-B467-D959B7C415B5}" dt="2025-05-19T13:06:33.535" v="88" actId="47"/>
        <pc:sldMkLst>
          <pc:docMk/>
          <pc:sldMk cId="2279062308" sldId="269"/>
        </pc:sldMkLst>
      </pc:sldChg>
      <pc:sldChg chg="addSp delSp modSp">
        <pc:chgData name="Elizabeth Cohen" userId="5f486ef1-1d7c-4035-95bd-8fcd678dc62a" providerId="ADAL" clId="{14D611A7-D10A-4636-B467-D959B7C415B5}" dt="2025-05-21T13:32:40.938" v="516" actId="14100"/>
        <pc:sldMkLst>
          <pc:docMk/>
          <pc:sldMk cId="2594508962" sldId="270"/>
        </pc:sldMkLst>
        <pc:picChg chg="add mod">
          <ac:chgData name="Elizabeth Cohen" userId="5f486ef1-1d7c-4035-95bd-8fcd678dc62a" providerId="ADAL" clId="{14D611A7-D10A-4636-B467-D959B7C415B5}" dt="2025-05-21T13:32:40.938" v="516" actId="14100"/>
          <ac:picMkLst>
            <pc:docMk/>
            <pc:sldMk cId="2594508962" sldId="270"/>
            <ac:picMk id="1026" creationId="{D0313F31-760B-1A3D-F024-7C56C01EB4D8}"/>
          </ac:picMkLst>
        </pc:picChg>
        <pc:picChg chg="del">
          <ac:chgData name="Elizabeth Cohen" userId="5f486ef1-1d7c-4035-95bd-8fcd678dc62a" providerId="ADAL" clId="{14D611A7-D10A-4636-B467-D959B7C415B5}" dt="2025-05-21T13:32:28.349" v="511" actId="478"/>
          <ac:picMkLst>
            <pc:docMk/>
            <pc:sldMk cId="2594508962" sldId="270"/>
            <ac:picMk id="3076" creationId="{DE2C7065-138F-34CE-1681-447567AB3EC9}"/>
          </ac:picMkLst>
        </pc:picChg>
      </pc:sldChg>
      <pc:sldChg chg="addSp delSp modSp new mod">
        <pc:chgData name="Elizabeth Cohen" userId="5f486ef1-1d7c-4035-95bd-8fcd678dc62a" providerId="ADAL" clId="{14D611A7-D10A-4636-B467-D959B7C415B5}" dt="2025-05-21T20:19:38.929" v="530" actId="1076"/>
        <pc:sldMkLst>
          <pc:docMk/>
          <pc:sldMk cId="3795601965" sldId="271"/>
        </pc:sldMkLst>
        <pc:spChg chg="add mod">
          <ac:chgData name="Elizabeth Cohen" userId="5f486ef1-1d7c-4035-95bd-8fcd678dc62a" providerId="ADAL" clId="{14D611A7-D10A-4636-B467-D959B7C415B5}" dt="2025-05-21T12:28:21.005" v="308" actId="20577"/>
          <ac:spMkLst>
            <pc:docMk/>
            <pc:sldMk cId="3795601965" sldId="271"/>
            <ac:spMk id="12" creationId="{0BC3B469-A60C-AD59-3D9A-6566D8DBA3C6}"/>
          </ac:spMkLst>
        </pc:spChg>
        <pc:picChg chg="add mod">
          <ac:chgData name="Elizabeth Cohen" userId="5f486ef1-1d7c-4035-95bd-8fcd678dc62a" providerId="ADAL" clId="{14D611A7-D10A-4636-B467-D959B7C415B5}" dt="2025-05-21T12:26:03.963" v="174" actId="1076"/>
          <ac:picMkLst>
            <pc:docMk/>
            <pc:sldMk cId="3795601965" sldId="271"/>
            <ac:picMk id="5" creationId="{659109DE-5E80-6731-5EA1-D6D4F1FD8764}"/>
          </ac:picMkLst>
        </pc:picChg>
        <pc:picChg chg="add mod">
          <ac:chgData name="Elizabeth Cohen" userId="5f486ef1-1d7c-4035-95bd-8fcd678dc62a" providerId="ADAL" clId="{14D611A7-D10A-4636-B467-D959B7C415B5}" dt="2025-05-21T12:26:05.461" v="175" actId="1076"/>
          <ac:picMkLst>
            <pc:docMk/>
            <pc:sldMk cId="3795601965" sldId="271"/>
            <ac:picMk id="7" creationId="{CD05BEE3-122E-1E0F-B49E-EA406EB9A10D}"/>
          </ac:picMkLst>
        </pc:picChg>
        <pc:picChg chg="add mod">
          <ac:chgData name="Elizabeth Cohen" userId="5f486ef1-1d7c-4035-95bd-8fcd678dc62a" providerId="ADAL" clId="{14D611A7-D10A-4636-B467-D959B7C415B5}" dt="2025-05-21T20:19:35.589" v="528" actId="1076"/>
          <ac:picMkLst>
            <pc:docMk/>
            <pc:sldMk cId="3795601965" sldId="271"/>
            <ac:picMk id="13" creationId="{431CBC17-7D5F-310D-86BD-3DB94B43493C}"/>
          </ac:picMkLst>
        </pc:picChg>
        <pc:picChg chg="add mod">
          <ac:chgData name="Elizabeth Cohen" userId="5f486ef1-1d7c-4035-95bd-8fcd678dc62a" providerId="ADAL" clId="{14D611A7-D10A-4636-B467-D959B7C415B5}" dt="2025-05-21T20:19:38.929" v="530" actId="1076"/>
          <ac:picMkLst>
            <pc:docMk/>
            <pc:sldMk cId="3795601965" sldId="271"/>
            <ac:picMk id="14" creationId="{958B4022-41AD-7244-45E3-198D860C053C}"/>
          </ac:picMkLst>
        </pc:picChg>
      </pc:sldChg>
      <pc:sldChg chg="del">
        <pc:chgData name="Elizabeth Cohen" userId="5f486ef1-1d7c-4035-95bd-8fcd678dc62a" providerId="ADAL" clId="{14D611A7-D10A-4636-B467-D959B7C415B5}" dt="2025-05-19T13:06:13.450" v="85" actId="47"/>
        <pc:sldMkLst>
          <pc:docMk/>
          <pc:sldMk cId="4189504140" sldId="271"/>
        </pc:sldMkLst>
      </pc:sldChg>
      <pc:sldChg chg="addSp delSp modSp new mod modNotesTx">
        <pc:chgData name="Elizabeth Cohen" userId="5f486ef1-1d7c-4035-95bd-8fcd678dc62a" providerId="ADAL" clId="{14D611A7-D10A-4636-B467-D959B7C415B5}" dt="2025-05-21T20:19:29.436" v="526" actId="1076"/>
        <pc:sldMkLst>
          <pc:docMk/>
          <pc:sldMk cId="626103319" sldId="272"/>
        </pc:sldMkLst>
        <pc:spChg chg="add mod">
          <ac:chgData name="Elizabeth Cohen" userId="5f486ef1-1d7c-4035-95bd-8fcd678dc62a" providerId="ADAL" clId="{14D611A7-D10A-4636-B467-D959B7C415B5}" dt="2025-05-21T12:26:55.847" v="290" actId="20577"/>
          <ac:spMkLst>
            <pc:docMk/>
            <pc:sldMk cId="626103319" sldId="272"/>
            <ac:spMk id="4" creationId="{42A4280B-2F09-BA02-74AC-37DD8FCBBC90}"/>
          </ac:spMkLst>
        </pc:spChg>
        <pc:picChg chg="add mod">
          <ac:chgData name="Elizabeth Cohen" userId="5f486ef1-1d7c-4035-95bd-8fcd678dc62a" providerId="ADAL" clId="{14D611A7-D10A-4636-B467-D959B7C415B5}" dt="2025-05-21T20:19:24.595" v="524" actId="14100"/>
          <ac:picMkLst>
            <pc:docMk/>
            <pc:sldMk cId="626103319" sldId="272"/>
            <ac:picMk id="6" creationId="{7A9C8A8A-5146-430F-55FA-EA9299189B56}"/>
          </ac:picMkLst>
        </pc:picChg>
        <pc:picChg chg="add del">
          <ac:chgData name="Elizabeth Cohen" userId="5f486ef1-1d7c-4035-95bd-8fcd678dc62a" providerId="ADAL" clId="{14D611A7-D10A-4636-B467-D959B7C415B5}" dt="2025-05-21T20:19:21.932" v="523" actId="478"/>
          <ac:picMkLst>
            <pc:docMk/>
            <pc:sldMk cId="626103319" sldId="272"/>
            <ac:picMk id="8" creationId="{2586A24A-27B6-6BC0-E51E-9A1754F419BA}"/>
          </ac:picMkLst>
        </pc:picChg>
        <pc:picChg chg="add mod">
          <ac:chgData name="Elizabeth Cohen" userId="5f486ef1-1d7c-4035-95bd-8fcd678dc62a" providerId="ADAL" clId="{14D611A7-D10A-4636-B467-D959B7C415B5}" dt="2025-05-19T18:23:08.011" v="126" actId="1076"/>
          <ac:picMkLst>
            <pc:docMk/>
            <pc:sldMk cId="626103319" sldId="272"/>
            <ac:picMk id="9" creationId="{553D8813-FE13-379E-EBEB-78E9FD764E1D}"/>
          </ac:picMkLst>
        </pc:picChg>
        <pc:picChg chg="add mod">
          <ac:chgData name="Elizabeth Cohen" userId="5f486ef1-1d7c-4035-95bd-8fcd678dc62a" providerId="ADAL" clId="{14D611A7-D10A-4636-B467-D959B7C415B5}" dt="2025-05-21T20:19:29.436" v="526" actId="1076"/>
          <ac:picMkLst>
            <pc:docMk/>
            <pc:sldMk cId="626103319" sldId="272"/>
            <ac:picMk id="10" creationId="{426C384D-E2F8-846F-CF95-A51E21FD8B97}"/>
          </ac:picMkLst>
        </pc:picChg>
        <pc:picChg chg="add mod">
          <ac:chgData name="Elizabeth Cohen" userId="5f486ef1-1d7c-4035-95bd-8fcd678dc62a" providerId="ADAL" clId="{14D611A7-D10A-4636-B467-D959B7C415B5}" dt="2025-05-19T18:22:55.926" v="124" actId="1076"/>
          <ac:picMkLst>
            <pc:docMk/>
            <pc:sldMk cId="626103319" sldId="272"/>
            <ac:picMk id="11" creationId="{A89B45E5-FC0D-BDDE-6071-06D8CFCF5267}"/>
          </ac:picMkLst>
        </pc:picChg>
      </pc:sldChg>
      <pc:sldChg chg="addSp delSp modSp new mod ord">
        <pc:chgData name="Elizabeth Cohen" userId="5f486ef1-1d7c-4035-95bd-8fcd678dc62a" providerId="ADAL" clId="{14D611A7-D10A-4636-B467-D959B7C415B5}" dt="2025-05-21T20:19:50.942" v="534" actId="1076"/>
        <pc:sldMkLst>
          <pc:docMk/>
          <pc:sldMk cId="1975126963" sldId="273"/>
        </pc:sldMkLst>
        <pc:spChg chg="mod">
          <ac:chgData name="Elizabeth Cohen" userId="5f486ef1-1d7c-4035-95bd-8fcd678dc62a" providerId="ADAL" clId="{14D611A7-D10A-4636-B467-D959B7C415B5}" dt="2025-05-21T20:03:02.047" v="517" actId="1076"/>
          <ac:spMkLst>
            <pc:docMk/>
            <pc:sldMk cId="1975126963" sldId="273"/>
            <ac:spMk id="2" creationId="{FC924D9A-B602-4EE9-0379-208D2466FE87}"/>
          </ac:spMkLst>
        </pc:spChg>
        <pc:spChg chg="del">
          <ac:chgData name="Elizabeth Cohen" userId="5f486ef1-1d7c-4035-95bd-8fcd678dc62a" providerId="ADAL" clId="{14D611A7-D10A-4636-B467-D959B7C415B5}" dt="2025-05-21T12:51:51.130" v="358" actId="478"/>
          <ac:spMkLst>
            <pc:docMk/>
            <pc:sldMk cId="1975126963" sldId="273"/>
            <ac:spMk id="3" creationId="{FF24CCDC-9A43-A9A6-C282-8CC60947297E}"/>
          </ac:spMkLst>
        </pc:spChg>
        <pc:picChg chg="add mod">
          <ac:chgData name="Elizabeth Cohen" userId="5f486ef1-1d7c-4035-95bd-8fcd678dc62a" providerId="ADAL" clId="{14D611A7-D10A-4636-B467-D959B7C415B5}" dt="2025-05-21T12:52:44.660" v="506" actId="14100"/>
          <ac:picMkLst>
            <pc:docMk/>
            <pc:sldMk cId="1975126963" sldId="273"/>
            <ac:picMk id="5" creationId="{41148EEF-9FB4-24FD-AB9D-FE34A9B3F425}"/>
          </ac:picMkLst>
        </pc:picChg>
        <pc:picChg chg="add mod">
          <ac:chgData name="Elizabeth Cohen" userId="5f486ef1-1d7c-4035-95bd-8fcd678dc62a" providerId="ADAL" clId="{14D611A7-D10A-4636-B467-D959B7C415B5}" dt="2025-05-21T20:19:50.942" v="534" actId="1076"/>
          <ac:picMkLst>
            <pc:docMk/>
            <pc:sldMk cId="1975126963" sldId="273"/>
            <ac:picMk id="6" creationId="{B6C78AC6-2B1F-B722-8C9B-0CC8C7E8C82E}"/>
          </ac:picMkLst>
        </pc:picChg>
      </pc:sldChg>
      <pc:sldChg chg="modSp add del mod">
        <pc:chgData name="Elizabeth Cohen" userId="5f486ef1-1d7c-4035-95bd-8fcd678dc62a" providerId="ADAL" clId="{14D611A7-D10A-4636-B467-D959B7C415B5}" dt="2025-05-21T12:30:15.329" v="316" actId="47"/>
        <pc:sldMkLst>
          <pc:docMk/>
          <pc:sldMk cId="2645988136" sldId="273"/>
        </pc:sldMkLst>
        <pc:spChg chg="mod">
          <ac:chgData name="Elizabeth Cohen" userId="5f486ef1-1d7c-4035-95bd-8fcd678dc62a" providerId="ADAL" clId="{14D611A7-D10A-4636-B467-D959B7C415B5}" dt="2025-05-21T12:28:32.261" v="314" actId="20577"/>
          <ac:spMkLst>
            <pc:docMk/>
            <pc:sldMk cId="2645988136" sldId="273"/>
            <ac:spMk id="12" creationId="{0108090E-50BE-6A2F-7C44-F2357AABD47D}"/>
          </ac:spMkLst>
        </pc:spChg>
      </pc:sldChg>
      <pc:sldChg chg="del">
        <pc:chgData name="Elizabeth Cohen" userId="5f486ef1-1d7c-4035-95bd-8fcd678dc62a" providerId="ADAL" clId="{14D611A7-D10A-4636-B467-D959B7C415B5}" dt="2025-05-19T13:06:31.057" v="87" actId="47"/>
        <pc:sldMkLst>
          <pc:docMk/>
          <pc:sldMk cId="3292542645" sldId="273"/>
        </pc:sldMkLst>
      </pc:sldChg>
      <pc:sldChg chg="del">
        <pc:chgData name="Elizabeth Cohen" userId="5f486ef1-1d7c-4035-95bd-8fcd678dc62a" providerId="ADAL" clId="{14D611A7-D10A-4636-B467-D959B7C415B5}" dt="2025-05-19T13:06:41.551" v="89" actId="47"/>
        <pc:sldMkLst>
          <pc:docMk/>
          <pc:sldMk cId="1668460098" sldId="274"/>
        </pc:sldMkLst>
      </pc:sldChg>
      <pc:sldChg chg="new del">
        <pc:chgData name="Elizabeth Cohen" userId="5f486ef1-1d7c-4035-95bd-8fcd678dc62a" providerId="ADAL" clId="{14D611A7-D10A-4636-B467-D959B7C415B5}" dt="2025-05-21T13:27:02.968" v="510" actId="680"/>
        <pc:sldMkLst>
          <pc:docMk/>
          <pc:sldMk cId="1954228002" sldId="27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27799156328665"/>
          <c:y val="0.15861940910471597"/>
          <c:w val="0.58726824913649078"/>
          <c:h val="0.55988659297916799"/>
        </c:manualLayout>
      </c:layout>
      <c:lineChart>
        <c:grouping val="standard"/>
        <c:varyColors val="0"/>
        <c:ser>
          <c:idx val="4"/>
          <c:order val="1"/>
          <c:tx>
            <c:strRef>
              <c:f>'National Table'!$H$2</c:f>
              <c:strCache>
                <c:ptCount val="1"/>
                <c:pt idx="0">
                  <c:v>Tuition-Paying Private</c:v>
                </c:pt>
              </c:strCache>
            </c:strRef>
          </c:tx>
          <c:spPr>
            <a:ln w="28575" cap="rnd">
              <a:solidFill>
                <a:srgbClr val="FFC72C"/>
              </a:solidFill>
              <a:round/>
            </a:ln>
            <a:effectLst/>
          </c:spPr>
          <c:marker>
            <c:symbol val="none"/>
          </c:marker>
          <c:cat>
            <c:strRef>
              <c:f>(Labels!$A$4:$A$20,Labels!$A$22)</c:f>
              <c:strCache>
                <c:ptCount val="18"/>
                <c:pt idx="0">
                  <c:v>04-05</c:v>
                </c:pt>
                <c:pt idx="1">
                  <c:v>05-06</c:v>
                </c:pt>
                <c:pt idx="2">
                  <c:v>06-07</c:v>
                </c:pt>
                <c:pt idx="3">
                  <c:v>07-08</c:v>
                </c:pt>
                <c:pt idx="4">
                  <c:v>08-09</c:v>
                </c:pt>
                <c:pt idx="5">
                  <c:v>09-10</c:v>
                </c:pt>
                <c:pt idx="6">
                  <c:v>10-11</c:v>
                </c:pt>
                <c:pt idx="7">
                  <c:v>11-12</c:v>
                </c:pt>
                <c:pt idx="8">
                  <c:v>12-13</c:v>
                </c:pt>
                <c:pt idx="9">
                  <c:v>13-14</c:v>
                </c:pt>
                <c:pt idx="10">
                  <c:v>14-15</c:v>
                </c:pt>
                <c:pt idx="11">
                  <c:v>15-16</c:v>
                </c:pt>
                <c:pt idx="12">
                  <c:v>16-17</c:v>
                </c:pt>
                <c:pt idx="13">
                  <c:v>17-18</c:v>
                </c:pt>
                <c:pt idx="14">
                  <c:v>18-19</c:v>
                </c:pt>
                <c:pt idx="15">
                  <c:v>19-20</c:v>
                </c:pt>
                <c:pt idx="16">
                  <c:v>20-21</c:v>
                </c:pt>
                <c:pt idx="17">
                  <c:v>Most Recent Data</c:v>
                </c:pt>
              </c:strCache>
              <c:extLst/>
            </c:strRef>
          </c:cat>
          <c:val>
            <c:numRef>
              <c:f>('National Table'!$H$42:$H$58,'National Table'!$H$33)</c:f>
              <c:numCache>
                <c:formatCode>0.0</c:formatCode>
                <c:ptCount val="18"/>
                <c:pt idx="0">
                  <c:v>9.0620791900549431</c:v>
                </c:pt>
                <c:pt idx="1">
                  <c:v>8.8966251809120998</c:v>
                </c:pt>
                <c:pt idx="2">
                  <c:v>8.8766554238330126</c:v>
                </c:pt>
                <c:pt idx="3">
                  <c:v>8.8441273467156449</c:v>
                </c:pt>
                <c:pt idx="4">
                  <c:v>8.4849416791519481</c:v>
                </c:pt>
                <c:pt idx="5">
                  <c:v>8.1583326089487684</c:v>
                </c:pt>
                <c:pt idx="6">
                  <c:v>7.9352907114656421</c:v>
                </c:pt>
                <c:pt idx="7">
                  <c:v>7.6894755038111144</c:v>
                </c:pt>
                <c:pt idx="8">
                  <c:v>7.6673465522502342</c:v>
                </c:pt>
                <c:pt idx="9">
                  <c:v>7.5905814780712486</c:v>
                </c:pt>
                <c:pt idx="10">
                  <c:v>7.7474493894074916</c:v>
                </c:pt>
                <c:pt idx="11">
                  <c:v>7.9428316057726196</c:v>
                </c:pt>
                <c:pt idx="12">
                  <c:v>7.8338669375981347</c:v>
                </c:pt>
                <c:pt idx="13">
                  <c:v>7.7537467613572</c:v>
                </c:pt>
                <c:pt idx="14">
                  <c:v>7.5049001210924322</c:v>
                </c:pt>
                <c:pt idx="15">
                  <c:v>7.227487742448691</c:v>
                </c:pt>
                <c:pt idx="16">
                  <c:v>7.5591813608418112</c:v>
                </c:pt>
                <c:pt idx="17">
                  <c:v>6.8352901667047048</c:v>
                </c:pt>
              </c:numCache>
              <c:extLst/>
            </c:numRef>
          </c:val>
          <c:smooth val="1"/>
          <c:extLst>
            <c:ext xmlns:c16="http://schemas.microsoft.com/office/drawing/2014/chart" uri="{C3380CC4-5D6E-409C-BE32-E72D297353CC}">
              <c16:uniqueId val="{00000000-0191-4B1F-B752-945DD99721B7}"/>
            </c:ext>
          </c:extLst>
        </c:ser>
        <c:ser>
          <c:idx val="3"/>
          <c:order val="2"/>
          <c:tx>
            <c:strRef>
              <c:f>'National Table'!$G$2</c:f>
              <c:strCache>
                <c:ptCount val="1"/>
                <c:pt idx="0">
                  <c:v>Charter</c:v>
                </c:pt>
              </c:strCache>
            </c:strRef>
          </c:tx>
          <c:spPr>
            <a:ln w="28575" cap="rnd">
              <a:solidFill>
                <a:schemeClr val="accent5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(Labels!$A$4:$A$20,Labels!$A$22)</c:f>
              <c:strCache>
                <c:ptCount val="18"/>
                <c:pt idx="0">
                  <c:v>04-05</c:v>
                </c:pt>
                <c:pt idx="1">
                  <c:v>05-06</c:v>
                </c:pt>
                <c:pt idx="2">
                  <c:v>06-07</c:v>
                </c:pt>
                <c:pt idx="3">
                  <c:v>07-08</c:v>
                </c:pt>
                <c:pt idx="4">
                  <c:v>08-09</c:v>
                </c:pt>
                <c:pt idx="5">
                  <c:v>09-10</c:v>
                </c:pt>
                <c:pt idx="6">
                  <c:v>10-11</c:v>
                </c:pt>
                <c:pt idx="7">
                  <c:v>11-12</c:v>
                </c:pt>
                <c:pt idx="8">
                  <c:v>12-13</c:v>
                </c:pt>
                <c:pt idx="9">
                  <c:v>13-14</c:v>
                </c:pt>
                <c:pt idx="10">
                  <c:v>14-15</c:v>
                </c:pt>
                <c:pt idx="11">
                  <c:v>15-16</c:v>
                </c:pt>
                <c:pt idx="12">
                  <c:v>16-17</c:v>
                </c:pt>
                <c:pt idx="13">
                  <c:v>17-18</c:v>
                </c:pt>
                <c:pt idx="14">
                  <c:v>18-19</c:v>
                </c:pt>
                <c:pt idx="15">
                  <c:v>19-20</c:v>
                </c:pt>
                <c:pt idx="16">
                  <c:v>20-21</c:v>
                </c:pt>
                <c:pt idx="17">
                  <c:v>Most Recent Data</c:v>
                </c:pt>
              </c:strCache>
              <c:extLst/>
            </c:strRef>
          </c:cat>
          <c:val>
            <c:numRef>
              <c:f>('National Table'!$G$42:$G$58,'National Table'!$G$33)</c:f>
              <c:numCache>
                <c:formatCode>0.0</c:formatCode>
                <c:ptCount val="18"/>
                <c:pt idx="0">
                  <c:v>1.6169842581267615</c:v>
                </c:pt>
                <c:pt idx="1">
                  <c:v>1.832401943692431</c:v>
                </c:pt>
                <c:pt idx="2">
                  <c:v>2.0836572022166</c:v>
                </c:pt>
                <c:pt idx="3">
                  <c:v>2.3003078095479053</c:v>
                </c:pt>
                <c:pt idx="4">
                  <c:v>2.581101705845418</c:v>
                </c:pt>
                <c:pt idx="5">
                  <c:v>2.9051727636585771</c:v>
                </c:pt>
                <c:pt idx="6">
                  <c:v>3.2245351983673567</c:v>
                </c:pt>
                <c:pt idx="7">
                  <c:v>3.7100100142488572</c:v>
                </c:pt>
                <c:pt idx="8">
                  <c:v>4.0650354056552942</c:v>
                </c:pt>
                <c:pt idx="9">
                  <c:v>4.4951028079434661</c:v>
                </c:pt>
                <c:pt idx="10">
                  <c:v>4.8189297486401736</c:v>
                </c:pt>
                <c:pt idx="11">
                  <c:v>5.0156113743405131</c:v>
                </c:pt>
                <c:pt idx="12">
                  <c:v>5.2946290549338597</c:v>
                </c:pt>
                <c:pt idx="13">
                  <c:v>5.5224398116017568</c:v>
                </c:pt>
                <c:pt idx="14">
                  <c:v>5.804823662093554</c:v>
                </c:pt>
                <c:pt idx="15">
                  <c:v>6.0678923809985985</c:v>
                </c:pt>
                <c:pt idx="16">
                  <c:v>6.6280589089119584</c:v>
                </c:pt>
                <c:pt idx="17">
                  <c:v>6.6457241842209953</c:v>
                </c:pt>
              </c:numCache>
              <c:extLst/>
            </c:numRef>
          </c:val>
          <c:smooth val="1"/>
          <c:extLst>
            <c:ext xmlns:c16="http://schemas.microsoft.com/office/drawing/2014/chart" uri="{C3380CC4-5D6E-409C-BE32-E72D297353CC}">
              <c16:uniqueId val="{00000001-0191-4B1F-B752-945DD99721B7}"/>
            </c:ext>
          </c:extLst>
        </c:ser>
        <c:ser>
          <c:idx val="1"/>
          <c:order val="3"/>
          <c:tx>
            <c:strRef>
              <c:f>'National Table'!$F$2</c:f>
              <c:strCache>
                <c:ptCount val="1"/>
                <c:pt idx="0">
                  <c:v>Magnet</c:v>
                </c:pt>
              </c:strCache>
            </c:strRef>
          </c:tx>
          <c:spPr>
            <a:ln w="28575" cap="rnd">
              <a:solidFill>
                <a:srgbClr val="E10098"/>
              </a:solidFill>
              <a:round/>
            </a:ln>
            <a:effectLst/>
          </c:spPr>
          <c:marker>
            <c:symbol val="none"/>
          </c:marker>
          <c:cat>
            <c:strRef>
              <c:f>(Labels!$A$4:$A$20,Labels!$A$22)</c:f>
              <c:strCache>
                <c:ptCount val="18"/>
                <c:pt idx="0">
                  <c:v>04-05</c:v>
                </c:pt>
                <c:pt idx="1">
                  <c:v>05-06</c:v>
                </c:pt>
                <c:pt idx="2">
                  <c:v>06-07</c:v>
                </c:pt>
                <c:pt idx="3">
                  <c:v>07-08</c:v>
                </c:pt>
                <c:pt idx="4">
                  <c:v>08-09</c:v>
                </c:pt>
                <c:pt idx="5">
                  <c:v>09-10</c:v>
                </c:pt>
                <c:pt idx="6">
                  <c:v>10-11</c:v>
                </c:pt>
                <c:pt idx="7">
                  <c:v>11-12</c:v>
                </c:pt>
                <c:pt idx="8">
                  <c:v>12-13</c:v>
                </c:pt>
                <c:pt idx="9">
                  <c:v>13-14</c:v>
                </c:pt>
                <c:pt idx="10">
                  <c:v>14-15</c:v>
                </c:pt>
                <c:pt idx="11">
                  <c:v>15-16</c:v>
                </c:pt>
                <c:pt idx="12">
                  <c:v>16-17</c:v>
                </c:pt>
                <c:pt idx="13">
                  <c:v>17-18</c:v>
                </c:pt>
                <c:pt idx="14">
                  <c:v>18-19</c:v>
                </c:pt>
                <c:pt idx="15">
                  <c:v>19-20</c:v>
                </c:pt>
                <c:pt idx="16">
                  <c:v>20-21</c:v>
                </c:pt>
                <c:pt idx="17">
                  <c:v>Most Recent Data</c:v>
                </c:pt>
              </c:strCache>
              <c:extLst/>
            </c:strRef>
          </c:cat>
          <c:val>
            <c:numRef>
              <c:f>('National Table'!$F$42:$F$58,'National Table'!$F$33)</c:f>
              <c:numCache>
                <c:formatCode>0.0</c:formatCode>
                <c:ptCount val="18"/>
                <c:pt idx="0">
                  <c:v>3.0082499951799919</c:v>
                </c:pt>
                <c:pt idx="1">
                  <c:v>3.8044646875528922</c:v>
                </c:pt>
                <c:pt idx="2">
                  <c:v>2.8672707703063511</c:v>
                </c:pt>
                <c:pt idx="3">
                  <c:v>3.8419720924305163</c:v>
                </c:pt>
                <c:pt idx="4">
                  <c:v>4.1562855901406026</c:v>
                </c:pt>
                <c:pt idx="5">
                  <c:v>2.7342796113954488</c:v>
                </c:pt>
                <c:pt idx="6">
                  <c:v>3.7081764139746105</c:v>
                </c:pt>
                <c:pt idx="7">
                  <c:v>4.0536368766722539</c:v>
                </c:pt>
                <c:pt idx="8">
                  <c:v>4.4395703199317103</c:v>
                </c:pt>
                <c:pt idx="9">
                  <c:v>4.5568110124780095</c:v>
                </c:pt>
                <c:pt idx="10">
                  <c:v>4.6194259515245033</c:v>
                </c:pt>
                <c:pt idx="11">
                  <c:v>4.5904749207407729</c:v>
                </c:pt>
                <c:pt idx="12">
                  <c:v>4.4622098003568453</c:v>
                </c:pt>
                <c:pt idx="13">
                  <c:v>4.6836050298476515</c:v>
                </c:pt>
                <c:pt idx="14">
                  <c:v>4.7150553080441489</c:v>
                </c:pt>
                <c:pt idx="15">
                  <c:v>4.7646491643431901</c:v>
                </c:pt>
                <c:pt idx="16">
                  <c:v>4.9855087910620304</c:v>
                </c:pt>
                <c:pt idx="17">
                  <c:v>4.9118976048719771</c:v>
                </c:pt>
              </c:numCache>
              <c:extLst/>
            </c:numRef>
          </c:val>
          <c:smooth val="1"/>
          <c:extLst>
            <c:ext xmlns:c16="http://schemas.microsoft.com/office/drawing/2014/chart" uri="{C3380CC4-5D6E-409C-BE32-E72D297353CC}">
              <c16:uniqueId val="{00000002-0191-4B1F-B752-945DD99721B7}"/>
            </c:ext>
          </c:extLst>
        </c:ser>
        <c:ser>
          <c:idx val="5"/>
          <c:order val="4"/>
          <c:tx>
            <c:strRef>
              <c:f>'National Table'!$I$2</c:f>
              <c:strCache>
                <c:ptCount val="1"/>
                <c:pt idx="0">
                  <c:v>Homeschool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(Labels!$A$4:$A$20,Labels!$A$22)</c:f>
              <c:strCache>
                <c:ptCount val="18"/>
                <c:pt idx="0">
                  <c:v>04-05</c:v>
                </c:pt>
                <c:pt idx="1">
                  <c:v>05-06</c:v>
                </c:pt>
                <c:pt idx="2">
                  <c:v>06-07</c:v>
                </c:pt>
                <c:pt idx="3">
                  <c:v>07-08</c:v>
                </c:pt>
                <c:pt idx="4">
                  <c:v>08-09</c:v>
                </c:pt>
                <c:pt idx="5">
                  <c:v>09-10</c:v>
                </c:pt>
                <c:pt idx="6">
                  <c:v>10-11</c:v>
                </c:pt>
                <c:pt idx="7">
                  <c:v>11-12</c:v>
                </c:pt>
                <c:pt idx="8">
                  <c:v>12-13</c:v>
                </c:pt>
                <c:pt idx="9">
                  <c:v>13-14</c:v>
                </c:pt>
                <c:pt idx="10">
                  <c:v>14-15</c:v>
                </c:pt>
                <c:pt idx="11">
                  <c:v>15-16</c:v>
                </c:pt>
                <c:pt idx="12">
                  <c:v>16-17</c:v>
                </c:pt>
                <c:pt idx="13">
                  <c:v>17-18</c:v>
                </c:pt>
                <c:pt idx="14">
                  <c:v>18-19</c:v>
                </c:pt>
                <c:pt idx="15">
                  <c:v>19-20</c:v>
                </c:pt>
                <c:pt idx="16">
                  <c:v>20-21</c:v>
                </c:pt>
                <c:pt idx="17">
                  <c:v>Most Recent Data</c:v>
                </c:pt>
              </c:strCache>
              <c:extLst/>
            </c:strRef>
          </c:cat>
          <c:val>
            <c:numRef>
              <c:f>('National Table'!$I$42:$I$58,'National Table'!$I$33)</c:f>
              <c:numCache>
                <c:formatCode>0.0</c:formatCode>
                <c:ptCount val="18"/>
                <c:pt idx="0">
                  <c:v>2.1900039555046007</c:v>
                </c:pt>
                <c:pt idx="1">
                  <c:v>2.3660545970576381</c:v>
                </c:pt>
                <c:pt idx="2">
                  <c:v>2.5457340070511845</c:v>
                </c:pt>
                <c:pt idx="3">
                  <c:v>2.7388611057988244</c:v>
                </c:pt>
                <c:pt idx="4">
                  <c:v>2.8516817399827024</c:v>
                </c:pt>
                <c:pt idx="5">
                  <c:v>2.9706232731813733</c:v>
                </c:pt>
                <c:pt idx="6">
                  <c:v>2.9709737661992355</c:v>
                </c:pt>
                <c:pt idx="7">
                  <c:v>3.0828560737345749</c:v>
                </c:pt>
                <c:pt idx="8">
                  <c:v>3.1757917799804454</c:v>
                </c:pt>
                <c:pt idx="9">
                  <c:v>3.1229668478491757</c:v>
                </c:pt>
                <c:pt idx="10">
                  <c:v>3.0653715391561627</c:v>
                </c:pt>
                <c:pt idx="11">
                  <c:v>3.015269035747056</c:v>
                </c:pt>
                <c:pt idx="12">
                  <c:v>2.9719674090045283</c:v>
                </c:pt>
                <c:pt idx="13">
                  <c:v>2.9686968315892073</c:v>
                </c:pt>
                <c:pt idx="14">
                  <c:v>2.7755264850691597</c:v>
                </c:pt>
                <c:pt idx="15">
                  <c:v>2.5758720659387446</c:v>
                </c:pt>
                <c:pt idx="16">
                  <c:v>2.6952728048551275</c:v>
                </c:pt>
                <c:pt idx="17">
                  <c:v>4.7015612389678649</c:v>
                </c:pt>
              </c:numCache>
              <c:extLst/>
            </c:numRef>
          </c:val>
          <c:smooth val="1"/>
          <c:extLst>
            <c:ext xmlns:c16="http://schemas.microsoft.com/office/drawing/2014/chart" uri="{C3380CC4-5D6E-409C-BE32-E72D297353CC}">
              <c16:uniqueId val="{00000003-0191-4B1F-B752-945DD99721B7}"/>
            </c:ext>
          </c:extLst>
        </c:ser>
        <c:ser>
          <c:idx val="6"/>
          <c:order val="5"/>
          <c:tx>
            <c:strRef>
              <c:f>'National Table'!$J$2</c:f>
              <c:strCache>
                <c:ptCount val="1"/>
                <c:pt idx="0">
                  <c:v>Educational Choice</c:v>
                </c:pt>
              </c:strCache>
            </c:strRef>
          </c:tx>
          <c:spPr>
            <a:ln w="28575" cap="rnd">
              <a:solidFill>
                <a:srgbClr val="6B3077"/>
              </a:solidFill>
              <a:round/>
            </a:ln>
            <a:effectLst/>
          </c:spPr>
          <c:marker>
            <c:symbol val="none"/>
          </c:marker>
          <c:cat>
            <c:strRef>
              <c:f>(Labels!$A$4:$A$20,Labels!$A$22)</c:f>
              <c:strCache>
                <c:ptCount val="18"/>
                <c:pt idx="0">
                  <c:v>04-05</c:v>
                </c:pt>
                <c:pt idx="1">
                  <c:v>05-06</c:v>
                </c:pt>
                <c:pt idx="2">
                  <c:v>06-07</c:v>
                </c:pt>
                <c:pt idx="3">
                  <c:v>07-08</c:v>
                </c:pt>
                <c:pt idx="4">
                  <c:v>08-09</c:v>
                </c:pt>
                <c:pt idx="5">
                  <c:v>09-10</c:v>
                </c:pt>
                <c:pt idx="6">
                  <c:v>10-11</c:v>
                </c:pt>
                <c:pt idx="7">
                  <c:v>11-12</c:v>
                </c:pt>
                <c:pt idx="8">
                  <c:v>12-13</c:v>
                </c:pt>
                <c:pt idx="9">
                  <c:v>13-14</c:v>
                </c:pt>
                <c:pt idx="10">
                  <c:v>14-15</c:v>
                </c:pt>
                <c:pt idx="11">
                  <c:v>15-16</c:v>
                </c:pt>
                <c:pt idx="12">
                  <c:v>16-17</c:v>
                </c:pt>
                <c:pt idx="13">
                  <c:v>17-18</c:v>
                </c:pt>
                <c:pt idx="14">
                  <c:v>18-19</c:v>
                </c:pt>
                <c:pt idx="15">
                  <c:v>19-20</c:v>
                </c:pt>
                <c:pt idx="16">
                  <c:v>20-21</c:v>
                </c:pt>
                <c:pt idx="17">
                  <c:v>Most Recent Data</c:v>
                </c:pt>
              </c:strCache>
              <c:extLst/>
            </c:strRef>
          </c:cat>
          <c:val>
            <c:numRef>
              <c:f>('National Table'!$J$42:$J$58,'National Table'!$J$33)</c:f>
              <c:numCache>
                <c:formatCode>0.0</c:formatCode>
                <c:ptCount val="18"/>
                <c:pt idx="0">
                  <c:v>0.21374128375787005</c:v>
                </c:pt>
                <c:pt idx="1">
                  <c:v>0.25270306698389744</c:v>
                </c:pt>
                <c:pt idx="2">
                  <c:v>0.24211715770620443</c:v>
                </c:pt>
                <c:pt idx="3">
                  <c:v>0.29499330504974736</c:v>
                </c:pt>
                <c:pt idx="4">
                  <c:v>0.31546146249665358</c:v>
                </c:pt>
                <c:pt idx="5">
                  <c:v>0.32132018838473925</c:v>
                </c:pt>
                <c:pt idx="6">
                  <c:v>0.36016963882449454</c:v>
                </c:pt>
                <c:pt idx="7">
                  <c:v>0.41507740591347397</c:v>
                </c:pt>
                <c:pt idx="8">
                  <c:v>0.45691625957905724</c:v>
                </c:pt>
                <c:pt idx="9">
                  <c:v>0.56614096182045792</c:v>
                </c:pt>
                <c:pt idx="10">
                  <c:v>0.64473921959544611</c:v>
                </c:pt>
                <c:pt idx="11">
                  <c:v>0.70101674347243792</c:v>
                </c:pt>
                <c:pt idx="12">
                  <c:v>0.78601388094141933</c:v>
                </c:pt>
                <c:pt idx="13">
                  <c:v>0.85186753794597569</c:v>
                </c:pt>
                <c:pt idx="14">
                  <c:v>0.92058569678814639</c:v>
                </c:pt>
                <c:pt idx="15">
                  <c:v>1.0008504135822085</c:v>
                </c:pt>
                <c:pt idx="16">
                  <c:v>1.123106510327869</c:v>
                </c:pt>
                <c:pt idx="17">
                  <c:v>1.7902674026889851</c:v>
                </c:pt>
              </c:numCache>
              <c:extLst/>
            </c:numRef>
          </c:val>
          <c:smooth val="1"/>
          <c:extLst>
            <c:ext xmlns:c16="http://schemas.microsoft.com/office/drawing/2014/chart" uri="{C3380CC4-5D6E-409C-BE32-E72D297353CC}">
              <c16:uniqueId val="{00000004-0191-4B1F-B752-945DD99721B7}"/>
            </c:ext>
          </c:extLst>
        </c:ser>
        <c:ser>
          <c:idx val="2"/>
          <c:order val="6"/>
          <c:tx>
            <c:strRef>
              <c:f>'National Table'!$E$2</c:f>
              <c:strCache>
                <c:ptCount val="1"/>
                <c:pt idx="0">
                  <c:v>Virtual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(Labels!$A$4:$A$20,Labels!$A$22)</c:f>
              <c:strCache>
                <c:ptCount val="18"/>
                <c:pt idx="0">
                  <c:v>04-05</c:v>
                </c:pt>
                <c:pt idx="1">
                  <c:v>05-06</c:v>
                </c:pt>
                <c:pt idx="2">
                  <c:v>06-07</c:v>
                </c:pt>
                <c:pt idx="3">
                  <c:v>07-08</c:v>
                </c:pt>
                <c:pt idx="4">
                  <c:v>08-09</c:v>
                </c:pt>
                <c:pt idx="5">
                  <c:v>09-10</c:v>
                </c:pt>
                <c:pt idx="6">
                  <c:v>10-11</c:v>
                </c:pt>
                <c:pt idx="7">
                  <c:v>11-12</c:v>
                </c:pt>
                <c:pt idx="8">
                  <c:v>12-13</c:v>
                </c:pt>
                <c:pt idx="9">
                  <c:v>13-14</c:v>
                </c:pt>
                <c:pt idx="10">
                  <c:v>14-15</c:v>
                </c:pt>
                <c:pt idx="11">
                  <c:v>15-16</c:v>
                </c:pt>
                <c:pt idx="12">
                  <c:v>16-17</c:v>
                </c:pt>
                <c:pt idx="13">
                  <c:v>17-18</c:v>
                </c:pt>
                <c:pt idx="14">
                  <c:v>18-19</c:v>
                </c:pt>
                <c:pt idx="15">
                  <c:v>19-20</c:v>
                </c:pt>
                <c:pt idx="16">
                  <c:v>20-21</c:v>
                </c:pt>
                <c:pt idx="17">
                  <c:v>Most Recent Data</c:v>
                </c:pt>
              </c:strCache>
              <c:extLst/>
            </c:strRef>
          </c:cat>
          <c:val>
            <c:numRef>
              <c:f>('National Table'!$E$42:$E$58,'National Table'!$E$33)</c:f>
              <c:numCache>
                <c:formatCode>General</c:formatCode>
                <c:ptCount val="18"/>
                <c:pt idx="9" formatCode="0.0">
                  <c:v>0.35707951074646371</c:v>
                </c:pt>
                <c:pt idx="10" formatCode="0.0">
                  <c:v>0.40652160813736749</c:v>
                </c:pt>
                <c:pt idx="11" formatCode="0.0">
                  <c:v>0.41274603439578461</c:v>
                </c:pt>
                <c:pt idx="12" formatCode="0.0">
                  <c:v>0.37342219837579033</c:v>
                </c:pt>
                <c:pt idx="13" formatCode="0.0">
                  <c:v>0.48979655829576557</c:v>
                </c:pt>
                <c:pt idx="14" formatCode="0.0">
                  <c:v>0.51096719330144713</c:v>
                </c:pt>
                <c:pt idx="15" formatCode="0.0">
                  <c:v>0.51936863616927376</c:v>
                </c:pt>
                <c:pt idx="16" formatCode="0.0">
                  <c:v>0.54344334957571849</c:v>
                </c:pt>
                <c:pt idx="17" formatCode="0.0">
                  <c:v>0.53541939228953705</c:v>
                </c:pt>
              </c:numCache>
              <c:extLst/>
            </c:numRef>
          </c:val>
          <c:smooth val="1"/>
          <c:extLst>
            <c:ext xmlns:c16="http://schemas.microsoft.com/office/drawing/2014/chart" uri="{C3380CC4-5D6E-409C-BE32-E72D297353CC}">
              <c16:uniqueId val="{00000005-0191-4B1F-B752-945DD9972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2682911"/>
        <c:axId val="1162683743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'National Table'!$D$2</c15:sqref>
                        </c15:formulaRef>
                      </c:ext>
                    </c:extLst>
                    <c:strCache>
                      <c:ptCount val="1"/>
                      <c:pt idx="0">
                        <c:v>Traditional Public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(Labels!$A$4:$A$20,Labels!$A$22)</c15:sqref>
                        </c15:formulaRef>
                      </c:ext>
                    </c:extLst>
                    <c:strCache>
                      <c:ptCount val="18"/>
                      <c:pt idx="0">
                        <c:v>04-05</c:v>
                      </c:pt>
                      <c:pt idx="1">
                        <c:v>05-06</c:v>
                      </c:pt>
                      <c:pt idx="2">
                        <c:v>06-07</c:v>
                      </c:pt>
                      <c:pt idx="3">
                        <c:v>07-08</c:v>
                      </c:pt>
                      <c:pt idx="4">
                        <c:v>08-09</c:v>
                      </c:pt>
                      <c:pt idx="5">
                        <c:v>09-10</c:v>
                      </c:pt>
                      <c:pt idx="6">
                        <c:v>10-11</c:v>
                      </c:pt>
                      <c:pt idx="7">
                        <c:v>11-12</c:v>
                      </c:pt>
                      <c:pt idx="8">
                        <c:v>12-13</c:v>
                      </c:pt>
                      <c:pt idx="9">
                        <c:v>13-14</c:v>
                      </c:pt>
                      <c:pt idx="10">
                        <c:v>14-15</c:v>
                      </c:pt>
                      <c:pt idx="11">
                        <c:v>15-16</c:v>
                      </c:pt>
                      <c:pt idx="12">
                        <c:v>16-17</c:v>
                      </c:pt>
                      <c:pt idx="13">
                        <c:v>17-18</c:v>
                      </c:pt>
                      <c:pt idx="14">
                        <c:v>18-19</c:v>
                      </c:pt>
                      <c:pt idx="15">
                        <c:v>19-20</c:v>
                      </c:pt>
                      <c:pt idx="16">
                        <c:v>20-21</c:v>
                      </c:pt>
                      <c:pt idx="17">
                        <c:v>Most Recent Data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('National Table'!$D$20,'National Table'!$D$22,'National Table'!$D$24,'National Table'!$D$26,'National Table'!$D$28,'National Table'!$D$30,'National Table'!$D$32,'National Table'!$D$34,'National Table'!$D$36,'National Table'!$D$38,'National Table'!$D$40,'</c15:sqref>
                        </c15:formulaRef>
                      </c:ext>
                    </c:extLst>
                    <c:numCache>
                      <c:formatCode>0</c:formatCode>
                      <c:ptCount val="10"/>
                      <c:pt idx="0">
                        <c:v>81.900968760856685</c:v>
                      </c:pt>
                      <c:pt idx="1">
                        <c:v>81.139250407378455</c:v>
                      </c:pt>
                      <c:pt idx="2">
                        <c:v>80.28417820526451</c:v>
                      </c:pt>
                      <c:pt idx="3">
                        <c:v>79.409346317714551</c:v>
                      </c:pt>
                      <c:pt idx="4">
                        <c:v>78.811161406693984</c:v>
                      </c:pt>
                      <c:pt idx="5">
                        <c:v>78.444728352787635</c:v>
                      </c:pt>
                      <c:pt idx="6">
                        <c:v>78.410908463173797</c:v>
                      </c:pt>
                      <c:pt idx="7">
                        <c:v>77.868012091326818</c:v>
                      </c:pt>
                      <c:pt idx="8">
                        <c:v>77.584355314372104</c:v>
                      </c:pt>
                      <c:pt idx="9">
                        <c:v>77.481849544287826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6-0191-4B1F-B752-945DD99721B7}"/>
                  </c:ext>
                </c:extLst>
              </c15:ser>
            </c15:filteredLineSeries>
          </c:ext>
        </c:extLst>
      </c:lineChart>
      <c:catAx>
        <c:axId val="116268291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2683743"/>
        <c:crosses val="autoZero"/>
        <c:auto val="1"/>
        <c:lblAlgn val="ctr"/>
        <c:lblOffset val="100"/>
        <c:noMultiLvlLbl val="0"/>
      </c:catAx>
      <c:valAx>
        <c:axId val="1162683743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Percent of K-12 Students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2">
                      <a:lumMod val="20000"/>
                      <a:lumOff val="8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2682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339853385898014"/>
          <c:y val="0.34696570390280213"/>
          <c:w val="0.12810347447157749"/>
          <c:h val="0.172550571062479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0.1073</cdr:x>
      <cdr:y>0.84875</cdr:y>
    </cdr:from>
    <cdr:to>
      <cdr:x>0.3013</cdr:x>
      <cdr:y>0.88314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ED1F960-00CD-6A0C-86DF-F263893F0D55}"/>
            </a:ext>
          </a:extLst>
        </cdr:cNvPr>
        <cdr:cNvSpPr txBox="1"/>
      </cdr:nvSpPr>
      <cdr:spPr>
        <a:xfrm xmlns:a="http://schemas.openxmlformats.org/drawingml/2006/main">
          <a:off x="1293855" y="5247536"/>
          <a:ext cx="2339163" cy="212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kern="1200" dirty="0">
              <a:solidFill>
                <a:schemeClr val="bg2">
                  <a:lumMod val="40000"/>
                  <a:lumOff val="60000"/>
                </a:schemeClr>
              </a:solidFill>
            </a:rPr>
            <a:t>Source: Michael McShane, EdChoice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" name="Google Shape;3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3e3f57587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" name="Google Shape;47;g33e3f57587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400% FPL for family of 4 is $128K</a:t>
            </a:r>
          </a:p>
        </p:txBody>
      </p:sp>
    </p:spTree>
    <p:extLst>
      <p:ext uri="{BB962C8B-B14F-4D97-AF65-F5344CB8AC3E}">
        <p14:creationId xmlns:p14="http://schemas.microsoft.com/office/powerpoint/2010/main" val="50605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"/>
            <a:ext cx="9143997" cy="514351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053200" y="1681213"/>
            <a:ext cx="5883900" cy="17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 t="129" b="139"/>
          <a:stretch/>
        </p:blipFill>
        <p:spPr>
          <a:xfrm>
            <a:off x="7751454" y="4547188"/>
            <a:ext cx="1240719" cy="42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 type="secHead">
  <p:cSld name="SECTION_HEADER">
    <p:bg>
      <p:bgPr>
        <a:solidFill>
          <a:srgbClr val="FD1535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0" y="5085050"/>
            <a:ext cx="9144000" cy="58500"/>
          </a:xfrm>
          <a:prstGeom prst="rect">
            <a:avLst/>
          </a:prstGeom>
          <a:solidFill>
            <a:srgbClr val="2635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itle and Body">
  <p:cSld name="TITLE_AND_TWO_COLUMNS_1">
    <p:bg>
      <p:bgPr>
        <a:solidFill>
          <a:srgbClr val="26354D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0" y="5085050"/>
            <a:ext cx="9144000" cy="58500"/>
          </a:xfrm>
          <a:prstGeom prst="rect">
            <a:avLst/>
          </a:prstGeom>
          <a:solidFill>
            <a:srgbClr val="FD15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4"/>
          <p:cNvPicPr preferRelativeResize="0"/>
          <p:nvPr/>
        </p:nvPicPr>
        <p:blipFill rotWithShape="1">
          <a:blip r:embed="rId2">
            <a:alphaModFix/>
          </a:blip>
          <a:srcRect t="129" b="139"/>
          <a:stretch/>
        </p:blipFill>
        <p:spPr>
          <a:xfrm>
            <a:off x="7751454" y="4492151"/>
            <a:ext cx="1240719" cy="42165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500525" y="34407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1535"/>
              </a:buClr>
              <a:buSzPts val="3000"/>
              <a:buNone/>
              <a:defRPr>
                <a:solidFill>
                  <a:srgbClr val="FD153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80650" y="1130875"/>
            <a:ext cx="8211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869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xima Nova"/>
              <a:buNone/>
              <a:defRPr sz="30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ctrTitle"/>
          </p:nvPr>
        </p:nvSpPr>
        <p:spPr>
          <a:xfrm>
            <a:off x="2999719" y="1272658"/>
            <a:ext cx="6144281" cy="17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Public Dollars, </a:t>
            </a:r>
            <a:br>
              <a:rPr lang="en" sz="4000" dirty="0"/>
            </a:br>
            <a:r>
              <a:rPr lang="en" sz="4000" dirty="0"/>
              <a:t>Private Schools: </a:t>
            </a:r>
            <a:br>
              <a:rPr lang="en" sz="4000" dirty="0"/>
            </a:br>
            <a:r>
              <a:rPr lang="en" sz="2800" dirty="0"/>
              <a:t>Reporting on School Choice</a:t>
            </a:r>
            <a:endParaRPr sz="2800" dirty="0"/>
          </a:p>
        </p:txBody>
      </p:sp>
      <p:sp>
        <p:nvSpPr>
          <p:cNvPr id="2" name="Google Shape;55;p10">
            <a:extLst>
              <a:ext uri="{FF2B5EF4-FFF2-40B4-BE49-F238E27FC236}">
                <a16:creationId xmlns:a16="http://schemas.microsoft.com/office/drawing/2014/main" id="{93C5D0E4-E06C-691A-8A15-257F2224580B}"/>
              </a:ext>
            </a:extLst>
          </p:cNvPr>
          <p:cNvSpPr txBox="1">
            <a:spLocks/>
          </p:cNvSpPr>
          <p:nvPr/>
        </p:nvSpPr>
        <p:spPr>
          <a:xfrm>
            <a:off x="2999719" y="305375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roxima Nova"/>
              <a:buNone/>
              <a:defRPr sz="50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000"/>
            </a:pPr>
            <a:r>
              <a:rPr lang="en-US" sz="2000" dirty="0"/>
              <a:t>May 29,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553AB4F-06A5-2C9A-8D82-87ED35AAD1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465837"/>
              </p:ext>
            </p:extLst>
          </p:nvPr>
        </p:nvGraphicFramePr>
        <p:xfrm>
          <a:off x="-1357650" y="-377825"/>
          <a:ext cx="12057776" cy="6182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A89F46B-E0F6-9631-033E-7160000BF885}"/>
              </a:ext>
            </a:extLst>
          </p:cNvPr>
          <p:cNvSpPr txBox="1"/>
          <p:nvPr/>
        </p:nvSpPr>
        <p:spPr>
          <a:xfrm>
            <a:off x="951292" y="207818"/>
            <a:ext cx="7439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Enrollment Share by School Sector, 2004-Present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0ED37-0B78-C2E7-813C-E251D52F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25" y="5675"/>
            <a:ext cx="8520600" cy="841800"/>
          </a:xfrm>
        </p:spPr>
        <p:txBody>
          <a:bodyPr/>
          <a:lstStyle/>
          <a:p>
            <a:r>
              <a:rPr lang="en-US" dirty="0"/>
              <a:t>The Rapid Expansion of Private School Choice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186719A-0B53-2427-87A3-B76FA9F83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079" y="745741"/>
            <a:ext cx="4697842" cy="412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C0A22C-2102-91C5-60AD-3F43BBC71D0E}"/>
              </a:ext>
            </a:extLst>
          </p:cNvPr>
          <p:cNvSpPr txBox="1"/>
          <p:nvPr/>
        </p:nvSpPr>
        <p:spPr>
          <a:xfrm>
            <a:off x="7177925" y="1879252"/>
            <a:ext cx="145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Plus: Texas, Alabama, Louisiana, Tennessee, Idaho, Wyoming</a:t>
            </a:r>
          </a:p>
        </p:txBody>
      </p:sp>
    </p:spTree>
    <p:extLst>
      <p:ext uri="{BB962C8B-B14F-4D97-AF65-F5344CB8AC3E}">
        <p14:creationId xmlns:p14="http://schemas.microsoft.com/office/powerpoint/2010/main" val="249877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9109DE-5E80-6731-5EA1-D6D4F1FD8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53" y="787277"/>
            <a:ext cx="3372529" cy="39310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5BEE3-122E-1E0F-B49E-EA406EB9A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113" y="974314"/>
            <a:ext cx="3617921" cy="335030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BC3B469-A60C-AD59-3D9A-6566D8DBA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25" y="5675"/>
            <a:ext cx="8520600" cy="841800"/>
          </a:xfrm>
        </p:spPr>
        <p:txBody>
          <a:bodyPr/>
          <a:lstStyle/>
          <a:p>
            <a:r>
              <a:rPr lang="en-US" dirty="0"/>
              <a:t>Enrollment Trends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31CBC17-7D5F-310D-86BD-3DB94B434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557" y="4324622"/>
            <a:ext cx="612296" cy="1895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8B4022-41AD-7244-45E3-198D860C0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553" y="4718314"/>
            <a:ext cx="612296" cy="18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01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3BF12-F8D7-E586-A185-F26A8B630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17139"/>
            <a:ext cx="8520600" cy="841800"/>
          </a:xfrm>
        </p:spPr>
        <p:txBody>
          <a:bodyPr/>
          <a:lstStyle/>
          <a:p>
            <a:r>
              <a:rPr lang="en-US" dirty="0"/>
              <a:t>Emerging data on enrollment: Louisiana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BBF7D0-0330-8283-E5D6-A844CD199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73" y="788542"/>
            <a:ext cx="4868254" cy="35664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61C4FC-B6D2-619F-B11F-B9D34ADC3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74142"/>
            <a:ext cx="4090462" cy="124995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48ABBDF-54EF-6703-8E9F-74B2BFA2A881}"/>
              </a:ext>
            </a:extLst>
          </p:cNvPr>
          <p:cNvSpPr/>
          <p:nvPr/>
        </p:nvSpPr>
        <p:spPr>
          <a:xfrm>
            <a:off x="5232745" y="3489048"/>
            <a:ext cx="3286898" cy="865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Louisiana student enrollment:</a:t>
            </a:r>
          </a:p>
          <a:p>
            <a:r>
              <a:rPr lang="en-US" dirty="0"/>
              <a:t>+ 586,000 in public schools </a:t>
            </a:r>
          </a:p>
          <a:p>
            <a:r>
              <a:rPr lang="en-US" dirty="0"/>
              <a:t>+ 91,000 students in charter schools</a:t>
            </a:r>
          </a:p>
        </p:txBody>
      </p:sp>
    </p:spTree>
    <p:extLst>
      <p:ext uri="{BB962C8B-B14F-4D97-AF65-F5344CB8AC3E}">
        <p14:creationId xmlns:p14="http://schemas.microsoft.com/office/powerpoint/2010/main" val="357867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3D8813-FE13-379E-EBEB-78E9FD764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931" y="690450"/>
            <a:ext cx="3491948" cy="3762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9B45E5-FC0D-BDDE-6071-06D8CFCF5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21" y="877209"/>
            <a:ext cx="5022273" cy="30836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2A4280B-2F09-BA02-74AC-37DD8FCBB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25" y="5675"/>
            <a:ext cx="8520600" cy="841800"/>
          </a:xfrm>
        </p:spPr>
        <p:txBody>
          <a:bodyPr/>
          <a:lstStyle/>
          <a:p>
            <a:r>
              <a:rPr lang="en-US" dirty="0"/>
              <a:t>Participant Income Levels Vary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9C8A8A-5146-430F-55FA-EA9299189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2" y="3990578"/>
            <a:ext cx="612296" cy="189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6C384D-E2F8-846F-CF95-A51E21FD8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6931" y="4453050"/>
            <a:ext cx="612296" cy="18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03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4D9A-B602-4EE9-0379-208D2466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73" y="99514"/>
            <a:ext cx="8520600" cy="841800"/>
          </a:xfrm>
        </p:spPr>
        <p:txBody>
          <a:bodyPr/>
          <a:lstStyle/>
          <a:p>
            <a:r>
              <a:rPr lang="en-US" dirty="0"/>
              <a:t>Difficult question: Do these programs “work”?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148EEF-9FB4-24FD-AB9D-FE34A9B3F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45" y="941314"/>
            <a:ext cx="4475687" cy="3858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C78AC6-2B1F-B722-8C9B-0CC8C7E8C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645" y="4799425"/>
            <a:ext cx="612296" cy="18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126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02BCC-4F49-941C-E9B9-048401E1B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B016B-B7EC-B36E-1A4C-569B80F6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289" y="73249"/>
            <a:ext cx="8520600" cy="841800"/>
          </a:xfrm>
        </p:spPr>
        <p:txBody>
          <a:bodyPr/>
          <a:lstStyle/>
          <a:p>
            <a:r>
              <a:rPr lang="en-US" dirty="0"/>
              <a:t>Arizona: All the choices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352642E7-80B5-FF51-B2B7-F053C7A08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582" y="726998"/>
            <a:ext cx="5713238" cy="353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7C7DB7-AA15-C274-19F0-E4C4B1F4E89F}"/>
              </a:ext>
            </a:extLst>
          </p:cNvPr>
          <p:cNvSpPr txBox="1"/>
          <p:nvPr/>
        </p:nvSpPr>
        <p:spPr>
          <a:xfrm>
            <a:off x="796897" y="4363520"/>
            <a:ext cx="6913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Fall 2024: 79,593 students using an ESA. 57% previously enrolled in public school. </a:t>
            </a:r>
          </a:p>
          <a:p>
            <a:r>
              <a:rPr lang="en-US" dirty="0">
                <a:solidFill>
                  <a:schemeClr val="bg1"/>
                </a:solidFill>
              </a:rPr>
              <a:t>We don’t yet have the public school/charter school numbers for the current year.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1CF49-09AF-A969-7C0E-B65D2C5A6C0A}"/>
              </a:ext>
            </a:extLst>
          </p:cNvPr>
          <p:cNvSpPr txBox="1"/>
          <p:nvPr/>
        </p:nvSpPr>
        <p:spPr>
          <a:xfrm>
            <a:off x="6998362" y="1693085"/>
            <a:ext cx="1863436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Tuition or fees at qualified school: 65%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Tutoring &amp; teaching services: 13%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Tuition or fees for online program: 7%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49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31481-A16B-8D01-FAD5-FD838E64E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77932-1F57-E94B-A176-36E7F33F6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289" y="73249"/>
            <a:ext cx="8520600" cy="841800"/>
          </a:xfrm>
        </p:spPr>
        <p:txBody>
          <a:bodyPr/>
          <a:lstStyle/>
          <a:p>
            <a:r>
              <a:rPr lang="en-US" dirty="0"/>
              <a:t>Arizona: How families are slicing the pie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313F31-760B-1A3D-F024-7C56C01EB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18" y="757405"/>
            <a:ext cx="6806391" cy="421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508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8F8BF-6EFE-015D-9E77-B52F940C5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3928" y="1681200"/>
            <a:ext cx="5883900" cy="1781100"/>
          </a:xfrm>
        </p:spPr>
        <p:txBody>
          <a:bodyPr/>
          <a:lstStyle/>
          <a:p>
            <a:r>
              <a:rPr lang="en-US" dirty="0"/>
              <a:t>Thank you!</a:t>
            </a:r>
            <a:br>
              <a:rPr lang="en-US" dirty="0"/>
            </a:br>
            <a:r>
              <a:rPr lang="en-US" sz="1000" dirty="0"/>
              <a:t>   </a:t>
            </a:r>
            <a:r>
              <a:rPr lang="en-US" sz="2000" dirty="0"/>
              <a:t>Liz.cohen@50can.org</a:t>
            </a:r>
          </a:p>
        </p:txBody>
      </p:sp>
    </p:spTree>
    <p:extLst>
      <p:ext uri="{BB962C8B-B14F-4D97-AF65-F5344CB8AC3E}">
        <p14:creationId xmlns:p14="http://schemas.microsoft.com/office/powerpoint/2010/main" val="2165276668"/>
      </p:ext>
    </p:extLst>
  </p:cSld>
  <p:clrMapOvr>
    <a:masterClrMapping/>
  </p:clrMapOvr>
</p:sld>
</file>

<file path=ppt/theme/theme1.xml><?xml version="1.0" encoding="utf-8"?>
<a:theme xmlns:a="http://schemas.openxmlformats.org/drawingml/2006/main" name="Build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7849</TotalTime>
  <Words>182</Words>
  <Application>Microsoft Office PowerPoint</Application>
  <PresentationFormat>On-screen Show (16:9)</PresentationFormat>
  <Paragraphs>23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Proxima Nova</vt:lpstr>
      <vt:lpstr>Arial</vt:lpstr>
      <vt:lpstr>Build</vt:lpstr>
      <vt:lpstr>Public Dollars,  Private Schools:  Reporting on School Choice</vt:lpstr>
      <vt:lpstr>PowerPoint Presentation</vt:lpstr>
      <vt:lpstr>The Rapid Expansion of Private School Choice</vt:lpstr>
      <vt:lpstr>Enrollment Trends </vt:lpstr>
      <vt:lpstr>Emerging data on enrollment: Louisiana </vt:lpstr>
      <vt:lpstr>Participant Income Levels Vary</vt:lpstr>
      <vt:lpstr>Difficult question: Do these programs “work”?</vt:lpstr>
      <vt:lpstr>Arizona: All the choices</vt:lpstr>
      <vt:lpstr>Arizona: How families are slicing the pie</vt:lpstr>
      <vt:lpstr>Thank you!    Liz.cohen@50can.org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Elizabeth Cohen</dc:creator>
  <cp:lastModifiedBy>Elizabeth Cohen</cp:lastModifiedBy>
  <cp:revision>3</cp:revision>
  <dcterms:modified xsi:type="dcterms:W3CDTF">2025-05-21T20:19:56Z</dcterms:modified>
</cp:coreProperties>
</file>