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6858000" cx="12192000"/>
  <p:notesSz cx="6858000" cy="9144000"/>
  <p:embeddedFontLst>
    <p:embeddedFont>
      <p:font typeface="Poppins"/>
      <p:regular r:id="rId22"/>
      <p:bold r:id="rId23"/>
      <p:italic r:id="rId24"/>
      <p:boldItalic r:id="rId25"/>
    </p:embeddedFont>
    <p:embeddedFont>
      <p:font typeface="Didact Gothic"/>
      <p:regular r:id="rId26"/>
    </p:embeddedFont>
    <p:embeddedFont>
      <p:font typeface="Poppins Light"/>
      <p:regular r:id="rId27"/>
      <p:bold r:id="rId28"/>
      <p:italic r:id="rId29"/>
      <p:boldItalic r:id="rId30"/>
    </p:embeddedFont>
    <p:embeddedFont>
      <p:font typeface="Poppins Medium"/>
      <p:regular r:id="rId31"/>
      <p:bold r:id="rId32"/>
      <p:italic r:id="rId33"/>
      <p:boldItalic r:id="rId34"/>
    </p:embeddedFont>
    <p:embeddedFont>
      <p:font typeface="Poppins SemiBold"/>
      <p:regular r:id="rId35"/>
      <p:bold r:id="rId36"/>
      <p:italic r:id="rId37"/>
      <p:boldItalic r:id="rId38"/>
    </p:embeddedFont>
    <p:embeddedFont>
      <p:font typeface="Homemade Apple"/>
      <p:regular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747775"/>
          </p15:clr>
        </p15:guide>
        <p15:guide id="2" pos="384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CBF14F0-3270-4462-84C6-E1348ABFCE55}">
  <a:tblStyle styleId="{0CBF14F0-3270-4462-84C6-E1348ABFCE5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Poppins-regular.fntdata"/><Relationship Id="rId21" Type="http://schemas.openxmlformats.org/officeDocument/2006/relationships/slide" Target="slides/slide15.xml"/><Relationship Id="rId24" Type="http://schemas.openxmlformats.org/officeDocument/2006/relationships/font" Target="fonts/Poppins-italic.fntdata"/><Relationship Id="rId23" Type="http://schemas.openxmlformats.org/officeDocument/2006/relationships/font" Target="fonts/Poppi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DidactGothic-regular.fntdata"/><Relationship Id="rId25" Type="http://schemas.openxmlformats.org/officeDocument/2006/relationships/font" Target="fonts/Poppins-boldItalic.fntdata"/><Relationship Id="rId28" Type="http://schemas.openxmlformats.org/officeDocument/2006/relationships/font" Target="fonts/PoppinsLight-bold.fntdata"/><Relationship Id="rId27" Type="http://schemas.openxmlformats.org/officeDocument/2006/relationships/font" Target="fonts/PoppinsLight-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PoppinsLight-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PoppinsMedium-regular.fntdata"/><Relationship Id="rId30" Type="http://schemas.openxmlformats.org/officeDocument/2006/relationships/font" Target="fonts/PoppinsLight-boldItalic.fntdata"/><Relationship Id="rId11" Type="http://schemas.openxmlformats.org/officeDocument/2006/relationships/slide" Target="slides/slide5.xml"/><Relationship Id="rId33" Type="http://schemas.openxmlformats.org/officeDocument/2006/relationships/font" Target="fonts/PoppinsMedium-italic.fntdata"/><Relationship Id="rId10" Type="http://schemas.openxmlformats.org/officeDocument/2006/relationships/slide" Target="slides/slide4.xml"/><Relationship Id="rId32" Type="http://schemas.openxmlformats.org/officeDocument/2006/relationships/font" Target="fonts/PoppinsMedium-bold.fntdata"/><Relationship Id="rId13" Type="http://schemas.openxmlformats.org/officeDocument/2006/relationships/slide" Target="slides/slide7.xml"/><Relationship Id="rId35" Type="http://schemas.openxmlformats.org/officeDocument/2006/relationships/font" Target="fonts/PoppinsSemiBold-regular.fntdata"/><Relationship Id="rId12" Type="http://schemas.openxmlformats.org/officeDocument/2006/relationships/slide" Target="slides/slide6.xml"/><Relationship Id="rId34" Type="http://schemas.openxmlformats.org/officeDocument/2006/relationships/font" Target="fonts/PoppinsMedium-boldItalic.fntdata"/><Relationship Id="rId15" Type="http://schemas.openxmlformats.org/officeDocument/2006/relationships/slide" Target="slides/slide9.xml"/><Relationship Id="rId37" Type="http://schemas.openxmlformats.org/officeDocument/2006/relationships/font" Target="fonts/PoppinsSemiBold-italic.fntdata"/><Relationship Id="rId14" Type="http://schemas.openxmlformats.org/officeDocument/2006/relationships/slide" Target="slides/slide8.xml"/><Relationship Id="rId36" Type="http://schemas.openxmlformats.org/officeDocument/2006/relationships/font" Target="fonts/PoppinsSemiBold-bold.fntdata"/><Relationship Id="rId17" Type="http://schemas.openxmlformats.org/officeDocument/2006/relationships/slide" Target="slides/slide11.xml"/><Relationship Id="rId39" Type="http://schemas.openxmlformats.org/officeDocument/2006/relationships/font" Target="fonts/HomemadeApple-regular.fntdata"/><Relationship Id="rId16" Type="http://schemas.openxmlformats.org/officeDocument/2006/relationships/slide" Target="slides/slide10.xml"/><Relationship Id="rId38" Type="http://schemas.openxmlformats.org/officeDocument/2006/relationships/font" Target="fonts/PoppinsSemiBold-bol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1eb2014fdb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1eb2014fdb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eb205fd2b6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1eb205fd2b6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bda083fdf4_2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2bda083fdf4_2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5a5e488031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5a5e488031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1eb2014fdb4_1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1eb2014fdb4_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5a5e488031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5a5e488031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5a5e488031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5a5e488031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5a5e48803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5a5e48803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5a5e488031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5a5e488031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5a5e48803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5a5e48803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5a5e488031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5a5e488031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5a5e488031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5a5e48803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5a5e488031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5a5e488031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5a5e488031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5a5e488031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4.png"/><Relationship Id="rId11" Type="http://schemas.openxmlformats.org/officeDocument/2006/relationships/image" Target="../media/image2.png"/><Relationship Id="rId10" Type="http://schemas.openxmlformats.org/officeDocument/2006/relationships/image" Target="../media/image5.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3.png"/><Relationship Id="rId7" Type="http://schemas.openxmlformats.org/officeDocument/2006/relationships/hyperlink" Target="https://www.pinterest.com/slidesmania/" TargetMode="External"/><Relationship Id="rId8"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3" name="Shape 43"/>
        <p:cNvGrpSpPr/>
        <p:nvPr/>
      </p:nvGrpSpPr>
      <p:grpSpPr>
        <a:xfrm>
          <a:off x="0" y="0"/>
          <a:ext cx="0" cy="0"/>
          <a:chOff x="0" y="0"/>
          <a:chExt cx="0" cy="0"/>
        </a:xfrm>
      </p:grpSpPr>
      <p:sp>
        <p:nvSpPr>
          <p:cNvPr id="44" name="Google Shape;44;p2"/>
          <p:cNvSpPr/>
          <p:nvPr/>
        </p:nvSpPr>
        <p:spPr>
          <a:xfrm>
            <a:off x="10625800" y="5749025"/>
            <a:ext cx="1252500" cy="378600"/>
          </a:xfrm>
          <a:prstGeom prst="homePlate">
            <a:avLst>
              <a:gd fmla="val 50000" name="adj"/>
            </a:avLst>
          </a:prstGeom>
          <a:solidFill>
            <a:schemeClr val="accent2"/>
          </a:solidFill>
          <a:ln>
            <a:noFill/>
          </a:ln>
          <a:effectLst>
            <a:outerShdw rotWithShape="0" algn="bl" dir="2700000" dist="114300">
              <a:srgbClr val="000000">
                <a:alpha val="10000"/>
              </a:srgbClr>
            </a:outerShdw>
          </a:effectLst>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t/>
            </a:r>
            <a:endParaRPr sz="1200">
              <a:solidFill>
                <a:schemeClr val="dk1"/>
              </a:solidFill>
              <a:latin typeface="Poppins Medium"/>
              <a:ea typeface="Poppins Medium"/>
              <a:cs typeface="Poppins Medium"/>
              <a:sym typeface="Poppins Medium"/>
            </a:endParaRPr>
          </a:p>
        </p:txBody>
      </p:sp>
      <p:sp>
        <p:nvSpPr>
          <p:cNvPr id="45" name="Google Shape;45;p2"/>
          <p:cNvSpPr/>
          <p:nvPr/>
        </p:nvSpPr>
        <p:spPr>
          <a:xfrm rot="5400000">
            <a:off x="3200038" y="-1759075"/>
            <a:ext cx="5922300" cy="10563000"/>
          </a:xfrm>
          <a:prstGeom prst="rect">
            <a:avLst/>
          </a:prstGeom>
          <a:solidFill>
            <a:schemeClr val="dk2"/>
          </a:solidFill>
          <a:ln>
            <a:noFill/>
          </a:ln>
          <a:effectLst>
            <a:outerShdw rotWithShape="0" algn="bl" dir="2700000" dist="114300">
              <a:srgbClr val="000000">
                <a:alpha val="10000"/>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grpSp>
        <p:nvGrpSpPr>
          <p:cNvPr id="46" name="Google Shape;46;p2"/>
          <p:cNvGrpSpPr/>
          <p:nvPr/>
        </p:nvGrpSpPr>
        <p:grpSpPr>
          <a:xfrm>
            <a:off x="1254588" y="1048950"/>
            <a:ext cx="222600" cy="4915865"/>
            <a:chOff x="1113200" y="1113175"/>
            <a:chExt cx="222600" cy="4915865"/>
          </a:xfrm>
        </p:grpSpPr>
        <p:sp>
          <p:nvSpPr>
            <p:cNvPr id="47" name="Google Shape;47;p2"/>
            <p:cNvSpPr/>
            <p:nvPr/>
          </p:nvSpPr>
          <p:spPr>
            <a:xfrm>
              <a:off x="1113200" y="5806440"/>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48" name="Google Shape;48;p2"/>
            <p:cNvSpPr/>
            <p:nvPr/>
          </p:nvSpPr>
          <p:spPr>
            <a:xfrm>
              <a:off x="1113200" y="1113175"/>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49" name="Google Shape;49;p2"/>
            <p:cNvSpPr/>
            <p:nvPr/>
          </p:nvSpPr>
          <p:spPr>
            <a:xfrm>
              <a:off x="1113200" y="1582502"/>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0" name="Google Shape;50;p2"/>
            <p:cNvSpPr/>
            <p:nvPr/>
          </p:nvSpPr>
          <p:spPr>
            <a:xfrm>
              <a:off x="1113200" y="2051828"/>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1" name="Google Shape;51;p2"/>
            <p:cNvSpPr/>
            <p:nvPr/>
          </p:nvSpPr>
          <p:spPr>
            <a:xfrm>
              <a:off x="1113200" y="2521155"/>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2" name="Google Shape;52;p2"/>
            <p:cNvSpPr/>
            <p:nvPr/>
          </p:nvSpPr>
          <p:spPr>
            <a:xfrm>
              <a:off x="1113200" y="2990481"/>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3" name="Google Shape;53;p2"/>
            <p:cNvSpPr/>
            <p:nvPr/>
          </p:nvSpPr>
          <p:spPr>
            <a:xfrm>
              <a:off x="1113200" y="3459807"/>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4" name="Google Shape;54;p2"/>
            <p:cNvSpPr/>
            <p:nvPr/>
          </p:nvSpPr>
          <p:spPr>
            <a:xfrm>
              <a:off x="1113200" y="3929134"/>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5" name="Google Shape;55;p2"/>
            <p:cNvSpPr/>
            <p:nvPr/>
          </p:nvSpPr>
          <p:spPr>
            <a:xfrm>
              <a:off x="1113200" y="4398461"/>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6" name="Google Shape;56;p2"/>
            <p:cNvSpPr/>
            <p:nvPr/>
          </p:nvSpPr>
          <p:spPr>
            <a:xfrm>
              <a:off x="1113200" y="4867787"/>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7" name="Google Shape;57;p2"/>
            <p:cNvSpPr/>
            <p:nvPr/>
          </p:nvSpPr>
          <p:spPr>
            <a:xfrm>
              <a:off x="1113200" y="5337114"/>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grpSp>
        <p:nvGrpSpPr>
          <p:cNvPr id="58" name="Google Shape;58;p2"/>
          <p:cNvGrpSpPr/>
          <p:nvPr/>
        </p:nvGrpSpPr>
        <p:grpSpPr>
          <a:xfrm flipH="1">
            <a:off x="749311" y="1124065"/>
            <a:ext cx="598705" cy="4757508"/>
            <a:chOff x="1934833" y="2031562"/>
            <a:chExt cx="388643" cy="3430071"/>
          </a:xfrm>
        </p:grpSpPr>
        <p:sp>
          <p:nvSpPr>
            <p:cNvPr id="59" name="Google Shape;59;p2"/>
            <p:cNvSpPr/>
            <p:nvPr/>
          </p:nvSpPr>
          <p:spPr>
            <a:xfrm>
              <a:off x="1934833" y="2031562"/>
              <a:ext cx="388643" cy="30613"/>
            </a:xfrm>
            <a:custGeom>
              <a:rect b="b" l="l" r="r" t="t"/>
              <a:pathLst>
                <a:path extrusionOk="0" h="30613" w="388643">
                  <a:moveTo>
                    <a:pt x="0" y="15303"/>
                  </a:moveTo>
                  <a:cubicBezTo>
                    <a:pt x="0" y="6851"/>
                    <a:pt x="8193" y="0"/>
                    <a:pt x="18301" y="0"/>
                  </a:cubicBezTo>
                  <a:lnTo>
                    <a:pt x="370339" y="0"/>
                  </a:lnTo>
                  <a:cubicBezTo>
                    <a:pt x="380452" y="0"/>
                    <a:pt x="388643" y="6851"/>
                    <a:pt x="388643" y="15303"/>
                  </a:cubicBezTo>
                  <a:lnTo>
                    <a:pt x="388643" y="15303"/>
                  </a:lnTo>
                  <a:cubicBezTo>
                    <a:pt x="388643" y="23762"/>
                    <a:pt x="380452" y="30613"/>
                    <a:pt x="370339" y="30613"/>
                  </a:cubicBezTo>
                  <a:lnTo>
                    <a:pt x="18301" y="30613"/>
                  </a:lnTo>
                  <a:cubicBezTo>
                    <a:pt x="8193" y="30613"/>
                    <a:pt x="0" y="23762"/>
                    <a:pt x="0" y="15303"/>
                  </a:cubicBezTo>
                  <a:lnTo>
                    <a:pt x="0" y="15303"/>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 name="Google Shape;60;p2"/>
            <p:cNvSpPr/>
            <p:nvPr/>
          </p:nvSpPr>
          <p:spPr>
            <a:xfrm>
              <a:off x="1934833" y="2371508"/>
              <a:ext cx="388643" cy="30613"/>
            </a:xfrm>
            <a:custGeom>
              <a:rect b="b" l="l" r="r" t="t"/>
              <a:pathLst>
                <a:path extrusionOk="0" h="30613" w="388643">
                  <a:moveTo>
                    <a:pt x="0" y="15303"/>
                  </a:moveTo>
                  <a:cubicBezTo>
                    <a:pt x="0" y="6851"/>
                    <a:pt x="8193" y="0"/>
                    <a:pt x="18301" y="0"/>
                  </a:cubicBezTo>
                  <a:lnTo>
                    <a:pt x="370339" y="0"/>
                  </a:lnTo>
                  <a:cubicBezTo>
                    <a:pt x="380452" y="0"/>
                    <a:pt x="388643" y="6851"/>
                    <a:pt x="388643" y="15303"/>
                  </a:cubicBezTo>
                  <a:lnTo>
                    <a:pt x="388643" y="15303"/>
                  </a:lnTo>
                  <a:cubicBezTo>
                    <a:pt x="388643" y="23755"/>
                    <a:pt x="380452" y="30613"/>
                    <a:pt x="370339" y="30613"/>
                  </a:cubicBezTo>
                  <a:lnTo>
                    <a:pt x="18301" y="30613"/>
                  </a:lnTo>
                  <a:cubicBezTo>
                    <a:pt x="8193" y="30613"/>
                    <a:pt x="0" y="23755"/>
                    <a:pt x="0" y="15303"/>
                  </a:cubicBezTo>
                  <a:lnTo>
                    <a:pt x="0" y="15303"/>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 name="Google Shape;61;p2"/>
            <p:cNvSpPr/>
            <p:nvPr/>
          </p:nvSpPr>
          <p:spPr>
            <a:xfrm>
              <a:off x="1934833" y="2711454"/>
              <a:ext cx="388643" cy="30613"/>
            </a:xfrm>
            <a:custGeom>
              <a:rect b="b" l="l" r="r" t="t"/>
              <a:pathLst>
                <a:path extrusionOk="0" h="30613" w="388643">
                  <a:moveTo>
                    <a:pt x="0" y="15303"/>
                  </a:moveTo>
                  <a:cubicBezTo>
                    <a:pt x="0" y="6851"/>
                    <a:pt x="8193" y="0"/>
                    <a:pt x="18301" y="0"/>
                  </a:cubicBezTo>
                  <a:lnTo>
                    <a:pt x="370339" y="0"/>
                  </a:lnTo>
                  <a:cubicBezTo>
                    <a:pt x="380452" y="0"/>
                    <a:pt x="388643" y="6851"/>
                    <a:pt x="388643" y="15303"/>
                  </a:cubicBezTo>
                  <a:lnTo>
                    <a:pt x="388643" y="15303"/>
                  </a:lnTo>
                  <a:cubicBezTo>
                    <a:pt x="388643" y="23755"/>
                    <a:pt x="380452" y="30613"/>
                    <a:pt x="370339" y="30613"/>
                  </a:cubicBezTo>
                  <a:lnTo>
                    <a:pt x="18301" y="30613"/>
                  </a:lnTo>
                  <a:cubicBezTo>
                    <a:pt x="8193" y="30613"/>
                    <a:pt x="0" y="23755"/>
                    <a:pt x="0" y="15303"/>
                  </a:cubicBezTo>
                  <a:lnTo>
                    <a:pt x="0" y="15303"/>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 name="Google Shape;62;p2"/>
            <p:cNvSpPr/>
            <p:nvPr/>
          </p:nvSpPr>
          <p:spPr>
            <a:xfrm>
              <a:off x="1934833" y="3051394"/>
              <a:ext cx="388643" cy="30619"/>
            </a:xfrm>
            <a:custGeom>
              <a:rect b="b" l="l" r="r" t="t"/>
              <a:pathLst>
                <a:path extrusionOk="0" h="30619" w="388643">
                  <a:moveTo>
                    <a:pt x="0" y="15310"/>
                  </a:moveTo>
                  <a:cubicBezTo>
                    <a:pt x="0" y="6858"/>
                    <a:pt x="8193" y="0"/>
                    <a:pt x="18301" y="0"/>
                  </a:cubicBezTo>
                  <a:lnTo>
                    <a:pt x="370339" y="0"/>
                  </a:lnTo>
                  <a:cubicBezTo>
                    <a:pt x="380452" y="0"/>
                    <a:pt x="388643" y="6858"/>
                    <a:pt x="388643" y="15310"/>
                  </a:cubicBezTo>
                  <a:lnTo>
                    <a:pt x="388643" y="15310"/>
                  </a:lnTo>
                  <a:cubicBezTo>
                    <a:pt x="388643" y="23762"/>
                    <a:pt x="380452" y="30620"/>
                    <a:pt x="370339" y="30620"/>
                  </a:cubicBezTo>
                  <a:lnTo>
                    <a:pt x="18301" y="30620"/>
                  </a:lnTo>
                  <a:cubicBezTo>
                    <a:pt x="8193" y="30620"/>
                    <a:pt x="0" y="23762"/>
                    <a:pt x="0" y="15310"/>
                  </a:cubicBezTo>
                  <a:lnTo>
                    <a:pt x="0" y="15310"/>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 name="Google Shape;63;p2"/>
            <p:cNvSpPr/>
            <p:nvPr/>
          </p:nvSpPr>
          <p:spPr>
            <a:xfrm>
              <a:off x="1934833" y="3391341"/>
              <a:ext cx="388643" cy="30613"/>
            </a:xfrm>
            <a:custGeom>
              <a:rect b="b" l="l" r="r" t="t"/>
              <a:pathLst>
                <a:path extrusionOk="0" h="30613" w="388643">
                  <a:moveTo>
                    <a:pt x="0" y="15310"/>
                  </a:moveTo>
                  <a:cubicBezTo>
                    <a:pt x="0" y="6858"/>
                    <a:pt x="8193" y="0"/>
                    <a:pt x="18301" y="0"/>
                  </a:cubicBezTo>
                  <a:lnTo>
                    <a:pt x="370339" y="0"/>
                  </a:lnTo>
                  <a:cubicBezTo>
                    <a:pt x="380452" y="0"/>
                    <a:pt x="388643" y="6858"/>
                    <a:pt x="388643" y="15310"/>
                  </a:cubicBezTo>
                  <a:lnTo>
                    <a:pt x="388643" y="15310"/>
                  </a:lnTo>
                  <a:cubicBezTo>
                    <a:pt x="388643" y="23762"/>
                    <a:pt x="380452" y="30613"/>
                    <a:pt x="370339" y="30613"/>
                  </a:cubicBezTo>
                  <a:lnTo>
                    <a:pt x="18301" y="30613"/>
                  </a:lnTo>
                  <a:cubicBezTo>
                    <a:pt x="8193" y="30613"/>
                    <a:pt x="0" y="23762"/>
                    <a:pt x="0" y="15310"/>
                  </a:cubicBezTo>
                  <a:lnTo>
                    <a:pt x="0" y="15310"/>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 name="Google Shape;64;p2"/>
            <p:cNvSpPr/>
            <p:nvPr/>
          </p:nvSpPr>
          <p:spPr>
            <a:xfrm>
              <a:off x="1934833" y="3731287"/>
              <a:ext cx="388643" cy="30613"/>
            </a:xfrm>
            <a:custGeom>
              <a:rect b="b" l="l" r="r" t="t"/>
              <a:pathLst>
                <a:path extrusionOk="0" h="30613" w="388643">
                  <a:moveTo>
                    <a:pt x="0" y="15310"/>
                  </a:moveTo>
                  <a:cubicBezTo>
                    <a:pt x="0" y="6858"/>
                    <a:pt x="8193" y="0"/>
                    <a:pt x="18301" y="0"/>
                  </a:cubicBezTo>
                  <a:lnTo>
                    <a:pt x="370339" y="0"/>
                  </a:lnTo>
                  <a:cubicBezTo>
                    <a:pt x="380452" y="0"/>
                    <a:pt x="388643" y="6858"/>
                    <a:pt x="388643" y="15310"/>
                  </a:cubicBezTo>
                  <a:lnTo>
                    <a:pt x="388643" y="15310"/>
                  </a:lnTo>
                  <a:cubicBezTo>
                    <a:pt x="388643" y="23762"/>
                    <a:pt x="380452" y="30613"/>
                    <a:pt x="370339" y="30613"/>
                  </a:cubicBezTo>
                  <a:lnTo>
                    <a:pt x="18301" y="30613"/>
                  </a:lnTo>
                  <a:cubicBezTo>
                    <a:pt x="8193" y="30613"/>
                    <a:pt x="0" y="23762"/>
                    <a:pt x="0" y="15310"/>
                  </a:cubicBezTo>
                  <a:lnTo>
                    <a:pt x="0" y="15310"/>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 name="Google Shape;65;p2"/>
            <p:cNvSpPr/>
            <p:nvPr/>
          </p:nvSpPr>
          <p:spPr>
            <a:xfrm>
              <a:off x="1934833" y="4071234"/>
              <a:ext cx="388643" cy="30613"/>
            </a:xfrm>
            <a:custGeom>
              <a:rect b="b" l="l" r="r" t="t"/>
              <a:pathLst>
                <a:path extrusionOk="0" h="30613" w="388643">
                  <a:moveTo>
                    <a:pt x="0" y="15310"/>
                  </a:moveTo>
                  <a:cubicBezTo>
                    <a:pt x="0" y="6851"/>
                    <a:pt x="8193" y="0"/>
                    <a:pt x="18301" y="0"/>
                  </a:cubicBezTo>
                  <a:lnTo>
                    <a:pt x="370339" y="0"/>
                  </a:lnTo>
                  <a:cubicBezTo>
                    <a:pt x="380452" y="0"/>
                    <a:pt x="388643" y="6851"/>
                    <a:pt x="388643" y="15310"/>
                  </a:cubicBezTo>
                  <a:lnTo>
                    <a:pt x="388643" y="15310"/>
                  </a:lnTo>
                  <a:cubicBezTo>
                    <a:pt x="388643" y="23762"/>
                    <a:pt x="380452" y="30613"/>
                    <a:pt x="370339" y="30613"/>
                  </a:cubicBezTo>
                  <a:lnTo>
                    <a:pt x="18301" y="30613"/>
                  </a:lnTo>
                  <a:cubicBezTo>
                    <a:pt x="8193" y="30613"/>
                    <a:pt x="0" y="23762"/>
                    <a:pt x="0" y="15310"/>
                  </a:cubicBezTo>
                  <a:lnTo>
                    <a:pt x="0" y="15310"/>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 name="Google Shape;66;p2"/>
            <p:cNvSpPr/>
            <p:nvPr/>
          </p:nvSpPr>
          <p:spPr>
            <a:xfrm>
              <a:off x="1934833" y="4411180"/>
              <a:ext cx="388643" cy="30613"/>
            </a:xfrm>
            <a:custGeom>
              <a:rect b="b" l="l" r="r" t="t"/>
              <a:pathLst>
                <a:path extrusionOk="0" h="30613" w="388643">
                  <a:moveTo>
                    <a:pt x="0" y="15310"/>
                  </a:moveTo>
                  <a:cubicBezTo>
                    <a:pt x="0" y="6851"/>
                    <a:pt x="8193" y="0"/>
                    <a:pt x="18301" y="0"/>
                  </a:cubicBezTo>
                  <a:lnTo>
                    <a:pt x="370339" y="0"/>
                  </a:lnTo>
                  <a:cubicBezTo>
                    <a:pt x="380452" y="0"/>
                    <a:pt x="388643" y="6851"/>
                    <a:pt x="388643" y="15310"/>
                  </a:cubicBezTo>
                  <a:lnTo>
                    <a:pt x="388643" y="15310"/>
                  </a:lnTo>
                  <a:cubicBezTo>
                    <a:pt x="388643" y="23762"/>
                    <a:pt x="380452" y="30613"/>
                    <a:pt x="370339" y="30613"/>
                  </a:cubicBezTo>
                  <a:lnTo>
                    <a:pt x="18301" y="30613"/>
                  </a:lnTo>
                  <a:cubicBezTo>
                    <a:pt x="8193" y="30613"/>
                    <a:pt x="0" y="23762"/>
                    <a:pt x="0" y="15310"/>
                  </a:cubicBezTo>
                  <a:lnTo>
                    <a:pt x="0" y="15310"/>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 name="Google Shape;67;p2"/>
            <p:cNvSpPr/>
            <p:nvPr/>
          </p:nvSpPr>
          <p:spPr>
            <a:xfrm>
              <a:off x="1934833" y="4751127"/>
              <a:ext cx="388643" cy="30613"/>
            </a:xfrm>
            <a:custGeom>
              <a:rect b="b" l="l" r="r" t="t"/>
              <a:pathLst>
                <a:path extrusionOk="0" h="30613" w="388643">
                  <a:moveTo>
                    <a:pt x="0" y="15303"/>
                  </a:moveTo>
                  <a:cubicBezTo>
                    <a:pt x="0" y="6851"/>
                    <a:pt x="8193" y="0"/>
                    <a:pt x="18301" y="0"/>
                  </a:cubicBezTo>
                  <a:lnTo>
                    <a:pt x="370339" y="0"/>
                  </a:lnTo>
                  <a:cubicBezTo>
                    <a:pt x="380452" y="0"/>
                    <a:pt x="388643" y="6851"/>
                    <a:pt x="388643" y="15303"/>
                  </a:cubicBezTo>
                  <a:lnTo>
                    <a:pt x="388643" y="15303"/>
                  </a:lnTo>
                  <a:cubicBezTo>
                    <a:pt x="388643" y="23762"/>
                    <a:pt x="380452" y="30613"/>
                    <a:pt x="370339" y="30613"/>
                  </a:cubicBezTo>
                  <a:lnTo>
                    <a:pt x="18301" y="30613"/>
                  </a:lnTo>
                  <a:cubicBezTo>
                    <a:pt x="8193" y="30613"/>
                    <a:pt x="0" y="23762"/>
                    <a:pt x="0" y="15303"/>
                  </a:cubicBezTo>
                  <a:lnTo>
                    <a:pt x="0" y="15303"/>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 name="Google Shape;68;p2"/>
            <p:cNvSpPr/>
            <p:nvPr/>
          </p:nvSpPr>
          <p:spPr>
            <a:xfrm>
              <a:off x="1934833" y="5091073"/>
              <a:ext cx="388643" cy="30613"/>
            </a:xfrm>
            <a:custGeom>
              <a:rect b="b" l="l" r="r" t="t"/>
              <a:pathLst>
                <a:path extrusionOk="0" h="30613" w="388643">
                  <a:moveTo>
                    <a:pt x="0" y="15303"/>
                  </a:moveTo>
                  <a:cubicBezTo>
                    <a:pt x="0" y="6851"/>
                    <a:pt x="8193" y="0"/>
                    <a:pt x="18301" y="0"/>
                  </a:cubicBezTo>
                  <a:lnTo>
                    <a:pt x="370339" y="0"/>
                  </a:lnTo>
                  <a:cubicBezTo>
                    <a:pt x="380452" y="0"/>
                    <a:pt x="388643" y="6851"/>
                    <a:pt x="388643" y="15303"/>
                  </a:cubicBezTo>
                  <a:lnTo>
                    <a:pt x="388643" y="15303"/>
                  </a:lnTo>
                  <a:cubicBezTo>
                    <a:pt x="388643" y="23762"/>
                    <a:pt x="380452" y="30613"/>
                    <a:pt x="370339" y="30613"/>
                  </a:cubicBezTo>
                  <a:lnTo>
                    <a:pt x="18301" y="30613"/>
                  </a:lnTo>
                  <a:cubicBezTo>
                    <a:pt x="8193" y="30613"/>
                    <a:pt x="0" y="23762"/>
                    <a:pt x="0" y="15303"/>
                  </a:cubicBezTo>
                  <a:lnTo>
                    <a:pt x="0" y="15303"/>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 name="Google Shape;69;p2"/>
            <p:cNvSpPr/>
            <p:nvPr/>
          </p:nvSpPr>
          <p:spPr>
            <a:xfrm>
              <a:off x="1934833" y="5431020"/>
              <a:ext cx="388643" cy="30613"/>
            </a:xfrm>
            <a:custGeom>
              <a:rect b="b" l="l" r="r" t="t"/>
              <a:pathLst>
                <a:path extrusionOk="0" h="30613" w="388643">
                  <a:moveTo>
                    <a:pt x="0" y="15303"/>
                  </a:moveTo>
                  <a:cubicBezTo>
                    <a:pt x="0" y="6851"/>
                    <a:pt x="8193" y="0"/>
                    <a:pt x="18301" y="0"/>
                  </a:cubicBezTo>
                  <a:lnTo>
                    <a:pt x="370339" y="0"/>
                  </a:lnTo>
                  <a:cubicBezTo>
                    <a:pt x="380452" y="0"/>
                    <a:pt x="388643" y="6851"/>
                    <a:pt x="388643" y="15303"/>
                  </a:cubicBezTo>
                  <a:lnTo>
                    <a:pt x="388643" y="15303"/>
                  </a:lnTo>
                  <a:cubicBezTo>
                    <a:pt x="388643" y="23762"/>
                    <a:pt x="380452" y="30613"/>
                    <a:pt x="370339" y="30613"/>
                  </a:cubicBezTo>
                  <a:lnTo>
                    <a:pt x="18301" y="30613"/>
                  </a:lnTo>
                  <a:cubicBezTo>
                    <a:pt x="8193" y="30613"/>
                    <a:pt x="0" y="23762"/>
                    <a:pt x="0" y="15303"/>
                  </a:cubicBezTo>
                  <a:lnTo>
                    <a:pt x="0" y="15303"/>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70" name="Google Shape;70;p2"/>
          <p:cNvSpPr txBox="1"/>
          <p:nvPr>
            <p:ph type="ctrTitle"/>
          </p:nvPr>
        </p:nvSpPr>
        <p:spPr>
          <a:xfrm>
            <a:off x="1897709" y="1639375"/>
            <a:ext cx="8703900" cy="2736900"/>
          </a:xfrm>
          <a:prstGeom prst="rect">
            <a:avLst/>
          </a:prstGeom>
        </p:spPr>
        <p:txBody>
          <a:bodyPr anchorCtr="0" anchor="b" bIns="121900" lIns="121900" spcFirstLastPara="1" rIns="121900" wrap="square" tIns="121900">
            <a:normAutofit/>
          </a:bodyPr>
          <a:lstStyle>
            <a:lvl1pPr lvl="0" algn="ctr">
              <a:spcBef>
                <a:spcPts val="0"/>
              </a:spcBef>
              <a:spcAft>
                <a:spcPts val="0"/>
              </a:spcAft>
              <a:buClr>
                <a:schemeClr val="accent5"/>
              </a:buClr>
              <a:buSzPts val="6900"/>
              <a:buNone/>
              <a:defRPr sz="6900">
                <a:solidFill>
                  <a:schemeClr val="accent5"/>
                </a:solidFill>
              </a:defRPr>
            </a:lvl1pPr>
            <a:lvl2pPr lvl="1" algn="ctr">
              <a:spcBef>
                <a:spcPts val="0"/>
              </a:spcBef>
              <a:spcAft>
                <a:spcPts val="0"/>
              </a:spcAft>
              <a:buClr>
                <a:schemeClr val="accent5"/>
              </a:buClr>
              <a:buSzPts val="6900"/>
              <a:buNone/>
              <a:defRPr sz="6900">
                <a:solidFill>
                  <a:schemeClr val="accent5"/>
                </a:solidFill>
              </a:defRPr>
            </a:lvl2pPr>
            <a:lvl3pPr lvl="2" algn="ctr">
              <a:spcBef>
                <a:spcPts val="0"/>
              </a:spcBef>
              <a:spcAft>
                <a:spcPts val="0"/>
              </a:spcAft>
              <a:buClr>
                <a:schemeClr val="accent5"/>
              </a:buClr>
              <a:buSzPts val="6900"/>
              <a:buNone/>
              <a:defRPr sz="6900">
                <a:solidFill>
                  <a:schemeClr val="accent5"/>
                </a:solidFill>
              </a:defRPr>
            </a:lvl3pPr>
            <a:lvl4pPr lvl="3" algn="ctr">
              <a:spcBef>
                <a:spcPts val="0"/>
              </a:spcBef>
              <a:spcAft>
                <a:spcPts val="0"/>
              </a:spcAft>
              <a:buClr>
                <a:schemeClr val="accent5"/>
              </a:buClr>
              <a:buSzPts val="6900"/>
              <a:buNone/>
              <a:defRPr sz="6900">
                <a:solidFill>
                  <a:schemeClr val="accent5"/>
                </a:solidFill>
              </a:defRPr>
            </a:lvl4pPr>
            <a:lvl5pPr lvl="4" algn="ctr">
              <a:spcBef>
                <a:spcPts val="0"/>
              </a:spcBef>
              <a:spcAft>
                <a:spcPts val="0"/>
              </a:spcAft>
              <a:buClr>
                <a:schemeClr val="accent5"/>
              </a:buClr>
              <a:buSzPts val="6900"/>
              <a:buNone/>
              <a:defRPr sz="6900">
                <a:solidFill>
                  <a:schemeClr val="accent5"/>
                </a:solidFill>
              </a:defRPr>
            </a:lvl5pPr>
            <a:lvl6pPr lvl="5" algn="ctr">
              <a:spcBef>
                <a:spcPts val="0"/>
              </a:spcBef>
              <a:spcAft>
                <a:spcPts val="0"/>
              </a:spcAft>
              <a:buClr>
                <a:schemeClr val="accent5"/>
              </a:buClr>
              <a:buSzPts val="6900"/>
              <a:buNone/>
              <a:defRPr sz="6900">
                <a:solidFill>
                  <a:schemeClr val="accent5"/>
                </a:solidFill>
              </a:defRPr>
            </a:lvl6pPr>
            <a:lvl7pPr lvl="6" algn="ctr">
              <a:spcBef>
                <a:spcPts val="0"/>
              </a:spcBef>
              <a:spcAft>
                <a:spcPts val="0"/>
              </a:spcAft>
              <a:buClr>
                <a:schemeClr val="accent5"/>
              </a:buClr>
              <a:buSzPts val="6900"/>
              <a:buNone/>
              <a:defRPr sz="6900">
                <a:solidFill>
                  <a:schemeClr val="accent5"/>
                </a:solidFill>
              </a:defRPr>
            </a:lvl7pPr>
            <a:lvl8pPr lvl="7" algn="ctr">
              <a:spcBef>
                <a:spcPts val="0"/>
              </a:spcBef>
              <a:spcAft>
                <a:spcPts val="0"/>
              </a:spcAft>
              <a:buClr>
                <a:schemeClr val="accent5"/>
              </a:buClr>
              <a:buSzPts val="6900"/>
              <a:buNone/>
              <a:defRPr sz="6900">
                <a:solidFill>
                  <a:schemeClr val="accent5"/>
                </a:solidFill>
              </a:defRPr>
            </a:lvl8pPr>
            <a:lvl9pPr lvl="8" algn="ctr">
              <a:spcBef>
                <a:spcPts val="0"/>
              </a:spcBef>
              <a:spcAft>
                <a:spcPts val="0"/>
              </a:spcAft>
              <a:buClr>
                <a:schemeClr val="accent5"/>
              </a:buClr>
              <a:buSzPts val="6900"/>
              <a:buNone/>
              <a:defRPr sz="6900">
                <a:solidFill>
                  <a:schemeClr val="accent5"/>
                </a:solidFill>
              </a:defRPr>
            </a:lvl9pPr>
          </a:lstStyle>
          <a:p/>
        </p:txBody>
      </p:sp>
      <p:sp>
        <p:nvSpPr>
          <p:cNvPr id="71" name="Google Shape;71;p2"/>
          <p:cNvSpPr txBox="1"/>
          <p:nvPr>
            <p:ph idx="1" type="subTitle"/>
          </p:nvPr>
        </p:nvSpPr>
        <p:spPr>
          <a:xfrm>
            <a:off x="1897700" y="4654025"/>
            <a:ext cx="8703900" cy="631500"/>
          </a:xfrm>
          <a:prstGeom prst="rect">
            <a:avLst/>
          </a:prstGeom>
        </p:spPr>
        <p:txBody>
          <a:bodyPr anchorCtr="0" anchor="ctr" bIns="121900" lIns="121900" spcFirstLastPara="1" rIns="121900" wrap="square" tIns="121900">
            <a:normAutofit/>
          </a:bodyPr>
          <a:lstStyle>
            <a:lvl1pPr lvl="0" algn="ctr">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Clr>
                <a:schemeClr val="lt1"/>
              </a:buClr>
              <a:buSzPts val="1600"/>
              <a:buNone/>
              <a:defRPr>
                <a:solidFill>
                  <a:schemeClr val="lt1"/>
                </a:solidFill>
              </a:defRPr>
            </a:lvl2pPr>
            <a:lvl3pPr lvl="2" algn="ctr">
              <a:lnSpc>
                <a:spcPct val="100000"/>
              </a:lnSpc>
              <a:spcBef>
                <a:spcPts val="0"/>
              </a:spcBef>
              <a:spcAft>
                <a:spcPts val="0"/>
              </a:spcAft>
              <a:buClr>
                <a:schemeClr val="lt1"/>
              </a:buClr>
              <a:buSzPts val="1600"/>
              <a:buNone/>
              <a:defRPr>
                <a:solidFill>
                  <a:schemeClr val="lt1"/>
                </a:solidFill>
              </a:defRPr>
            </a:lvl3pPr>
            <a:lvl4pPr lvl="3" algn="ctr">
              <a:lnSpc>
                <a:spcPct val="100000"/>
              </a:lnSpc>
              <a:spcBef>
                <a:spcPts val="0"/>
              </a:spcBef>
              <a:spcAft>
                <a:spcPts val="0"/>
              </a:spcAft>
              <a:buClr>
                <a:schemeClr val="lt1"/>
              </a:buClr>
              <a:buSzPts val="1600"/>
              <a:buNone/>
              <a:defRPr>
                <a:solidFill>
                  <a:schemeClr val="lt1"/>
                </a:solidFill>
              </a:defRPr>
            </a:lvl4pPr>
            <a:lvl5pPr lvl="4" algn="ctr">
              <a:lnSpc>
                <a:spcPct val="100000"/>
              </a:lnSpc>
              <a:spcBef>
                <a:spcPts val="0"/>
              </a:spcBef>
              <a:spcAft>
                <a:spcPts val="0"/>
              </a:spcAft>
              <a:buClr>
                <a:schemeClr val="lt1"/>
              </a:buClr>
              <a:buSzPts val="1600"/>
              <a:buNone/>
              <a:defRPr>
                <a:solidFill>
                  <a:schemeClr val="lt1"/>
                </a:solidFill>
              </a:defRPr>
            </a:lvl5pPr>
            <a:lvl6pPr lvl="5" algn="ctr">
              <a:lnSpc>
                <a:spcPct val="100000"/>
              </a:lnSpc>
              <a:spcBef>
                <a:spcPts val="0"/>
              </a:spcBef>
              <a:spcAft>
                <a:spcPts val="0"/>
              </a:spcAft>
              <a:buClr>
                <a:schemeClr val="lt1"/>
              </a:buClr>
              <a:buSzPts val="1600"/>
              <a:buNone/>
              <a:defRPr>
                <a:solidFill>
                  <a:schemeClr val="lt1"/>
                </a:solidFill>
              </a:defRPr>
            </a:lvl6pPr>
            <a:lvl7pPr lvl="6" algn="ctr">
              <a:lnSpc>
                <a:spcPct val="100000"/>
              </a:lnSpc>
              <a:spcBef>
                <a:spcPts val="0"/>
              </a:spcBef>
              <a:spcAft>
                <a:spcPts val="0"/>
              </a:spcAft>
              <a:buClr>
                <a:schemeClr val="lt1"/>
              </a:buClr>
              <a:buSzPts val="1600"/>
              <a:buNone/>
              <a:defRPr>
                <a:solidFill>
                  <a:schemeClr val="lt1"/>
                </a:solidFill>
              </a:defRPr>
            </a:lvl7pPr>
            <a:lvl8pPr lvl="7" algn="ctr">
              <a:lnSpc>
                <a:spcPct val="100000"/>
              </a:lnSpc>
              <a:spcBef>
                <a:spcPts val="0"/>
              </a:spcBef>
              <a:spcAft>
                <a:spcPts val="0"/>
              </a:spcAft>
              <a:buClr>
                <a:schemeClr val="lt1"/>
              </a:buClr>
              <a:buSzPts val="1600"/>
              <a:buNone/>
              <a:defRPr>
                <a:solidFill>
                  <a:schemeClr val="lt1"/>
                </a:solidFill>
              </a:defRPr>
            </a:lvl8pPr>
            <a:lvl9pPr lvl="8" algn="ctr">
              <a:lnSpc>
                <a:spcPct val="100000"/>
              </a:lnSpc>
              <a:spcBef>
                <a:spcPts val="0"/>
              </a:spcBef>
              <a:spcAft>
                <a:spcPts val="0"/>
              </a:spcAft>
              <a:buClr>
                <a:schemeClr val="lt1"/>
              </a:buClr>
              <a:buSzPts val="1600"/>
              <a:buNone/>
              <a:defRPr>
                <a:solidFill>
                  <a:schemeClr val="lt1"/>
                </a:solidFill>
              </a:defRPr>
            </a:lvl9pPr>
          </a:lstStyle>
          <a:p/>
        </p:txBody>
      </p:sp>
      <p:sp>
        <p:nvSpPr>
          <p:cNvPr id="72" name="Google Shape;72;p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3" name="Shape 73"/>
        <p:cNvGrpSpPr/>
        <p:nvPr/>
      </p:nvGrpSpPr>
      <p:grpSpPr>
        <a:xfrm>
          <a:off x="0" y="0"/>
          <a:ext cx="0" cy="0"/>
          <a:chOff x="0" y="0"/>
          <a:chExt cx="0" cy="0"/>
        </a:xfrm>
      </p:grpSpPr>
      <p:sp>
        <p:nvSpPr>
          <p:cNvPr id="74" name="Google Shape;74;p3"/>
          <p:cNvSpPr txBox="1"/>
          <p:nvPr>
            <p:ph type="title"/>
          </p:nvPr>
        </p:nvSpPr>
        <p:spPr>
          <a:xfrm>
            <a:off x="2253200" y="2451300"/>
            <a:ext cx="7821600" cy="666600"/>
          </a:xfrm>
          <a:prstGeom prst="rect">
            <a:avLst/>
          </a:prstGeom>
        </p:spPr>
        <p:txBody>
          <a:bodyPr anchorCtr="0" anchor="t" bIns="121900" lIns="121900" spcFirstLastPara="1" rIns="121900" wrap="square" tIns="121900">
            <a:normAutofit/>
          </a:bodyPr>
          <a:lstStyle>
            <a:lvl1pPr lvl="0" algn="ctr">
              <a:spcBef>
                <a:spcPts val="0"/>
              </a:spcBef>
              <a:spcAft>
                <a:spcPts val="0"/>
              </a:spcAft>
              <a:buSzPts val="4800"/>
              <a:buNone/>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75" name="Google Shape;75;p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3"/>
          <p:cNvSpPr txBox="1"/>
          <p:nvPr>
            <p:ph idx="1" type="body"/>
          </p:nvPr>
        </p:nvSpPr>
        <p:spPr>
          <a:xfrm>
            <a:off x="2253200" y="3310151"/>
            <a:ext cx="7821600" cy="1449300"/>
          </a:xfrm>
          <a:prstGeom prst="rect">
            <a:avLst/>
          </a:prstGeom>
        </p:spPr>
        <p:txBody>
          <a:bodyPr anchorCtr="0" anchor="t" bIns="121900" lIns="121900" spcFirstLastPara="1" rIns="121900" wrap="square" tIns="121900">
            <a:normAutofit/>
          </a:bodyPr>
          <a:lstStyle>
            <a:lvl1pPr indent="-330200" lvl="0" marL="457200" rtl="0" algn="ctr">
              <a:spcBef>
                <a:spcPts val="0"/>
              </a:spcBef>
              <a:spcAft>
                <a:spcPts val="0"/>
              </a:spcAft>
              <a:buSzPts val="1600"/>
              <a:buChar char="●"/>
              <a:defRPr/>
            </a:lvl1pPr>
            <a:lvl2pPr indent="-330200" lvl="1" marL="914400" rtl="0" algn="ctr">
              <a:spcBef>
                <a:spcPts val="0"/>
              </a:spcBef>
              <a:spcAft>
                <a:spcPts val="0"/>
              </a:spcAft>
              <a:buSzPts val="1600"/>
              <a:buChar char="○"/>
              <a:defRPr/>
            </a:lvl2pPr>
            <a:lvl3pPr indent="-330200" lvl="2" marL="1371600" rtl="0" algn="ctr">
              <a:spcBef>
                <a:spcPts val="0"/>
              </a:spcBef>
              <a:spcAft>
                <a:spcPts val="0"/>
              </a:spcAft>
              <a:buSzPts val="1600"/>
              <a:buChar char="■"/>
              <a:defRPr/>
            </a:lvl3pPr>
            <a:lvl4pPr indent="-330200" lvl="3" marL="1828800" rtl="0" algn="ctr">
              <a:spcBef>
                <a:spcPts val="0"/>
              </a:spcBef>
              <a:spcAft>
                <a:spcPts val="0"/>
              </a:spcAft>
              <a:buSzPts val="1600"/>
              <a:buChar char="●"/>
              <a:defRPr/>
            </a:lvl4pPr>
            <a:lvl5pPr indent="-330200" lvl="4" marL="2286000" rtl="0" algn="ctr">
              <a:spcBef>
                <a:spcPts val="0"/>
              </a:spcBef>
              <a:spcAft>
                <a:spcPts val="0"/>
              </a:spcAft>
              <a:buSzPts val="1600"/>
              <a:buChar char="○"/>
              <a:defRPr/>
            </a:lvl5pPr>
            <a:lvl6pPr indent="-330200" lvl="5" marL="2743200" rtl="0" algn="ctr">
              <a:spcBef>
                <a:spcPts val="0"/>
              </a:spcBef>
              <a:spcAft>
                <a:spcPts val="0"/>
              </a:spcAft>
              <a:buSzPts val="1600"/>
              <a:buChar char="■"/>
              <a:defRPr/>
            </a:lvl6pPr>
            <a:lvl7pPr indent="-330200" lvl="6" marL="3200400" rtl="0" algn="ctr">
              <a:spcBef>
                <a:spcPts val="0"/>
              </a:spcBef>
              <a:spcAft>
                <a:spcPts val="0"/>
              </a:spcAft>
              <a:buSzPts val="1600"/>
              <a:buChar char="●"/>
              <a:defRPr/>
            </a:lvl7pPr>
            <a:lvl8pPr indent="-330200" lvl="7" marL="3657600" rtl="0" algn="ctr">
              <a:spcBef>
                <a:spcPts val="0"/>
              </a:spcBef>
              <a:spcAft>
                <a:spcPts val="0"/>
              </a:spcAft>
              <a:buSzPts val="1600"/>
              <a:buChar char="○"/>
              <a:defRPr/>
            </a:lvl8pPr>
            <a:lvl9pPr indent="-330200" lvl="8" marL="4114800" rtl="0" algn="ctr">
              <a:spcBef>
                <a:spcPts val="0"/>
              </a:spcBef>
              <a:spcAft>
                <a:spcPts val="0"/>
              </a:spcAft>
              <a:buSzPts val="1600"/>
              <a:buChar char="■"/>
              <a:defRPr/>
            </a:lvl9pPr>
          </a:lstStyle>
          <a:p/>
        </p:txBody>
      </p:sp>
      <p:sp>
        <p:nvSpPr>
          <p:cNvPr id="77" name="Google Shape;77;p3"/>
          <p:cNvSpPr txBox="1"/>
          <p:nvPr>
            <p:ph idx="2" type="subTitle"/>
          </p:nvPr>
        </p:nvSpPr>
        <p:spPr>
          <a:xfrm>
            <a:off x="1865525" y="1487125"/>
            <a:ext cx="1510800" cy="879900"/>
          </a:xfrm>
          <a:prstGeom prst="rect">
            <a:avLst/>
          </a:prstGeom>
          <a:solidFill>
            <a:schemeClr val="accent2"/>
          </a:solidFill>
          <a:effectLst>
            <a:outerShdw rotWithShape="0" algn="bl" dir="13500000" dist="114300">
              <a:srgbClr val="000000">
                <a:alpha val="10000"/>
              </a:srgbClr>
            </a:outerShdw>
          </a:effectLst>
        </p:spPr>
        <p:txBody>
          <a:bodyPr anchorCtr="0" anchor="t" bIns="121900" lIns="121900" spcFirstLastPara="1" rIns="121900" wrap="square" tIns="121900">
            <a:normAutofit/>
          </a:bodyPr>
          <a:lstStyle>
            <a:lvl1pPr lvl="0" algn="ctr">
              <a:spcBef>
                <a:spcPts val="0"/>
              </a:spcBef>
              <a:spcAft>
                <a:spcPts val="0"/>
              </a:spcAft>
              <a:buSzPts val="1600"/>
              <a:buNone/>
              <a:defRPr sz="5000">
                <a:latin typeface="Poppins Medium"/>
                <a:ea typeface="Poppins Medium"/>
                <a:cs typeface="Poppins Medium"/>
                <a:sym typeface="Poppins Medium"/>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8" name="Shape 78"/>
        <p:cNvGrpSpPr/>
        <p:nvPr/>
      </p:nvGrpSpPr>
      <p:grpSpPr>
        <a:xfrm>
          <a:off x="0" y="0"/>
          <a:ext cx="0" cy="0"/>
          <a:chOff x="0" y="0"/>
          <a:chExt cx="0" cy="0"/>
        </a:xfrm>
      </p:grpSpPr>
      <p:sp>
        <p:nvSpPr>
          <p:cNvPr id="79" name="Google Shape;79;p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0" name="Google Shape;80;p4"/>
          <p:cNvSpPr txBox="1"/>
          <p:nvPr>
            <p:ph type="title"/>
          </p:nvPr>
        </p:nvSpPr>
        <p:spPr>
          <a:xfrm>
            <a:off x="1845975" y="1055450"/>
            <a:ext cx="8795400" cy="6783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000"/>
              <a:buNone/>
              <a:defRPr/>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
        <p:nvSpPr>
          <p:cNvPr id="81" name="Google Shape;81;p4"/>
          <p:cNvSpPr txBox="1"/>
          <p:nvPr>
            <p:ph idx="1" type="body"/>
          </p:nvPr>
        </p:nvSpPr>
        <p:spPr>
          <a:xfrm>
            <a:off x="1845975" y="2016375"/>
            <a:ext cx="8795400" cy="3834900"/>
          </a:xfrm>
          <a:prstGeom prst="rect">
            <a:avLst/>
          </a:prstGeom>
        </p:spPr>
        <p:txBody>
          <a:bodyPr anchorCtr="0" anchor="t" bIns="121900" lIns="121900" spcFirstLastPara="1" rIns="121900" wrap="square" tIns="121900">
            <a:normAutofit/>
          </a:bodyPr>
          <a:lstStyle>
            <a:lvl1pPr indent="-330200" lvl="0" marL="457200" rtl="0">
              <a:spcBef>
                <a:spcPts val="0"/>
              </a:spcBef>
              <a:spcAft>
                <a:spcPts val="0"/>
              </a:spcAft>
              <a:buSzPts val="1600"/>
              <a:buChar char="●"/>
              <a:defRPr/>
            </a:lvl1pPr>
            <a:lvl2pPr indent="-330200" lvl="1" marL="914400" rtl="0">
              <a:spcBef>
                <a:spcPts val="0"/>
              </a:spcBef>
              <a:spcAft>
                <a:spcPts val="0"/>
              </a:spcAft>
              <a:buSzPts val="1600"/>
              <a:buChar char="○"/>
              <a:defRPr/>
            </a:lvl2pPr>
            <a:lvl3pPr indent="-330200" lvl="2" marL="1371600" rtl="0">
              <a:spcBef>
                <a:spcPts val="0"/>
              </a:spcBef>
              <a:spcAft>
                <a:spcPts val="0"/>
              </a:spcAft>
              <a:buSzPts val="1600"/>
              <a:buChar char="■"/>
              <a:defRPr/>
            </a:lvl3pPr>
            <a:lvl4pPr indent="-330200" lvl="3" marL="1828800" rtl="0">
              <a:spcBef>
                <a:spcPts val="0"/>
              </a:spcBef>
              <a:spcAft>
                <a:spcPts val="0"/>
              </a:spcAft>
              <a:buSzPts val="1600"/>
              <a:buChar char="●"/>
              <a:defRPr/>
            </a:lvl4pPr>
            <a:lvl5pPr indent="-330200" lvl="4" marL="2286000" rtl="0">
              <a:spcBef>
                <a:spcPts val="0"/>
              </a:spcBef>
              <a:spcAft>
                <a:spcPts val="0"/>
              </a:spcAft>
              <a:buSzPts val="1600"/>
              <a:buChar char="○"/>
              <a:defRPr/>
            </a:lvl5pPr>
            <a:lvl6pPr indent="-330200" lvl="5" marL="2743200" rtl="0">
              <a:spcBef>
                <a:spcPts val="0"/>
              </a:spcBef>
              <a:spcAft>
                <a:spcPts val="0"/>
              </a:spcAft>
              <a:buSzPts val="1600"/>
              <a:buChar char="■"/>
              <a:defRPr/>
            </a:lvl6pPr>
            <a:lvl7pPr indent="-330200" lvl="6" marL="3200400" rtl="0">
              <a:spcBef>
                <a:spcPts val="0"/>
              </a:spcBef>
              <a:spcAft>
                <a:spcPts val="0"/>
              </a:spcAft>
              <a:buSzPts val="1600"/>
              <a:buChar char="●"/>
              <a:defRPr/>
            </a:lvl7pPr>
            <a:lvl8pPr indent="-330200" lvl="7" marL="3657600" rtl="0">
              <a:spcBef>
                <a:spcPts val="0"/>
              </a:spcBef>
              <a:spcAft>
                <a:spcPts val="0"/>
              </a:spcAft>
              <a:buSzPts val="1600"/>
              <a:buChar char="○"/>
              <a:defRPr/>
            </a:lvl8pPr>
            <a:lvl9pPr indent="-330200" lvl="8" marL="4114800" rtl="0">
              <a:spcBef>
                <a:spcPts val="0"/>
              </a:spcBef>
              <a:spcAft>
                <a:spcPts val="0"/>
              </a:spcAft>
              <a:buSzPts val="16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boxes">
  <p:cSld name="CUSTOM">
    <p:spTree>
      <p:nvGrpSpPr>
        <p:cNvPr id="82" name="Shape 82"/>
        <p:cNvGrpSpPr/>
        <p:nvPr/>
      </p:nvGrpSpPr>
      <p:grpSpPr>
        <a:xfrm>
          <a:off x="0" y="0"/>
          <a:ext cx="0" cy="0"/>
          <a:chOff x="0" y="0"/>
          <a:chExt cx="0" cy="0"/>
        </a:xfrm>
      </p:grpSpPr>
      <p:sp>
        <p:nvSpPr>
          <p:cNvPr id="83" name="Google Shape;83;p5"/>
          <p:cNvSpPr txBox="1"/>
          <p:nvPr>
            <p:ph type="title"/>
          </p:nvPr>
        </p:nvSpPr>
        <p:spPr>
          <a:xfrm>
            <a:off x="1851349" y="1221550"/>
            <a:ext cx="8867100" cy="600600"/>
          </a:xfrm>
          <a:prstGeom prst="rect">
            <a:avLst/>
          </a:prstGeom>
        </p:spPr>
        <p:txBody>
          <a:bodyPr anchorCtr="0" anchor="ctr" bIns="121900" lIns="121900" spcFirstLastPara="1" rIns="121900" wrap="square" tIns="121900">
            <a:normAutofit/>
          </a:bodyPr>
          <a:lstStyle>
            <a:lvl1pPr lvl="0" rtl="0" algn="ctr">
              <a:spcBef>
                <a:spcPts val="0"/>
              </a:spcBef>
              <a:spcAft>
                <a:spcPts val="0"/>
              </a:spcAft>
              <a:buSzPts val="4000"/>
              <a:buNone/>
              <a:defRPr sz="4000"/>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84" name="Google Shape;84;p5"/>
          <p:cNvSpPr txBox="1"/>
          <p:nvPr>
            <p:ph idx="1" type="subTitle"/>
          </p:nvPr>
        </p:nvSpPr>
        <p:spPr>
          <a:xfrm>
            <a:off x="1851350" y="2103500"/>
            <a:ext cx="3250500" cy="516000"/>
          </a:xfrm>
          <a:prstGeom prst="rect">
            <a:avLst/>
          </a:prstGeom>
          <a:solidFill>
            <a:schemeClr val="accent2"/>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sz="1400">
                <a:solidFill>
                  <a:srgbClr val="4A4035"/>
                </a:solidFill>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5" name="Google Shape;85;p5"/>
          <p:cNvSpPr txBox="1"/>
          <p:nvPr>
            <p:ph idx="2" type="body"/>
          </p:nvPr>
        </p:nvSpPr>
        <p:spPr>
          <a:xfrm>
            <a:off x="5326975" y="2043950"/>
            <a:ext cx="5391300" cy="635100"/>
          </a:xfrm>
          <a:prstGeom prst="rect">
            <a:avLst/>
          </a:prstGeom>
        </p:spPr>
        <p:txBody>
          <a:bodyPr anchorCtr="0" anchor="t" bIns="121900" lIns="121900" spcFirstLastPara="1" rIns="121900" wrap="square" tIns="121900">
            <a:normAutofit/>
          </a:bodyPr>
          <a:lstStyle>
            <a:lvl1pPr indent="-304800" lvl="0" marL="457200" rtl="0">
              <a:lnSpc>
                <a:spcPct val="100000"/>
              </a:lnSpc>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6" name="Google Shape;86;p5"/>
          <p:cNvSpPr txBox="1"/>
          <p:nvPr>
            <p:ph idx="3" type="subTitle"/>
          </p:nvPr>
        </p:nvSpPr>
        <p:spPr>
          <a:xfrm>
            <a:off x="1851350" y="2887212"/>
            <a:ext cx="3250500" cy="516000"/>
          </a:xfrm>
          <a:prstGeom prst="rect">
            <a:avLst/>
          </a:prstGeom>
          <a:solidFill>
            <a:schemeClr val="accent3"/>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sz="1400">
                <a:solidFill>
                  <a:srgbClr val="4A4035"/>
                </a:solidFill>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7" name="Google Shape;87;p5"/>
          <p:cNvSpPr txBox="1"/>
          <p:nvPr>
            <p:ph idx="4" type="subTitle"/>
          </p:nvPr>
        </p:nvSpPr>
        <p:spPr>
          <a:xfrm>
            <a:off x="1851350" y="3670925"/>
            <a:ext cx="3250500" cy="516000"/>
          </a:xfrm>
          <a:prstGeom prst="rect">
            <a:avLst/>
          </a:prstGeom>
          <a:solidFill>
            <a:schemeClr val="accent4"/>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sz="1400">
                <a:solidFill>
                  <a:srgbClr val="4A4035"/>
                </a:solidFill>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8" name="Google Shape;88;p5"/>
          <p:cNvSpPr txBox="1"/>
          <p:nvPr>
            <p:ph idx="5" type="body"/>
          </p:nvPr>
        </p:nvSpPr>
        <p:spPr>
          <a:xfrm>
            <a:off x="5326975" y="2827662"/>
            <a:ext cx="5391300" cy="635100"/>
          </a:xfrm>
          <a:prstGeom prst="rect">
            <a:avLst/>
          </a:prstGeom>
        </p:spPr>
        <p:txBody>
          <a:bodyPr anchorCtr="0" anchor="t" bIns="121900" lIns="121900" spcFirstLastPara="1" rIns="121900" wrap="square" tIns="121900">
            <a:normAutofit/>
          </a:bodyPr>
          <a:lstStyle>
            <a:lvl1pPr indent="-304800" lvl="0" marL="457200" rtl="0">
              <a:lnSpc>
                <a:spcPct val="95000"/>
              </a:lnSpc>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9" name="Google Shape;89;p5"/>
          <p:cNvSpPr txBox="1"/>
          <p:nvPr>
            <p:ph idx="6" type="subTitle"/>
          </p:nvPr>
        </p:nvSpPr>
        <p:spPr>
          <a:xfrm>
            <a:off x="1851350" y="4454637"/>
            <a:ext cx="3250500" cy="516000"/>
          </a:xfrm>
          <a:prstGeom prst="rect">
            <a:avLst/>
          </a:prstGeom>
          <a:solidFill>
            <a:schemeClr val="accent6"/>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sz="1400">
                <a:solidFill>
                  <a:srgbClr val="4A4035"/>
                </a:solidFill>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90" name="Google Shape;90;p5"/>
          <p:cNvSpPr txBox="1"/>
          <p:nvPr>
            <p:ph idx="7" type="body"/>
          </p:nvPr>
        </p:nvSpPr>
        <p:spPr>
          <a:xfrm>
            <a:off x="5326975" y="3611375"/>
            <a:ext cx="5391300" cy="635100"/>
          </a:xfrm>
          <a:prstGeom prst="rect">
            <a:avLst/>
          </a:prstGeom>
        </p:spPr>
        <p:txBody>
          <a:bodyPr anchorCtr="0" anchor="t" bIns="121900" lIns="121900" spcFirstLastPara="1" rIns="121900" wrap="square" tIns="121900">
            <a:normAutofit/>
          </a:bodyPr>
          <a:lstStyle>
            <a:lvl1pPr indent="-304800" lvl="0" marL="457200" rtl="0">
              <a:lnSpc>
                <a:spcPct val="95000"/>
              </a:lnSpc>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91" name="Google Shape;91;p5"/>
          <p:cNvSpPr txBox="1"/>
          <p:nvPr>
            <p:ph idx="8" type="subTitle"/>
          </p:nvPr>
        </p:nvSpPr>
        <p:spPr>
          <a:xfrm>
            <a:off x="1851350" y="5238350"/>
            <a:ext cx="3250500" cy="516000"/>
          </a:xfrm>
          <a:prstGeom prst="rect">
            <a:avLst/>
          </a:prstGeom>
          <a:solidFill>
            <a:schemeClr val="accent5"/>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sz="1400">
                <a:solidFill>
                  <a:srgbClr val="4A4035"/>
                </a:solidFill>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92" name="Google Shape;92;p5"/>
          <p:cNvSpPr txBox="1"/>
          <p:nvPr>
            <p:ph idx="9" type="body"/>
          </p:nvPr>
        </p:nvSpPr>
        <p:spPr>
          <a:xfrm>
            <a:off x="5326975" y="4395087"/>
            <a:ext cx="5391300" cy="635100"/>
          </a:xfrm>
          <a:prstGeom prst="rect">
            <a:avLst/>
          </a:prstGeom>
        </p:spPr>
        <p:txBody>
          <a:bodyPr anchorCtr="0" anchor="t" bIns="121900" lIns="121900" spcFirstLastPara="1" rIns="121900" wrap="square" tIns="121900">
            <a:normAutofit/>
          </a:bodyPr>
          <a:lstStyle>
            <a:lvl1pPr indent="-304800" lvl="0" marL="457200" rtl="0">
              <a:lnSpc>
                <a:spcPct val="95000"/>
              </a:lnSpc>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93" name="Google Shape;93;p5"/>
          <p:cNvSpPr txBox="1"/>
          <p:nvPr>
            <p:ph idx="13" type="body"/>
          </p:nvPr>
        </p:nvSpPr>
        <p:spPr>
          <a:xfrm>
            <a:off x="5326975" y="5178800"/>
            <a:ext cx="5391300" cy="635100"/>
          </a:xfrm>
          <a:prstGeom prst="rect">
            <a:avLst/>
          </a:prstGeom>
        </p:spPr>
        <p:txBody>
          <a:bodyPr anchorCtr="0" anchor="t" bIns="121900" lIns="121900" spcFirstLastPara="1" rIns="121900" wrap="square" tIns="121900">
            <a:normAutofit/>
          </a:bodyPr>
          <a:lstStyle>
            <a:lvl1pPr indent="-304800" lvl="0" marL="457200" rtl="0">
              <a:lnSpc>
                <a:spcPct val="95000"/>
              </a:lnSpc>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and text">
  <p:cSld name="CUSTOM_2">
    <p:spTree>
      <p:nvGrpSpPr>
        <p:cNvPr id="94" name="Shape 94"/>
        <p:cNvGrpSpPr/>
        <p:nvPr/>
      </p:nvGrpSpPr>
      <p:grpSpPr>
        <a:xfrm>
          <a:off x="0" y="0"/>
          <a:ext cx="0" cy="0"/>
          <a:chOff x="0" y="0"/>
          <a:chExt cx="0" cy="0"/>
        </a:xfrm>
      </p:grpSpPr>
      <p:sp>
        <p:nvSpPr>
          <p:cNvPr id="95" name="Google Shape;95;p6"/>
          <p:cNvSpPr txBox="1"/>
          <p:nvPr>
            <p:ph type="title"/>
          </p:nvPr>
        </p:nvSpPr>
        <p:spPr>
          <a:xfrm>
            <a:off x="2729252" y="1748550"/>
            <a:ext cx="7038300" cy="17535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000"/>
              <a:buNone/>
              <a:defRPr sz="5500"/>
            </a:lvl1pPr>
            <a:lvl2pPr lvl="1" rtl="0" algn="ctr">
              <a:spcBef>
                <a:spcPts val="0"/>
              </a:spcBef>
              <a:spcAft>
                <a:spcPts val="0"/>
              </a:spcAft>
              <a:buSzPts val="4500"/>
              <a:buNone/>
              <a:defRPr/>
            </a:lvl2pPr>
            <a:lvl3pPr lvl="2" rtl="0" algn="ctr">
              <a:spcBef>
                <a:spcPts val="0"/>
              </a:spcBef>
              <a:spcAft>
                <a:spcPts val="0"/>
              </a:spcAft>
              <a:buSzPts val="4500"/>
              <a:buNone/>
              <a:defRPr/>
            </a:lvl3pPr>
            <a:lvl4pPr lvl="3" rtl="0" algn="ctr">
              <a:spcBef>
                <a:spcPts val="0"/>
              </a:spcBef>
              <a:spcAft>
                <a:spcPts val="0"/>
              </a:spcAft>
              <a:buSzPts val="4500"/>
              <a:buNone/>
              <a:defRPr/>
            </a:lvl4pPr>
            <a:lvl5pPr lvl="4" rtl="0" algn="ctr">
              <a:spcBef>
                <a:spcPts val="0"/>
              </a:spcBef>
              <a:spcAft>
                <a:spcPts val="0"/>
              </a:spcAft>
              <a:buSzPts val="4500"/>
              <a:buNone/>
              <a:defRPr/>
            </a:lvl5pPr>
            <a:lvl6pPr lvl="5" rtl="0" algn="ctr">
              <a:spcBef>
                <a:spcPts val="0"/>
              </a:spcBef>
              <a:spcAft>
                <a:spcPts val="0"/>
              </a:spcAft>
              <a:buSzPts val="4500"/>
              <a:buNone/>
              <a:defRPr/>
            </a:lvl6pPr>
            <a:lvl7pPr lvl="6" rtl="0" algn="ctr">
              <a:spcBef>
                <a:spcPts val="0"/>
              </a:spcBef>
              <a:spcAft>
                <a:spcPts val="0"/>
              </a:spcAft>
              <a:buSzPts val="4500"/>
              <a:buNone/>
              <a:defRPr/>
            </a:lvl7pPr>
            <a:lvl8pPr lvl="7" rtl="0" algn="ctr">
              <a:spcBef>
                <a:spcPts val="0"/>
              </a:spcBef>
              <a:spcAft>
                <a:spcPts val="0"/>
              </a:spcAft>
              <a:buSzPts val="4500"/>
              <a:buNone/>
              <a:defRPr/>
            </a:lvl8pPr>
            <a:lvl9pPr lvl="8" rtl="0" algn="ctr">
              <a:spcBef>
                <a:spcPts val="0"/>
              </a:spcBef>
              <a:spcAft>
                <a:spcPts val="0"/>
              </a:spcAft>
              <a:buSzPts val="4500"/>
              <a:buNone/>
              <a:defRPr/>
            </a:lvl9pPr>
          </a:lstStyle>
          <a:p/>
        </p:txBody>
      </p:sp>
      <p:sp>
        <p:nvSpPr>
          <p:cNvPr id="96" name="Google Shape;96;p6"/>
          <p:cNvSpPr txBox="1"/>
          <p:nvPr>
            <p:ph idx="1" type="subTitle"/>
          </p:nvPr>
        </p:nvSpPr>
        <p:spPr>
          <a:xfrm>
            <a:off x="2729225" y="3806848"/>
            <a:ext cx="7038300" cy="530700"/>
          </a:xfrm>
          <a:prstGeom prst="rect">
            <a:avLst/>
          </a:prstGeom>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07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97" name="Google Shape;97;p6"/>
          <p:cNvSpPr txBox="1"/>
          <p:nvPr>
            <p:ph idx="2" type="body"/>
          </p:nvPr>
        </p:nvSpPr>
        <p:spPr>
          <a:xfrm>
            <a:off x="2729275" y="4337551"/>
            <a:ext cx="7038300" cy="771900"/>
          </a:xfrm>
          <a:prstGeom prst="rect">
            <a:avLst/>
          </a:prstGeom>
        </p:spPr>
        <p:txBody>
          <a:bodyPr anchorCtr="0" anchor="t" bIns="121900" lIns="121900" spcFirstLastPara="1" rIns="121900" wrap="square" tIns="121900">
            <a:normAutofit/>
          </a:bodyPr>
          <a:lstStyle>
            <a:lvl1pPr indent="-330200" lvl="0" marL="457200" rtl="0" algn="ctr">
              <a:lnSpc>
                <a:spcPct val="100000"/>
              </a:lnSpc>
              <a:spcBef>
                <a:spcPts val="0"/>
              </a:spcBef>
              <a:spcAft>
                <a:spcPts val="0"/>
              </a:spcAft>
              <a:buSzPts val="1600"/>
              <a:buChar char="●"/>
              <a:defRPr/>
            </a:lvl1pPr>
            <a:lvl2pPr indent="-330200" lvl="1" marL="914400" rtl="0" algn="ctr">
              <a:spcBef>
                <a:spcPts val="0"/>
              </a:spcBef>
              <a:spcAft>
                <a:spcPts val="0"/>
              </a:spcAft>
              <a:buSzPts val="1600"/>
              <a:buChar char="○"/>
              <a:defRPr/>
            </a:lvl2pPr>
            <a:lvl3pPr indent="-330200" lvl="2" marL="1371600" rtl="0" algn="ctr">
              <a:spcBef>
                <a:spcPts val="0"/>
              </a:spcBef>
              <a:spcAft>
                <a:spcPts val="0"/>
              </a:spcAft>
              <a:buSzPts val="1600"/>
              <a:buChar char="■"/>
              <a:defRPr/>
            </a:lvl3pPr>
            <a:lvl4pPr indent="-330200" lvl="3" marL="1828800" rtl="0" algn="ctr">
              <a:spcBef>
                <a:spcPts val="0"/>
              </a:spcBef>
              <a:spcAft>
                <a:spcPts val="0"/>
              </a:spcAft>
              <a:buSzPts val="1600"/>
              <a:buChar char="●"/>
              <a:defRPr/>
            </a:lvl4pPr>
            <a:lvl5pPr indent="-330200" lvl="4" marL="2286000" rtl="0" algn="ctr">
              <a:spcBef>
                <a:spcPts val="0"/>
              </a:spcBef>
              <a:spcAft>
                <a:spcPts val="0"/>
              </a:spcAft>
              <a:buSzPts val="1600"/>
              <a:buChar char="○"/>
              <a:defRPr/>
            </a:lvl5pPr>
            <a:lvl6pPr indent="-330200" lvl="5" marL="2743200" rtl="0" algn="ctr">
              <a:spcBef>
                <a:spcPts val="0"/>
              </a:spcBef>
              <a:spcAft>
                <a:spcPts val="0"/>
              </a:spcAft>
              <a:buSzPts val="1600"/>
              <a:buChar char="■"/>
              <a:defRPr/>
            </a:lvl6pPr>
            <a:lvl7pPr indent="-330200" lvl="6" marL="3200400" rtl="0" algn="ctr">
              <a:spcBef>
                <a:spcPts val="0"/>
              </a:spcBef>
              <a:spcAft>
                <a:spcPts val="0"/>
              </a:spcAft>
              <a:buSzPts val="1600"/>
              <a:buChar char="●"/>
              <a:defRPr/>
            </a:lvl7pPr>
            <a:lvl8pPr indent="-330200" lvl="7" marL="3657600" rtl="0" algn="ctr">
              <a:spcBef>
                <a:spcPts val="0"/>
              </a:spcBef>
              <a:spcAft>
                <a:spcPts val="0"/>
              </a:spcAft>
              <a:buSzPts val="1600"/>
              <a:buChar char="○"/>
              <a:defRPr/>
            </a:lvl8pPr>
            <a:lvl9pPr indent="-330200" lvl="8" marL="4114800" rtl="0" algn="ctr">
              <a:spcBef>
                <a:spcPts val="0"/>
              </a:spcBef>
              <a:spcAft>
                <a:spcPts val="0"/>
              </a:spcAft>
              <a:buSzPts val="16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oxes">
  <p:cSld name="CUSTOM_1">
    <p:spTree>
      <p:nvGrpSpPr>
        <p:cNvPr id="98" name="Shape 98"/>
        <p:cNvGrpSpPr/>
        <p:nvPr/>
      </p:nvGrpSpPr>
      <p:grpSpPr>
        <a:xfrm>
          <a:off x="0" y="0"/>
          <a:ext cx="0" cy="0"/>
          <a:chOff x="0" y="0"/>
          <a:chExt cx="0" cy="0"/>
        </a:xfrm>
      </p:grpSpPr>
      <p:sp>
        <p:nvSpPr>
          <p:cNvPr id="99" name="Google Shape;99;p7"/>
          <p:cNvSpPr txBox="1"/>
          <p:nvPr>
            <p:ph idx="1" type="subTitle"/>
          </p:nvPr>
        </p:nvSpPr>
        <p:spPr>
          <a:xfrm>
            <a:off x="1846063" y="2244976"/>
            <a:ext cx="4240200" cy="521400"/>
          </a:xfrm>
          <a:prstGeom prst="rect">
            <a:avLst/>
          </a:prstGeom>
          <a:solidFill>
            <a:schemeClr val="accent2"/>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sz="1400">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0" name="Google Shape;100;p7"/>
          <p:cNvSpPr txBox="1"/>
          <p:nvPr>
            <p:ph idx="2" type="body"/>
          </p:nvPr>
        </p:nvSpPr>
        <p:spPr>
          <a:xfrm>
            <a:off x="1846114" y="2724119"/>
            <a:ext cx="4240200" cy="943800"/>
          </a:xfrm>
          <a:prstGeom prst="rect">
            <a:avLst/>
          </a:prstGeom>
        </p:spPr>
        <p:txBody>
          <a:bodyPr anchorCtr="0" anchor="t" bIns="121900" lIns="121900" spcFirstLastPara="1" rIns="121900" wrap="square" tIns="121900">
            <a:normAutofit/>
          </a:bodyPr>
          <a:lstStyle>
            <a:lvl1pPr indent="-330200" lvl="0" marL="457200" rtl="0">
              <a:spcBef>
                <a:spcPts val="0"/>
              </a:spcBef>
              <a:spcAft>
                <a:spcPts val="0"/>
              </a:spcAft>
              <a:buSzPts val="1600"/>
              <a:buChar char="●"/>
              <a:defRPr sz="1200"/>
            </a:lvl1pPr>
            <a:lvl2pPr indent="-330200" lvl="1" marL="914400" rtl="0">
              <a:spcBef>
                <a:spcPts val="0"/>
              </a:spcBef>
              <a:spcAft>
                <a:spcPts val="0"/>
              </a:spcAft>
              <a:buSzPts val="1600"/>
              <a:buChar char="○"/>
              <a:defRPr/>
            </a:lvl2pPr>
            <a:lvl3pPr indent="-330200" lvl="2" marL="1371600" rtl="0">
              <a:spcBef>
                <a:spcPts val="0"/>
              </a:spcBef>
              <a:spcAft>
                <a:spcPts val="0"/>
              </a:spcAft>
              <a:buSzPts val="1600"/>
              <a:buChar char="■"/>
              <a:defRPr/>
            </a:lvl3pPr>
            <a:lvl4pPr indent="-330200" lvl="3" marL="1828800" rtl="0">
              <a:spcBef>
                <a:spcPts val="0"/>
              </a:spcBef>
              <a:spcAft>
                <a:spcPts val="0"/>
              </a:spcAft>
              <a:buSzPts val="1600"/>
              <a:buChar char="●"/>
              <a:defRPr/>
            </a:lvl4pPr>
            <a:lvl5pPr indent="-330200" lvl="4" marL="2286000" rtl="0">
              <a:spcBef>
                <a:spcPts val="0"/>
              </a:spcBef>
              <a:spcAft>
                <a:spcPts val="0"/>
              </a:spcAft>
              <a:buSzPts val="1600"/>
              <a:buChar char="○"/>
              <a:defRPr/>
            </a:lvl5pPr>
            <a:lvl6pPr indent="-330200" lvl="5" marL="2743200" rtl="0">
              <a:spcBef>
                <a:spcPts val="0"/>
              </a:spcBef>
              <a:spcAft>
                <a:spcPts val="0"/>
              </a:spcAft>
              <a:buSzPts val="1600"/>
              <a:buChar char="■"/>
              <a:defRPr/>
            </a:lvl6pPr>
            <a:lvl7pPr indent="-330200" lvl="6" marL="3200400" rtl="0">
              <a:spcBef>
                <a:spcPts val="0"/>
              </a:spcBef>
              <a:spcAft>
                <a:spcPts val="0"/>
              </a:spcAft>
              <a:buSzPts val="1600"/>
              <a:buChar char="●"/>
              <a:defRPr/>
            </a:lvl7pPr>
            <a:lvl8pPr indent="-330200" lvl="7" marL="3657600" rtl="0">
              <a:spcBef>
                <a:spcPts val="0"/>
              </a:spcBef>
              <a:spcAft>
                <a:spcPts val="0"/>
              </a:spcAft>
              <a:buSzPts val="1600"/>
              <a:buChar char="○"/>
              <a:defRPr/>
            </a:lvl8pPr>
            <a:lvl9pPr indent="-330200" lvl="8" marL="4114800" rtl="0">
              <a:spcBef>
                <a:spcPts val="0"/>
              </a:spcBef>
              <a:spcAft>
                <a:spcPts val="0"/>
              </a:spcAft>
              <a:buSzPts val="1600"/>
              <a:buChar char="■"/>
              <a:defRPr/>
            </a:lvl9pPr>
          </a:lstStyle>
          <a:p/>
        </p:txBody>
      </p:sp>
      <p:sp>
        <p:nvSpPr>
          <p:cNvPr id="101" name="Google Shape;101;p7"/>
          <p:cNvSpPr txBox="1"/>
          <p:nvPr>
            <p:ph idx="3" type="subTitle"/>
          </p:nvPr>
        </p:nvSpPr>
        <p:spPr>
          <a:xfrm>
            <a:off x="6401053" y="2244976"/>
            <a:ext cx="4240200" cy="521400"/>
          </a:xfrm>
          <a:prstGeom prst="rect">
            <a:avLst/>
          </a:prstGeom>
          <a:solidFill>
            <a:schemeClr val="accent3"/>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sz="1400">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2" name="Google Shape;102;p7"/>
          <p:cNvSpPr txBox="1"/>
          <p:nvPr>
            <p:ph idx="4" type="body"/>
          </p:nvPr>
        </p:nvSpPr>
        <p:spPr>
          <a:xfrm>
            <a:off x="6401111" y="2724119"/>
            <a:ext cx="4240200" cy="943800"/>
          </a:xfrm>
          <a:prstGeom prst="rect">
            <a:avLst/>
          </a:prstGeom>
        </p:spPr>
        <p:txBody>
          <a:bodyPr anchorCtr="0" anchor="t" bIns="121900" lIns="121900" spcFirstLastPara="1" rIns="121900" wrap="square" tIns="121900">
            <a:normAutofit/>
          </a:bodyPr>
          <a:lstStyle>
            <a:lvl1pPr indent="-330200" lvl="0" marL="457200" rtl="0">
              <a:spcBef>
                <a:spcPts val="0"/>
              </a:spcBef>
              <a:spcAft>
                <a:spcPts val="0"/>
              </a:spcAft>
              <a:buSzPts val="1600"/>
              <a:buChar char="●"/>
              <a:defRPr sz="1200"/>
            </a:lvl1pPr>
            <a:lvl2pPr indent="-330200" lvl="1" marL="914400" rtl="0">
              <a:spcBef>
                <a:spcPts val="0"/>
              </a:spcBef>
              <a:spcAft>
                <a:spcPts val="0"/>
              </a:spcAft>
              <a:buSzPts val="1600"/>
              <a:buChar char="○"/>
              <a:defRPr/>
            </a:lvl2pPr>
            <a:lvl3pPr indent="-330200" lvl="2" marL="1371600" rtl="0">
              <a:spcBef>
                <a:spcPts val="0"/>
              </a:spcBef>
              <a:spcAft>
                <a:spcPts val="0"/>
              </a:spcAft>
              <a:buSzPts val="1600"/>
              <a:buChar char="■"/>
              <a:defRPr/>
            </a:lvl3pPr>
            <a:lvl4pPr indent="-330200" lvl="3" marL="1828800" rtl="0">
              <a:spcBef>
                <a:spcPts val="0"/>
              </a:spcBef>
              <a:spcAft>
                <a:spcPts val="0"/>
              </a:spcAft>
              <a:buSzPts val="1600"/>
              <a:buChar char="●"/>
              <a:defRPr/>
            </a:lvl4pPr>
            <a:lvl5pPr indent="-330200" lvl="4" marL="2286000" rtl="0">
              <a:spcBef>
                <a:spcPts val="0"/>
              </a:spcBef>
              <a:spcAft>
                <a:spcPts val="0"/>
              </a:spcAft>
              <a:buSzPts val="1600"/>
              <a:buChar char="○"/>
              <a:defRPr/>
            </a:lvl5pPr>
            <a:lvl6pPr indent="-330200" lvl="5" marL="2743200" rtl="0">
              <a:spcBef>
                <a:spcPts val="0"/>
              </a:spcBef>
              <a:spcAft>
                <a:spcPts val="0"/>
              </a:spcAft>
              <a:buSzPts val="1600"/>
              <a:buChar char="■"/>
              <a:defRPr/>
            </a:lvl6pPr>
            <a:lvl7pPr indent="-330200" lvl="6" marL="3200400" rtl="0">
              <a:spcBef>
                <a:spcPts val="0"/>
              </a:spcBef>
              <a:spcAft>
                <a:spcPts val="0"/>
              </a:spcAft>
              <a:buSzPts val="1600"/>
              <a:buChar char="●"/>
              <a:defRPr/>
            </a:lvl7pPr>
            <a:lvl8pPr indent="-330200" lvl="7" marL="3657600" rtl="0">
              <a:spcBef>
                <a:spcPts val="0"/>
              </a:spcBef>
              <a:spcAft>
                <a:spcPts val="0"/>
              </a:spcAft>
              <a:buSzPts val="1600"/>
              <a:buChar char="○"/>
              <a:defRPr/>
            </a:lvl8pPr>
            <a:lvl9pPr indent="-330200" lvl="8" marL="4114800" rtl="0">
              <a:spcBef>
                <a:spcPts val="0"/>
              </a:spcBef>
              <a:spcAft>
                <a:spcPts val="0"/>
              </a:spcAft>
              <a:buSzPts val="1600"/>
              <a:buChar char="■"/>
              <a:defRPr/>
            </a:lvl9pPr>
          </a:lstStyle>
          <a:p/>
        </p:txBody>
      </p:sp>
      <p:sp>
        <p:nvSpPr>
          <p:cNvPr id="103" name="Google Shape;103;p7"/>
          <p:cNvSpPr txBox="1"/>
          <p:nvPr>
            <p:ph idx="5" type="subTitle"/>
          </p:nvPr>
        </p:nvSpPr>
        <p:spPr>
          <a:xfrm>
            <a:off x="1845975" y="4037788"/>
            <a:ext cx="4240200" cy="521400"/>
          </a:xfrm>
          <a:prstGeom prst="rect">
            <a:avLst/>
          </a:prstGeom>
          <a:solidFill>
            <a:schemeClr val="accent6"/>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sz="1400">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4" name="Google Shape;104;p7"/>
          <p:cNvSpPr txBox="1"/>
          <p:nvPr>
            <p:ph idx="6" type="body"/>
          </p:nvPr>
        </p:nvSpPr>
        <p:spPr>
          <a:xfrm>
            <a:off x="1846041" y="4593131"/>
            <a:ext cx="4240200" cy="943800"/>
          </a:xfrm>
          <a:prstGeom prst="rect">
            <a:avLst/>
          </a:prstGeom>
        </p:spPr>
        <p:txBody>
          <a:bodyPr anchorCtr="0" anchor="t" bIns="121900" lIns="121900" spcFirstLastPara="1" rIns="121900" wrap="square" tIns="121900">
            <a:normAutofit/>
          </a:bodyPr>
          <a:lstStyle>
            <a:lvl1pPr indent="-330200" lvl="0" marL="457200" rtl="0">
              <a:spcBef>
                <a:spcPts val="0"/>
              </a:spcBef>
              <a:spcAft>
                <a:spcPts val="0"/>
              </a:spcAft>
              <a:buSzPts val="1600"/>
              <a:buChar char="●"/>
              <a:defRPr sz="1200"/>
            </a:lvl1pPr>
            <a:lvl2pPr indent="-330200" lvl="1" marL="914400" rtl="0">
              <a:spcBef>
                <a:spcPts val="0"/>
              </a:spcBef>
              <a:spcAft>
                <a:spcPts val="0"/>
              </a:spcAft>
              <a:buSzPts val="1600"/>
              <a:buChar char="○"/>
              <a:defRPr/>
            </a:lvl2pPr>
            <a:lvl3pPr indent="-330200" lvl="2" marL="1371600" rtl="0">
              <a:spcBef>
                <a:spcPts val="0"/>
              </a:spcBef>
              <a:spcAft>
                <a:spcPts val="0"/>
              </a:spcAft>
              <a:buSzPts val="1600"/>
              <a:buChar char="■"/>
              <a:defRPr/>
            </a:lvl3pPr>
            <a:lvl4pPr indent="-330200" lvl="3" marL="1828800" rtl="0">
              <a:spcBef>
                <a:spcPts val="0"/>
              </a:spcBef>
              <a:spcAft>
                <a:spcPts val="0"/>
              </a:spcAft>
              <a:buSzPts val="1600"/>
              <a:buChar char="●"/>
              <a:defRPr/>
            </a:lvl4pPr>
            <a:lvl5pPr indent="-330200" lvl="4" marL="2286000" rtl="0">
              <a:spcBef>
                <a:spcPts val="0"/>
              </a:spcBef>
              <a:spcAft>
                <a:spcPts val="0"/>
              </a:spcAft>
              <a:buSzPts val="1600"/>
              <a:buChar char="○"/>
              <a:defRPr/>
            </a:lvl5pPr>
            <a:lvl6pPr indent="-330200" lvl="5" marL="2743200" rtl="0">
              <a:spcBef>
                <a:spcPts val="0"/>
              </a:spcBef>
              <a:spcAft>
                <a:spcPts val="0"/>
              </a:spcAft>
              <a:buSzPts val="1600"/>
              <a:buChar char="■"/>
              <a:defRPr/>
            </a:lvl6pPr>
            <a:lvl7pPr indent="-330200" lvl="6" marL="3200400" rtl="0">
              <a:spcBef>
                <a:spcPts val="0"/>
              </a:spcBef>
              <a:spcAft>
                <a:spcPts val="0"/>
              </a:spcAft>
              <a:buSzPts val="1600"/>
              <a:buChar char="●"/>
              <a:defRPr/>
            </a:lvl7pPr>
            <a:lvl8pPr indent="-330200" lvl="7" marL="3657600" rtl="0">
              <a:spcBef>
                <a:spcPts val="0"/>
              </a:spcBef>
              <a:spcAft>
                <a:spcPts val="0"/>
              </a:spcAft>
              <a:buSzPts val="1600"/>
              <a:buChar char="○"/>
              <a:defRPr/>
            </a:lvl8pPr>
            <a:lvl9pPr indent="-330200" lvl="8" marL="4114800" rtl="0">
              <a:spcBef>
                <a:spcPts val="0"/>
              </a:spcBef>
              <a:spcAft>
                <a:spcPts val="0"/>
              </a:spcAft>
              <a:buSzPts val="1600"/>
              <a:buChar char="■"/>
              <a:defRPr/>
            </a:lvl9pPr>
          </a:lstStyle>
          <a:p/>
        </p:txBody>
      </p:sp>
      <p:sp>
        <p:nvSpPr>
          <p:cNvPr id="105" name="Google Shape;105;p7"/>
          <p:cNvSpPr txBox="1"/>
          <p:nvPr>
            <p:ph idx="7" type="body"/>
          </p:nvPr>
        </p:nvSpPr>
        <p:spPr>
          <a:xfrm>
            <a:off x="6401037" y="4593131"/>
            <a:ext cx="4240200" cy="943800"/>
          </a:xfrm>
          <a:prstGeom prst="rect">
            <a:avLst/>
          </a:prstGeom>
        </p:spPr>
        <p:txBody>
          <a:bodyPr anchorCtr="0" anchor="t" bIns="121900" lIns="121900" spcFirstLastPara="1" rIns="121900" wrap="square" tIns="121900">
            <a:normAutofit/>
          </a:bodyPr>
          <a:lstStyle>
            <a:lvl1pPr indent="-330200" lvl="0" marL="457200" rtl="0">
              <a:spcBef>
                <a:spcPts val="0"/>
              </a:spcBef>
              <a:spcAft>
                <a:spcPts val="0"/>
              </a:spcAft>
              <a:buSzPts val="1600"/>
              <a:buChar char="●"/>
              <a:defRPr sz="1200"/>
            </a:lvl1pPr>
            <a:lvl2pPr indent="-330200" lvl="1" marL="914400" rtl="0">
              <a:spcBef>
                <a:spcPts val="0"/>
              </a:spcBef>
              <a:spcAft>
                <a:spcPts val="0"/>
              </a:spcAft>
              <a:buSzPts val="1600"/>
              <a:buChar char="○"/>
              <a:defRPr/>
            </a:lvl2pPr>
            <a:lvl3pPr indent="-330200" lvl="2" marL="1371600" rtl="0">
              <a:spcBef>
                <a:spcPts val="0"/>
              </a:spcBef>
              <a:spcAft>
                <a:spcPts val="0"/>
              </a:spcAft>
              <a:buSzPts val="1600"/>
              <a:buChar char="■"/>
              <a:defRPr/>
            </a:lvl3pPr>
            <a:lvl4pPr indent="-330200" lvl="3" marL="1828800" rtl="0">
              <a:spcBef>
                <a:spcPts val="0"/>
              </a:spcBef>
              <a:spcAft>
                <a:spcPts val="0"/>
              </a:spcAft>
              <a:buSzPts val="1600"/>
              <a:buChar char="●"/>
              <a:defRPr/>
            </a:lvl4pPr>
            <a:lvl5pPr indent="-330200" lvl="4" marL="2286000" rtl="0">
              <a:spcBef>
                <a:spcPts val="0"/>
              </a:spcBef>
              <a:spcAft>
                <a:spcPts val="0"/>
              </a:spcAft>
              <a:buSzPts val="1600"/>
              <a:buChar char="○"/>
              <a:defRPr/>
            </a:lvl5pPr>
            <a:lvl6pPr indent="-330200" lvl="5" marL="2743200" rtl="0">
              <a:spcBef>
                <a:spcPts val="0"/>
              </a:spcBef>
              <a:spcAft>
                <a:spcPts val="0"/>
              </a:spcAft>
              <a:buSzPts val="1600"/>
              <a:buChar char="■"/>
              <a:defRPr/>
            </a:lvl6pPr>
            <a:lvl7pPr indent="-330200" lvl="6" marL="3200400" rtl="0">
              <a:spcBef>
                <a:spcPts val="0"/>
              </a:spcBef>
              <a:spcAft>
                <a:spcPts val="0"/>
              </a:spcAft>
              <a:buSzPts val="1600"/>
              <a:buChar char="●"/>
              <a:defRPr/>
            </a:lvl7pPr>
            <a:lvl8pPr indent="-330200" lvl="7" marL="3657600" rtl="0">
              <a:spcBef>
                <a:spcPts val="0"/>
              </a:spcBef>
              <a:spcAft>
                <a:spcPts val="0"/>
              </a:spcAft>
              <a:buSzPts val="1600"/>
              <a:buChar char="○"/>
              <a:defRPr/>
            </a:lvl8pPr>
            <a:lvl9pPr indent="-330200" lvl="8" marL="4114800" rtl="0">
              <a:spcBef>
                <a:spcPts val="0"/>
              </a:spcBef>
              <a:spcAft>
                <a:spcPts val="0"/>
              </a:spcAft>
              <a:buSzPts val="1600"/>
              <a:buChar char="■"/>
              <a:defRPr/>
            </a:lvl9pPr>
          </a:lstStyle>
          <a:p/>
        </p:txBody>
      </p:sp>
      <p:sp>
        <p:nvSpPr>
          <p:cNvPr id="106" name="Google Shape;106;p7"/>
          <p:cNvSpPr txBox="1"/>
          <p:nvPr>
            <p:ph idx="8" type="subTitle"/>
          </p:nvPr>
        </p:nvSpPr>
        <p:spPr>
          <a:xfrm>
            <a:off x="6400980" y="4037788"/>
            <a:ext cx="4240200" cy="521400"/>
          </a:xfrm>
          <a:prstGeom prst="rect">
            <a:avLst/>
          </a:prstGeom>
          <a:solidFill>
            <a:schemeClr val="accent4"/>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sz="1400">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7" name="Google Shape;107;p7"/>
          <p:cNvSpPr txBox="1"/>
          <p:nvPr>
            <p:ph type="title"/>
          </p:nvPr>
        </p:nvSpPr>
        <p:spPr>
          <a:xfrm>
            <a:off x="1845975" y="1131650"/>
            <a:ext cx="8795400" cy="6783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000"/>
              <a:buNone/>
              <a:defRPr sz="32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8" name="Shape 108"/>
        <p:cNvGrpSpPr/>
        <p:nvPr/>
      </p:nvGrpSpPr>
      <p:grpSpPr>
        <a:xfrm>
          <a:off x="0" y="0"/>
          <a:ext cx="0" cy="0"/>
          <a:chOff x="0" y="0"/>
          <a:chExt cx="0" cy="0"/>
        </a:xfrm>
      </p:grpSpPr>
      <p:sp>
        <p:nvSpPr>
          <p:cNvPr id="109" name="Google Shape;109;p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10" name="Google Shape;110;p8"/>
          <p:cNvSpPr txBox="1"/>
          <p:nvPr>
            <p:ph type="title"/>
          </p:nvPr>
        </p:nvSpPr>
        <p:spPr>
          <a:xfrm>
            <a:off x="1845975" y="1055450"/>
            <a:ext cx="8795400" cy="6783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000"/>
              <a:buNone/>
              <a:defRPr/>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
        <p:nvSpPr>
          <p:cNvPr id="111" name="Google Shape;111;p8"/>
          <p:cNvSpPr txBox="1"/>
          <p:nvPr>
            <p:ph idx="1" type="body"/>
          </p:nvPr>
        </p:nvSpPr>
        <p:spPr>
          <a:xfrm>
            <a:off x="1845975" y="2944825"/>
            <a:ext cx="4228800" cy="2906400"/>
          </a:xfrm>
          <a:prstGeom prst="rect">
            <a:avLst/>
          </a:prstGeom>
        </p:spPr>
        <p:txBody>
          <a:bodyPr anchorCtr="0" anchor="t" bIns="121900" lIns="121900" spcFirstLastPara="1" rIns="121900" wrap="square" tIns="121900">
            <a:normAutofit/>
          </a:bodyPr>
          <a:lstStyle>
            <a:lvl1pPr indent="-330200" lvl="0" marL="457200" rtl="0">
              <a:spcBef>
                <a:spcPts val="0"/>
              </a:spcBef>
              <a:spcAft>
                <a:spcPts val="0"/>
              </a:spcAft>
              <a:buSzPts val="1600"/>
              <a:buChar char="●"/>
              <a:defRPr/>
            </a:lvl1pPr>
            <a:lvl2pPr indent="-330200" lvl="1" marL="914400" rtl="0">
              <a:spcBef>
                <a:spcPts val="0"/>
              </a:spcBef>
              <a:spcAft>
                <a:spcPts val="0"/>
              </a:spcAft>
              <a:buSzPts val="1600"/>
              <a:buChar char="○"/>
              <a:defRPr/>
            </a:lvl2pPr>
            <a:lvl3pPr indent="-330200" lvl="2" marL="1371600" rtl="0">
              <a:spcBef>
                <a:spcPts val="0"/>
              </a:spcBef>
              <a:spcAft>
                <a:spcPts val="0"/>
              </a:spcAft>
              <a:buSzPts val="1600"/>
              <a:buChar char="■"/>
              <a:defRPr/>
            </a:lvl3pPr>
            <a:lvl4pPr indent="-330200" lvl="3" marL="1828800" rtl="0">
              <a:spcBef>
                <a:spcPts val="0"/>
              </a:spcBef>
              <a:spcAft>
                <a:spcPts val="0"/>
              </a:spcAft>
              <a:buSzPts val="1600"/>
              <a:buChar char="●"/>
              <a:defRPr/>
            </a:lvl4pPr>
            <a:lvl5pPr indent="-330200" lvl="4" marL="2286000" rtl="0">
              <a:spcBef>
                <a:spcPts val="0"/>
              </a:spcBef>
              <a:spcAft>
                <a:spcPts val="0"/>
              </a:spcAft>
              <a:buSzPts val="1600"/>
              <a:buChar char="○"/>
              <a:defRPr/>
            </a:lvl5pPr>
            <a:lvl6pPr indent="-330200" lvl="5" marL="2743200" rtl="0">
              <a:spcBef>
                <a:spcPts val="0"/>
              </a:spcBef>
              <a:spcAft>
                <a:spcPts val="0"/>
              </a:spcAft>
              <a:buSzPts val="1600"/>
              <a:buChar char="■"/>
              <a:defRPr/>
            </a:lvl6pPr>
            <a:lvl7pPr indent="-330200" lvl="6" marL="3200400" rtl="0">
              <a:spcBef>
                <a:spcPts val="0"/>
              </a:spcBef>
              <a:spcAft>
                <a:spcPts val="0"/>
              </a:spcAft>
              <a:buSzPts val="1600"/>
              <a:buChar char="●"/>
              <a:defRPr/>
            </a:lvl7pPr>
            <a:lvl8pPr indent="-330200" lvl="7" marL="3657600" rtl="0">
              <a:spcBef>
                <a:spcPts val="0"/>
              </a:spcBef>
              <a:spcAft>
                <a:spcPts val="0"/>
              </a:spcAft>
              <a:buSzPts val="1600"/>
              <a:buChar char="○"/>
              <a:defRPr/>
            </a:lvl8pPr>
            <a:lvl9pPr indent="-330200" lvl="8" marL="4114800" rtl="0">
              <a:spcBef>
                <a:spcPts val="0"/>
              </a:spcBef>
              <a:spcAft>
                <a:spcPts val="0"/>
              </a:spcAft>
              <a:buSzPts val="1600"/>
              <a:buChar char="■"/>
              <a:defRPr/>
            </a:lvl9pPr>
          </a:lstStyle>
          <a:p/>
        </p:txBody>
      </p:sp>
      <p:sp>
        <p:nvSpPr>
          <p:cNvPr id="112" name="Google Shape;112;p8"/>
          <p:cNvSpPr txBox="1"/>
          <p:nvPr>
            <p:ph idx="2" type="body"/>
          </p:nvPr>
        </p:nvSpPr>
        <p:spPr>
          <a:xfrm>
            <a:off x="6412575" y="2944825"/>
            <a:ext cx="4228800" cy="2906400"/>
          </a:xfrm>
          <a:prstGeom prst="rect">
            <a:avLst/>
          </a:prstGeom>
        </p:spPr>
        <p:txBody>
          <a:bodyPr anchorCtr="0" anchor="t" bIns="121900" lIns="121900" spcFirstLastPara="1" rIns="121900" wrap="square" tIns="121900">
            <a:normAutofit/>
          </a:bodyPr>
          <a:lstStyle>
            <a:lvl1pPr indent="-330200" lvl="0" marL="457200" rtl="0">
              <a:spcBef>
                <a:spcPts val="0"/>
              </a:spcBef>
              <a:spcAft>
                <a:spcPts val="0"/>
              </a:spcAft>
              <a:buSzPts val="1600"/>
              <a:buChar char="●"/>
              <a:defRPr/>
            </a:lvl1pPr>
            <a:lvl2pPr indent="-330200" lvl="1" marL="914400" rtl="0">
              <a:spcBef>
                <a:spcPts val="0"/>
              </a:spcBef>
              <a:spcAft>
                <a:spcPts val="0"/>
              </a:spcAft>
              <a:buSzPts val="1600"/>
              <a:buChar char="○"/>
              <a:defRPr/>
            </a:lvl2pPr>
            <a:lvl3pPr indent="-330200" lvl="2" marL="1371600" rtl="0">
              <a:spcBef>
                <a:spcPts val="0"/>
              </a:spcBef>
              <a:spcAft>
                <a:spcPts val="0"/>
              </a:spcAft>
              <a:buSzPts val="1600"/>
              <a:buChar char="■"/>
              <a:defRPr/>
            </a:lvl3pPr>
            <a:lvl4pPr indent="-330200" lvl="3" marL="1828800" rtl="0">
              <a:spcBef>
                <a:spcPts val="0"/>
              </a:spcBef>
              <a:spcAft>
                <a:spcPts val="0"/>
              </a:spcAft>
              <a:buSzPts val="1600"/>
              <a:buChar char="●"/>
              <a:defRPr/>
            </a:lvl4pPr>
            <a:lvl5pPr indent="-330200" lvl="4" marL="2286000" rtl="0">
              <a:spcBef>
                <a:spcPts val="0"/>
              </a:spcBef>
              <a:spcAft>
                <a:spcPts val="0"/>
              </a:spcAft>
              <a:buSzPts val="1600"/>
              <a:buChar char="○"/>
              <a:defRPr/>
            </a:lvl5pPr>
            <a:lvl6pPr indent="-330200" lvl="5" marL="2743200" rtl="0">
              <a:spcBef>
                <a:spcPts val="0"/>
              </a:spcBef>
              <a:spcAft>
                <a:spcPts val="0"/>
              </a:spcAft>
              <a:buSzPts val="1600"/>
              <a:buChar char="■"/>
              <a:defRPr/>
            </a:lvl6pPr>
            <a:lvl7pPr indent="-330200" lvl="6" marL="3200400" rtl="0">
              <a:spcBef>
                <a:spcPts val="0"/>
              </a:spcBef>
              <a:spcAft>
                <a:spcPts val="0"/>
              </a:spcAft>
              <a:buSzPts val="1600"/>
              <a:buChar char="●"/>
              <a:defRPr/>
            </a:lvl7pPr>
            <a:lvl8pPr indent="-330200" lvl="7" marL="3657600" rtl="0">
              <a:spcBef>
                <a:spcPts val="0"/>
              </a:spcBef>
              <a:spcAft>
                <a:spcPts val="0"/>
              </a:spcAft>
              <a:buSzPts val="1600"/>
              <a:buChar char="○"/>
              <a:defRPr/>
            </a:lvl8pPr>
            <a:lvl9pPr indent="-330200" lvl="8" marL="4114800" rtl="0">
              <a:spcBef>
                <a:spcPts val="0"/>
              </a:spcBef>
              <a:spcAft>
                <a:spcPts val="0"/>
              </a:spcAft>
              <a:buSzPts val="1600"/>
              <a:buChar char="■"/>
              <a:defRPr/>
            </a:lvl9pPr>
          </a:lstStyle>
          <a:p/>
        </p:txBody>
      </p:sp>
      <p:sp>
        <p:nvSpPr>
          <p:cNvPr id="113" name="Google Shape;113;p8"/>
          <p:cNvSpPr txBox="1"/>
          <p:nvPr>
            <p:ph idx="3" type="subTitle"/>
          </p:nvPr>
        </p:nvSpPr>
        <p:spPr>
          <a:xfrm>
            <a:off x="1846075" y="2078575"/>
            <a:ext cx="4240200" cy="678300"/>
          </a:xfrm>
          <a:prstGeom prst="rect">
            <a:avLst/>
          </a:prstGeom>
          <a:solidFill>
            <a:schemeClr val="accent6"/>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14" name="Google Shape;114;p8"/>
          <p:cNvSpPr txBox="1"/>
          <p:nvPr>
            <p:ph idx="4" type="subTitle"/>
          </p:nvPr>
        </p:nvSpPr>
        <p:spPr>
          <a:xfrm>
            <a:off x="6401077" y="2078575"/>
            <a:ext cx="4240200" cy="678300"/>
          </a:xfrm>
          <a:prstGeom prst="rect">
            <a:avLst/>
          </a:prstGeom>
          <a:solidFill>
            <a:schemeClr val="accent4"/>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_AND_TWO_COLUMNS_1">
    <p:spTree>
      <p:nvGrpSpPr>
        <p:cNvPr id="115" name="Shape 115"/>
        <p:cNvGrpSpPr/>
        <p:nvPr/>
      </p:nvGrpSpPr>
      <p:grpSpPr>
        <a:xfrm>
          <a:off x="0" y="0"/>
          <a:ext cx="0" cy="0"/>
          <a:chOff x="0" y="0"/>
          <a:chExt cx="0" cy="0"/>
        </a:xfrm>
      </p:grpSpPr>
      <p:sp>
        <p:nvSpPr>
          <p:cNvPr id="116" name="Google Shape;116;p9"/>
          <p:cNvSpPr txBox="1"/>
          <p:nvPr>
            <p:ph idx="1" type="body"/>
          </p:nvPr>
        </p:nvSpPr>
        <p:spPr>
          <a:xfrm>
            <a:off x="2048275" y="3227376"/>
            <a:ext cx="2558400" cy="2259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5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17" name="Google Shape;117;p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8" name="Google Shape;118;p9"/>
          <p:cNvSpPr txBox="1"/>
          <p:nvPr>
            <p:ph idx="2" type="body"/>
          </p:nvPr>
        </p:nvSpPr>
        <p:spPr>
          <a:xfrm>
            <a:off x="4964461" y="3227387"/>
            <a:ext cx="2558400" cy="2259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5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19" name="Google Shape;119;p9"/>
          <p:cNvSpPr txBox="1"/>
          <p:nvPr>
            <p:ph idx="3" type="body"/>
          </p:nvPr>
        </p:nvSpPr>
        <p:spPr>
          <a:xfrm>
            <a:off x="7880647" y="3227376"/>
            <a:ext cx="2558400" cy="2259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5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20" name="Google Shape;120;p9"/>
          <p:cNvSpPr txBox="1"/>
          <p:nvPr>
            <p:ph type="title"/>
          </p:nvPr>
        </p:nvSpPr>
        <p:spPr>
          <a:xfrm>
            <a:off x="1845975" y="1055450"/>
            <a:ext cx="8795400" cy="6783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000"/>
              <a:buNone/>
              <a:defRPr/>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
        <p:nvSpPr>
          <p:cNvPr id="121" name="Google Shape;121;p9"/>
          <p:cNvSpPr txBox="1"/>
          <p:nvPr>
            <p:ph idx="4" type="subTitle"/>
          </p:nvPr>
        </p:nvSpPr>
        <p:spPr>
          <a:xfrm>
            <a:off x="4964480" y="2221065"/>
            <a:ext cx="2558400" cy="834000"/>
          </a:xfrm>
          <a:prstGeom prst="rect">
            <a:avLst/>
          </a:prstGeom>
          <a:solidFill>
            <a:schemeClr val="accent2"/>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sz="1500">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2" name="Google Shape;122;p9"/>
          <p:cNvSpPr txBox="1"/>
          <p:nvPr>
            <p:ph idx="5" type="subTitle"/>
          </p:nvPr>
        </p:nvSpPr>
        <p:spPr>
          <a:xfrm>
            <a:off x="7880686" y="2221065"/>
            <a:ext cx="2558400" cy="834000"/>
          </a:xfrm>
          <a:prstGeom prst="rect">
            <a:avLst/>
          </a:prstGeom>
          <a:solidFill>
            <a:schemeClr val="accent3"/>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sz="1500">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3" name="Google Shape;123;p9"/>
          <p:cNvSpPr txBox="1"/>
          <p:nvPr>
            <p:ph idx="6" type="subTitle"/>
          </p:nvPr>
        </p:nvSpPr>
        <p:spPr>
          <a:xfrm>
            <a:off x="2048275" y="2221025"/>
            <a:ext cx="2558400" cy="834000"/>
          </a:xfrm>
          <a:prstGeom prst="rect">
            <a:avLst/>
          </a:prstGeom>
          <a:solidFill>
            <a:schemeClr val="accent6"/>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sz="1500">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TLE_AND_TWO_COLUMNS_1_1">
    <p:spTree>
      <p:nvGrpSpPr>
        <p:cNvPr id="124" name="Shape 124"/>
        <p:cNvGrpSpPr/>
        <p:nvPr/>
      </p:nvGrpSpPr>
      <p:grpSpPr>
        <a:xfrm>
          <a:off x="0" y="0"/>
          <a:ext cx="0" cy="0"/>
          <a:chOff x="0" y="0"/>
          <a:chExt cx="0" cy="0"/>
        </a:xfrm>
      </p:grpSpPr>
      <p:sp>
        <p:nvSpPr>
          <p:cNvPr id="125" name="Google Shape;125;p10"/>
          <p:cNvSpPr txBox="1"/>
          <p:nvPr>
            <p:ph idx="1" type="body"/>
          </p:nvPr>
        </p:nvSpPr>
        <p:spPr>
          <a:xfrm>
            <a:off x="1894725" y="4353527"/>
            <a:ext cx="1747200" cy="14997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2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26" name="Google Shape;126;p1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27" name="Google Shape;127;p10"/>
          <p:cNvSpPr txBox="1"/>
          <p:nvPr>
            <p:ph idx="2" type="subTitle"/>
          </p:nvPr>
        </p:nvSpPr>
        <p:spPr>
          <a:xfrm>
            <a:off x="2116725" y="2240350"/>
            <a:ext cx="1303200" cy="843900"/>
          </a:xfrm>
          <a:prstGeom prst="rect">
            <a:avLst/>
          </a:prstGeom>
          <a:solidFill>
            <a:schemeClr val="accent2"/>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sz="3500">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8" name="Google Shape;128;p10"/>
          <p:cNvSpPr txBox="1"/>
          <p:nvPr>
            <p:ph idx="3" type="body"/>
          </p:nvPr>
        </p:nvSpPr>
        <p:spPr>
          <a:xfrm>
            <a:off x="3646320" y="4353525"/>
            <a:ext cx="1747200" cy="14997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2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29" name="Google Shape;129;p10"/>
          <p:cNvSpPr txBox="1"/>
          <p:nvPr>
            <p:ph idx="4" type="subTitle"/>
          </p:nvPr>
        </p:nvSpPr>
        <p:spPr>
          <a:xfrm>
            <a:off x="3868306" y="2241075"/>
            <a:ext cx="1303200" cy="843900"/>
          </a:xfrm>
          <a:prstGeom prst="rect">
            <a:avLst/>
          </a:prstGeom>
          <a:solidFill>
            <a:schemeClr val="accent3"/>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sz="3500">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30" name="Google Shape;130;p10"/>
          <p:cNvSpPr txBox="1"/>
          <p:nvPr>
            <p:ph idx="5" type="body"/>
          </p:nvPr>
        </p:nvSpPr>
        <p:spPr>
          <a:xfrm>
            <a:off x="5397914" y="4353551"/>
            <a:ext cx="1747200" cy="14997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2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31" name="Google Shape;131;p10"/>
          <p:cNvSpPr txBox="1"/>
          <p:nvPr>
            <p:ph idx="6" type="subTitle"/>
          </p:nvPr>
        </p:nvSpPr>
        <p:spPr>
          <a:xfrm>
            <a:off x="5619888" y="2241075"/>
            <a:ext cx="1303200" cy="843900"/>
          </a:xfrm>
          <a:prstGeom prst="rect">
            <a:avLst/>
          </a:prstGeom>
          <a:solidFill>
            <a:schemeClr val="accent4"/>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sz="3500">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32" name="Google Shape;132;p10"/>
          <p:cNvSpPr txBox="1"/>
          <p:nvPr>
            <p:ph idx="7" type="body"/>
          </p:nvPr>
        </p:nvSpPr>
        <p:spPr>
          <a:xfrm>
            <a:off x="7149509" y="4353565"/>
            <a:ext cx="1747200" cy="14997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2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33" name="Google Shape;133;p10"/>
          <p:cNvSpPr txBox="1"/>
          <p:nvPr>
            <p:ph idx="8" type="subTitle"/>
          </p:nvPr>
        </p:nvSpPr>
        <p:spPr>
          <a:xfrm>
            <a:off x="7371469" y="2241100"/>
            <a:ext cx="1303200" cy="843900"/>
          </a:xfrm>
          <a:prstGeom prst="rect">
            <a:avLst/>
          </a:prstGeom>
          <a:solidFill>
            <a:schemeClr val="accent6"/>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sz="3500">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34" name="Google Shape;134;p10"/>
          <p:cNvSpPr txBox="1"/>
          <p:nvPr>
            <p:ph idx="9" type="body"/>
          </p:nvPr>
        </p:nvSpPr>
        <p:spPr>
          <a:xfrm>
            <a:off x="8901104" y="4353507"/>
            <a:ext cx="1747200" cy="14997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2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35" name="Google Shape;135;p10"/>
          <p:cNvSpPr txBox="1"/>
          <p:nvPr>
            <p:ph idx="13" type="subTitle"/>
          </p:nvPr>
        </p:nvSpPr>
        <p:spPr>
          <a:xfrm>
            <a:off x="9123051" y="2240350"/>
            <a:ext cx="1303200" cy="843900"/>
          </a:xfrm>
          <a:prstGeom prst="rect">
            <a:avLst/>
          </a:prstGeom>
          <a:solidFill>
            <a:schemeClr val="accent5"/>
          </a:solidFill>
          <a:effectLst>
            <a:outerShdw rotWithShape="0" algn="bl" dir="13500000" dist="114300">
              <a:srgbClr val="000000">
                <a:alpha val="10000"/>
              </a:srgbClr>
            </a:outerShdw>
          </a:effectLst>
        </p:spPr>
        <p:txBody>
          <a:bodyPr anchorCtr="0" anchor="ctr" bIns="121900" lIns="121900" spcFirstLastPara="1" rIns="121900" wrap="square" tIns="121900">
            <a:normAutofit/>
          </a:bodyPr>
          <a:lstStyle>
            <a:lvl1pPr lvl="0" rtl="0" algn="ctr">
              <a:lnSpc>
                <a:spcPct val="100000"/>
              </a:lnSpc>
              <a:spcBef>
                <a:spcPts val="0"/>
              </a:spcBef>
              <a:spcAft>
                <a:spcPts val="0"/>
              </a:spcAft>
              <a:buSzPts val="2800"/>
              <a:buNone/>
              <a:defRPr sz="3500">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36" name="Google Shape;136;p10"/>
          <p:cNvSpPr txBox="1"/>
          <p:nvPr>
            <p:ph idx="14" type="subTitle"/>
          </p:nvPr>
        </p:nvSpPr>
        <p:spPr>
          <a:xfrm>
            <a:off x="1894718" y="3899012"/>
            <a:ext cx="1747200" cy="530700"/>
          </a:xfrm>
          <a:prstGeom prst="rect">
            <a:avLst/>
          </a:prstGeom>
        </p:spPr>
        <p:txBody>
          <a:bodyPr anchorCtr="0" anchor="b" bIns="121900" lIns="121900" spcFirstLastPara="1" rIns="121900" wrap="square" tIns="121900">
            <a:normAutofit/>
          </a:bodyPr>
          <a:lstStyle>
            <a:lvl1pPr lvl="0" rtl="0" algn="ctr">
              <a:lnSpc>
                <a:spcPct val="100000"/>
              </a:lnSpc>
              <a:spcBef>
                <a:spcPts val="0"/>
              </a:spcBef>
              <a:spcAft>
                <a:spcPts val="0"/>
              </a:spcAft>
              <a:buSzPts val="2800"/>
              <a:buNone/>
              <a:defRPr>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37" name="Google Shape;137;p10"/>
          <p:cNvSpPr txBox="1"/>
          <p:nvPr>
            <p:ph idx="15" type="subTitle"/>
          </p:nvPr>
        </p:nvSpPr>
        <p:spPr>
          <a:xfrm>
            <a:off x="3646316" y="3899000"/>
            <a:ext cx="17472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38" name="Google Shape;138;p10"/>
          <p:cNvSpPr txBox="1"/>
          <p:nvPr>
            <p:ph idx="16" type="subTitle"/>
          </p:nvPr>
        </p:nvSpPr>
        <p:spPr>
          <a:xfrm>
            <a:off x="5397914" y="3899012"/>
            <a:ext cx="1747200" cy="530700"/>
          </a:xfrm>
          <a:prstGeom prst="rect">
            <a:avLst/>
          </a:prstGeom>
        </p:spPr>
        <p:txBody>
          <a:bodyPr anchorCtr="0" anchor="b" bIns="121900" lIns="121900" spcFirstLastPara="1" rIns="121900" wrap="square" tIns="121900">
            <a:normAutofit/>
          </a:bodyPr>
          <a:lstStyle>
            <a:lvl1pPr lvl="0" rtl="0" algn="ctr">
              <a:lnSpc>
                <a:spcPct val="100000"/>
              </a:lnSpc>
              <a:spcBef>
                <a:spcPts val="0"/>
              </a:spcBef>
              <a:spcAft>
                <a:spcPts val="0"/>
              </a:spcAft>
              <a:buSzPts val="2800"/>
              <a:buNone/>
              <a:defRPr>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39" name="Google Shape;139;p10"/>
          <p:cNvSpPr txBox="1"/>
          <p:nvPr>
            <p:ph idx="17" type="subTitle"/>
          </p:nvPr>
        </p:nvSpPr>
        <p:spPr>
          <a:xfrm>
            <a:off x="7149512" y="3899000"/>
            <a:ext cx="17472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40" name="Google Shape;140;p10"/>
          <p:cNvSpPr txBox="1"/>
          <p:nvPr>
            <p:ph idx="18" type="subTitle"/>
          </p:nvPr>
        </p:nvSpPr>
        <p:spPr>
          <a:xfrm>
            <a:off x="8901110" y="3898987"/>
            <a:ext cx="17472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a:latin typeface="Poppins Medium"/>
                <a:ea typeface="Poppins Medium"/>
                <a:cs typeface="Poppins Medium"/>
                <a:sym typeface="Poppins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41" name="Google Shape;141;p10"/>
          <p:cNvSpPr txBox="1"/>
          <p:nvPr>
            <p:ph type="title"/>
          </p:nvPr>
        </p:nvSpPr>
        <p:spPr>
          <a:xfrm>
            <a:off x="1845975" y="1055450"/>
            <a:ext cx="8795400" cy="6783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000"/>
              <a:buNone/>
              <a:defRPr/>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2" name="Shape 142"/>
        <p:cNvGrpSpPr/>
        <p:nvPr/>
      </p:nvGrpSpPr>
      <p:grpSpPr>
        <a:xfrm>
          <a:off x="0" y="0"/>
          <a:ext cx="0" cy="0"/>
          <a:chOff x="0" y="0"/>
          <a:chExt cx="0" cy="0"/>
        </a:xfrm>
      </p:grpSpPr>
      <p:sp>
        <p:nvSpPr>
          <p:cNvPr id="143" name="Google Shape;143;p1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44" name="Google Shape;144;p11"/>
          <p:cNvSpPr txBox="1"/>
          <p:nvPr>
            <p:ph type="title"/>
          </p:nvPr>
        </p:nvSpPr>
        <p:spPr>
          <a:xfrm>
            <a:off x="1845975" y="1055450"/>
            <a:ext cx="8795400" cy="6783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000"/>
              <a:buNone/>
              <a:defRPr/>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45" name="Shape 145"/>
        <p:cNvGrpSpPr/>
        <p:nvPr/>
      </p:nvGrpSpPr>
      <p:grpSpPr>
        <a:xfrm>
          <a:off x="0" y="0"/>
          <a:ext cx="0" cy="0"/>
          <a:chOff x="0" y="0"/>
          <a:chExt cx="0" cy="0"/>
        </a:xfrm>
      </p:grpSpPr>
      <p:sp>
        <p:nvSpPr>
          <p:cNvPr id="146" name="Google Shape;146;p1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47" name="Google Shape;147;p12"/>
          <p:cNvSpPr/>
          <p:nvPr>
            <p:ph idx="2" type="pic"/>
          </p:nvPr>
        </p:nvSpPr>
        <p:spPr>
          <a:xfrm>
            <a:off x="8456775" y="2016425"/>
            <a:ext cx="2184600" cy="2184600"/>
          </a:xfrm>
          <a:prstGeom prst="rect">
            <a:avLst/>
          </a:prstGeom>
          <a:noFill/>
          <a:ln>
            <a:noFill/>
          </a:ln>
          <a:effectLst>
            <a:outerShdw rotWithShape="0" algn="bl" dir="2700000" dist="114300">
              <a:srgbClr val="000000">
                <a:alpha val="10000"/>
              </a:srgbClr>
            </a:outerShdw>
          </a:effectLst>
        </p:spPr>
      </p:sp>
      <p:sp>
        <p:nvSpPr>
          <p:cNvPr id="148" name="Google Shape;148;p12"/>
          <p:cNvSpPr txBox="1"/>
          <p:nvPr>
            <p:ph type="title"/>
          </p:nvPr>
        </p:nvSpPr>
        <p:spPr>
          <a:xfrm>
            <a:off x="1845975" y="1055450"/>
            <a:ext cx="8795400" cy="6783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32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49" name="Google Shape;149;p12"/>
          <p:cNvSpPr txBox="1"/>
          <p:nvPr>
            <p:ph idx="1" type="body"/>
          </p:nvPr>
        </p:nvSpPr>
        <p:spPr>
          <a:xfrm>
            <a:off x="1845975" y="2016375"/>
            <a:ext cx="6339000" cy="2184600"/>
          </a:xfrm>
          <a:prstGeom prst="rect">
            <a:avLst/>
          </a:prstGeom>
        </p:spPr>
        <p:txBody>
          <a:bodyPr anchorCtr="0" anchor="t" bIns="121900" lIns="121900" spcFirstLastPara="1" rIns="121900" wrap="square" tIns="121900">
            <a:normAutofit/>
          </a:bodyPr>
          <a:lstStyle>
            <a:lvl1pPr indent="-330200" lvl="0" marL="457200" rtl="0">
              <a:spcBef>
                <a:spcPts val="0"/>
              </a:spcBef>
              <a:spcAft>
                <a:spcPts val="0"/>
              </a:spcAft>
              <a:buSzPts val="1600"/>
              <a:buChar char="●"/>
              <a:defRPr/>
            </a:lvl1pPr>
            <a:lvl2pPr indent="-330200" lvl="1" marL="914400" rtl="0">
              <a:spcBef>
                <a:spcPts val="0"/>
              </a:spcBef>
              <a:spcAft>
                <a:spcPts val="0"/>
              </a:spcAft>
              <a:buSzPts val="1600"/>
              <a:buChar char="○"/>
              <a:defRPr/>
            </a:lvl2pPr>
            <a:lvl3pPr indent="-330200" lvl="2" marL="1371600" rtl="0">
              <a:spcBef>
                <a:spcPts val="0"/>
              </a:spcBef>
              <a:spcAft>
                <a:spcPts val="0"/>
              </a:spcAft>
              <a:buSzPts val="1600"/>
              <a:buChar char="■"/>
              <a:defRPr/>
            </a:lvl3pPr>
            <a:lvl4pPr indent="-330200" lvl="3" marL="1828800" rtl="0">
              <a:spcBef>
                <a:spcPts val="0"/>
              </a:spcBef>
              <a:spcAft>
                <a:spcPts val="0"/>
              </a:spcAft>
              <a:buSzPts val="1600"/>
              <a:buChar char="●"/>
              <a:defRPr/>
            </a:lvl4pPr>
            <a:lvl5pPr indent="-330200" lvl="4" marL="2286000" rtl="0">
              <a:spcBef>
                <a:spcPts val="0"/>
              </a:spcBef>
              <a:spcAft>
                <a:spcPts val="0"/>
              </a:spcAft>
              <a:buSzPts val="1600"/>
              <a:buChar char="○"/>
              <a:defRPr/>
            </a:lvl5pPr>
            <a:lvl6pPr indent="-330200" lvl="5" marL="2743200" rtl="0">
              <a:spcBef>
                <a:spcPts val="0"/>
              </a:spcBef>
              <a:spcAft>
                <a:spcPts val="0"/>
              </a:spcAft>
              <a:buSzPts val="1600"/>
              <a:buChar char="■"/>
              <a:defRPr/>
            </a:lvl6pPr>
            <a:lvl7pPr indent="-330200" lvl="6" marL="3200400" rtl="0">
              <a:spcBef>
                <a:spcPts val="0"/>
              </a:spcBef>
              <a:spcAft>
                <a:spcPts val="0"/>
              </a:spcAft>
              <a:buSzPts val="1600"/>
              <a:buChar char="●"/>
              <a:defRPr/>
            </a:lvl7pPr>
            <a:lvl8pPr indent="-330200" lvl="7" marL="3657600" rtl="0">
              <a:spcBef>
                <a:spcPts val="0"/>
              </a:spcBef>
              <a:spcAft>
                <a:spcPts val="0"/>
              </a:spcAft>
              <a:buSzPts val="1600"/>
              <a:buChar char="○"/>
              <a:defRPr/>
            </a:lvl8pPr>
            <a:lvl9pPr indent="-330200" lvl="8" marL="4114800" rtl="0">
              <a:spcBef>
                <a:spcPts val="0"/>
              </a:spcBef>
              <a:spcAft>
                <a:spcPts val="0"/>
              </a:spcAft>
              <a:buSzPts val="16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and image right">
  <p:cSld name="ONE_COLUMN_TEXT_1_1">
    <p:spTree>
      <p:nvGrpSpPr>
        <p:cNvPr id="150" name="Shape 150"/>
        <p:cNvGrpSpPr/>
        <p:nvPr/>
      </p:nvGrpSpPr>
      <p:grpSpPr>
        <a:xfrm>
          <a:off x="0" y="0"/>
          <a:ext cx="0" cy="0"/>
          <a:chOff x="0" y="0"/>
          <a:chExt cx="0" cy="0"/>
        </a:xfrm>
      </p:grpSpPr>
      <p:sp>
        <p:nvSpPr>
          <p:cNvPr id="151" name="Google Shape;151;p13"/>
          <p:cNvSpPr txBox="1"/>
          <p:nvPr>
            <p:ph type="title"/>
          </p:nvPr>
        </p:nvSpPr>
        <p:spPr>
          <a:xfrm>
            <a:off x="1845975" y="1055450"/>
            <a:ext cx="8795400" cy="6783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32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52" name="Google Shape;152;p13"/>
          <p:cNvSpPr txBox="1"/>
          <p:nvPr>
            <p:ph idx="1" type="body"/>
          </p:nvPr>
        </p:nvSpPr>
        <p:spPr>
          <a:xfrm>
            <a:off x="1845975" y="2016375"/>
            <a:ext cx="4250100" cy="3834900"/>
          </a:xfrm>
          <a:prstGeom prst="rect">
            <a:avLst/>
          </a:prstGeom>
        </p:spPr>
        <p:txBody>
          <a:bodyPr anchorCtr="0" anchor="t" bIns="121900" lIns="121900" spcFirstLastPara="1" rIns="121900" wrap="square" tIns="121900">
            <a:normAutofit/>
          </a:bodyPr>
          <a:lstStyle>
            <a:lvl1pPr indent="-330200" lvl="0" marL="457200" rtl="0">
              <a:spcBef>
                <a:spcPts val="0"/>
              </a:spcBef>
              <a:spcAft>
                <a:spcPts val="0"/>
              </a:spcAft>
              <a:buSzPts val="1600"/>
              <a:buChar char="●"/>
              <a:defRPr/>
            </a:lvl1pPr>
            <a:lvl2pPr indent="-330200" lvl="1" marL="914400" rtl="0">
              <a:spcBef>
                <a:spcPts val="0"/>
              </a:spcBef>
              <a:spcAft>
                <a:spcPts val="0"/>
              </a:spcAft>
              <a:buSzPts val="1600"/>
              <a:buChar char="○"/>
              <a:defRPr/>
            </a:lvl2pPr>
            <a:lvl3pPr indent="-330200" lvl="2" marL="1371600" rtl="0">
              <a:spcBef>
                <a:spcPts val="0"/>
              </a:spcBef>
              <a:spcAft>
                <a:spcPts val="0"/>
              </a:spcAft>
              <a:buSzPts val="1600"/>
              <a:buChar char="■"/>
              <a:defRPr/>
            </a:lvl3pPr>
            <a:lvl4pPr indent="-330200" lvl="3" marL="1828800" rtl="0">
              <a:spcBef>
                <a:spcPts val="0"/>
              </a:spcBef>
              <a:spcAft>
                <a:spcPts val="0"/>
              </a:spcAft>
              <a:buSzPts val="1600"/>
              <a:buChar char="●"/>
              <a:defRPr/>
            </a:lvl4pPr>
            <a:lvl5pPr indent="-330200" lvl="4" marL="2286000" rtl="0">
              <a:spcBef>
                <a:spcPts val="0"/>
              </a:spcBef>
              <a:spcAft>
                <a:spcPts val="0"/>
              </a:spcAft>
              <a:buSzPts val="1600"/>
              <a:buChar char="○"/>
              <a:defRPr/>
            </a:lvl5pPr>
            <a:lvl6pPr indent="-330200" lvl="5" marL="2743200" rtl="0">
              <a:spcBef>
                <a:spcPts val="0"/>
              </a:spcBef>
              <a:spcAft>
                <a:spcPts val="0"/>
              </a:spcAft>
              <a:buSzPts val="1600"/>
              <a:buChar char="■"/>
              <a:defRPr/>
            </a:lvl6pPr>
            <a:lvl7pPr indent="-330200" lvl="6" marL="3200400" rtl="0">
              <a:spcBef>
                <a:spcPts val="0"/>
              </a:spcBef>
              <a:spcAft>
                <a:spcPts val="0"/>
              </a:spcAft>
              <a:buSzPts val="1600"/>
              <a:buChar char="●"/>
              <a:defRPr/>
            </a:lvl7pPr>
            <a:lvl8pPr indent="-330200" lvl="7" marL="3657600" rtl="0">
              <a:spcBef>
                <a:spcPts val="0"/>
              </a:spcBef>
              <a:spcAft>
                <a:spcPts val="0"/>
              </a:spcAft>
              <a:buSzPts val="1600"/>
              <a:buChar char="○"/>
              <a:defRPr/>
            </a:lvl8pPr>
            <a:lvl9pPr indent="-330200" lvl="8" marL="4114800" rtl="0">
              <a:spcBef>
                <a:spcPts val="0"/>
              </a:spcBef>
              <a:spcAft>
                <a:spcPts val="0"/>
              </a:spcAft>
              <a:buSzPts val="1600"/>
              <a:buChar char="■"/>
              <a:defRPr/>
            </a:lvl9pPr>
          </a:lstStyle>
          <a:p/>
        </p:txBody>
      </p:sp>
      <p:sp>
        <p:nvSpPr>
          <p:cNvPr id="153" name="Google Shape;153;p1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54" name="Google Shape;154;p13"/>
          <p:cNvSpPr/>
          <p:nvPr>
            <p:ph idx="2" type="pic"/>
          </p:nvPr>
        </p:nvSpPr>
        <p:spPr>
          <a:xfrm>
            <a:off x="6461750" y="2168775"/>
            <a:ext cx="4250100" cy="3441900"/>
          </a:xfrm>
          <a:prstGeom prst="rect">
            <a:avLst/>
          </a:prstGeom>
          <a:noFill/>
          <a:ln>
            <a:noFill/>
          </a:ln>
          <a:effectLst>
            <a:outerShdw rotWithShape="0" algn="bl" dir="2700000" dist="114300">
              <a:srgbClr val="000000">
                <a:alpha val="10000"/>
              </a:srgbClr>
            </a:outerShdw>
          </a:effectLst>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MAIN_POINT_1">
    <p:spTree>
      <p:nvGrpSpPr>
        <p:cNvPr id="155" name="Shape 155"/>
        <p:cNvGrpSpPr/>
        <p:nvPr/>
      </p:nvGrpSpPr>
      <p:grpSpPr>
        <a:xfrm>
          <a:off x="0" y="0"/>
          <a:ext cx="0" cy="0"/>
          <a:chOff x="0" y="0"/>
          <a:chExt cx="0" cy="0"/>
        </a:xfrm>
      </p:grpSpPr>
      <p:sp>
        <p:nvSpPr>
          <p:cNvPr id="156" name="Google Shape;156;p14"/>
          <p:cNvSpPr txBox="1"/>
          <p:nvPr>
            <p:ph type="title"/>
          </p:nvPr>
        </p:nvSpPr>
        <p:spPr>
          <a:xfrm>
            <a:off x="1980975" y="1200425"/>
            <a:ext cx="8490300" cy="4595400"/>
          </a:xfrm>
          <a:prstGeom prst="rect">
            <a:avLst/>
          </a:prstGeom>
        </p:spPr>
        <p:txBody>
          <a:bodyPr anchorCtr="0" anchor="ctr" bIns="121900" lIns="121900" spcFirstLastPara="1" rIns="121900" wrap="square" tIns="121900">
            <a:normAutofit/>
          </a:bodyPr>
          <a:lstStyle>
            <a:lvl1pPr lvl="0" rtl="0">
              <a:spcBef>
                <a:spcPts val="0"/>
              </a:spcBef>
              <a:spcAft>
                <a:spcPts val="0"/>
              </a:spcAft>
              <a:buSzPts val="6400"/>
              <a:buNone/>
              <a:defRPr sz="100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p:txBody>
      </p:sp>
      <p:sp>
        <p:nvSpPr>
          <p:cNvPr id="157" name="Google Shape;157;p1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8" name="Shape 158"/>
        <p:cNvGrpSpPr/>
        <p:nvPr/>
      </p:nvGrpSpPr>
      <p:grpSpPr>
        <a:xfrm>
          <a:off x="0" y="0"/>
          <a:ext cx="0" cy="0"/>
          <a:chOff x="0" y="0"/>
          <a:chExt cx="0" cy="0"/>
        </a:xfrm>
      </p:grpSpPr>
      <p:sp>
        <p:nvSpPr>
          <p:cNvPr id="159" name="Google Shape;159;p1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 SlidesMania - Do not remove">
  <p:cSld name="BLANK_1">
    <p:spTree>
      <p:nvGrpSpPr>
        <p:cNvPr id="160" name="Shape 160"/>
        <p:cNvGrpSpPr/>
        <p:nvPr/>
      </p:nvGrpSpPr>
      <p:grpSpPr>
        <a:xfrm>
          <a:off x="0" y="0"/>
          <a:ext cx="0" cy="0"/>
          <a:chOff x="0" y="0"/>
          <a:chExt cx="0" cy="0"/>
        </a:xfrm>
      </p:grpSpPr>
      <p:sp>
        <p:nvSpPr>
          <p:cNvPr id="161" name="Google Shape;161;p1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162" name="Google Shape;162;p16"/>
          <p:cNvGrpSpPr/>
          <p:nvPr/>
        </p:nvGrpSpPr>
        <p:grpSpPr>
          <a:xfrm>
            <a:off x="0" y="0"/>
            <a:ext cx="12192000" cy="6858000"/>
            <a:chOff x="0" y="0"/>
            <a:chExt cx="12192000" cy="6858000"/>
          </a:xfrm>
        </p:grpSpPr>
        <p:sp>
          <p:nvSpPr>
            <p:cNvPr id="163" name="Google Shape;163;p16"/>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6"/>
            <p:cNvSpPr txBox="1"/>
            <p:nvPr/>
          </p:nvSpPr>
          <p:spPr>
            <a:xfrm>
              <a:off x="463500" y="2858044"/>
              <a:ext cx="8956500" cy="383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165" name="Google Shape;165;p16"/>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166" name="Google Shape;166;p16">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167" name="Google Shape;167;p16">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168" name="Google Shape;168;p16">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169" name="Google Shape;169;p16">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170" name="Google Shape;170;p16"/>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pic>
        <p:nvPicPr>
          <p:cNvPr id="171" name="Google Shape;171;p16"/>
          <p:cNvPicPr preferRelativeResize="0"/>
          <p:nvPr/>
        </p:nvPicPr>
        <p:blipFill rotWithShape="1">
          <a:blip r:embed="rId11">
            <a:alphaModFix/>
          </a:blip>
          <a:srcRect b="20906" l="0" r="0" t="16256"/>
          <a:stretch/>
        </p:blipFill>
        <p:spPr>
          <a:xfrm>
            <a:off x="125075" y="493725"/>
            <a:ext cx="8239800" cy="20711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slide" Target="/ppt/slides/slide6.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theme" Target="../theme/theme1.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a:hlinkClick/>
          </p:cNvPr>
          <p:cNvSpPr/>
          <p:nvPr/>
        </p:nvSpPr>
        <p:spPr>
          <a:xfrm>
            <a:off x="1465375" y="222000"/>
            <a:ext cx="1383300" cy="484800"/>
          </a:xfrm>
          <a:prstGeom prst="rect">
            <a:avLst/>
          </a:prstGeom>
          <a:solidFill>
            <a:schemeClr val="accent1"/>
          </a:solidFill>
          <a:ln>
            <a:noFill/>
          </a:ln>
          <a:effectLst>
            <a:outerShdw rotWithShape="0" algn="bl" dir="13500000" dist="114300">
              <a:srgbClr val="000000">
                <a:alpha val="1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4A4035"/>
                </a:solidFill>
                <a:latin typeface="Poppins Medium"/>
                <a:ea typeface="Poppins Medium"/>
                <a:cs typeface="Poppins Medium"/>
                <a:sym typeface="Poppins Medium"/>
              </a:rPr>
              <a:t>Contents</a:t>
            </a:r>
            <a:endParaRPr>
              <a:solidFill>
                <a:srgbClr val="4A4035"/>
              </a:solidFill>
              <a:latin typeface="Poppins Medium"/>
              <a:ea typeface="Poppins Medium"/>
              <a:cs typeface="Poppins Medium"/>
              <a:sym typeface="Poppins Medium"/>
            </a:endParaRPr>
          </a:p>
        </p:txBody>
      </p:sp>
      <p:sp>
        <p:nvSpPr>
          <p:cNvPr id="7" name="Google Shape;7;p1">
            <a:hlinkClick action="ppaction://hlinksldjump" r:id="rId1"/>
          </p:cNvPr>
          <p:cNvSpPr/>
          <p:nvPr/>
        </p:nvSpPr>
        <p:spPr>
          <a:xfrm>
            <a:off x="3067044" y="222000"/>
            <a:ext cx="1383300" cy="484800"/>
          </a:xfrm>
          <a:prstGeom prst="rect">
            <a:avLst/>
          </a:prstGeom>
          <a:solidFill>
            <a:schemeClr val="accent2"/>
          </a:solidFill>
          <a:ln>
            <a:noFill/>
          </a:ln>
          <a:effectLst>
            <a:outerShdw rotWithShape="0" algn="bl" dir="13500000" dist="114300">
              <a:srgbClr val="000000">
                <a:alpha val="10000"/>
              </a:srgbClr>
            </a:outerShdw>
          </a:effectLst>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4A4035"/>
                </a:solidFill>
                <a:latin typeface="Poppins Medium"/>
                <a:ea typeface="Poppins Medium"/>
                <a:cs typeface="Poppins Medium"/>
                <a:sym typeface="Poppins Medium"/>
              </a:rPr>
              <a:t>Description</a:t>
            </a:r>
            <a:endParaRPr>
              <a:solidFill>
                <a:srgbClr val="4A4035"/>
              </a:solidFill>
              <a:latin typeface="Poppins Medium"/>
              <a:ea typeface="Poppins Medium"/>
              <a:cs typeface="Poppins Medium"/>
              <a:sym typeface="Poppins Medium"/>
            </a:endParaRPr>
          </a:p>
        </p:txBody>
      </p:sp>
      <p:sp>
        <p:nvSpPr>
          <p:cNvPr id="8" name="Google Shape;8;p1">
            <a:hlinkClick/>
          </p:cNvPr>
          <p:cNvSpPr/>
          <p:nvPr/>
        </p:nvSpPr>
        <p:spPr>
          <a:xfrm>
            <a:off x="4668712" y="222000"/>
            <a:ext cx="1383300" cy="484800"/>
          </a:xfrm>
          <a:prstGeom prst="rect">
            <a:avLst/>
          </a:prstGeom>
          <a:solidFill>
            <a:schemeClr val="accent3"/>
          </a:solidFill>
          <a:ln>
            <a:noFill/>
          </a:ln>
          <a:effectLst>
            <a:outerShdw rotWithShape="0" algn="bl" dir="13500000" dist="114300">
              <a:srgbClr val="000000">
                <a:alpha val="10000"/>
              </a:srgbClr>
            </a:outerShdw>
          </a:effectLst>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4A4035"/>
                </a:solidFill>
                <a:latin typeface="Poppins Medium"/>
                <a:ea typeface="Poppins Medium"/>
                <a:cs typeface="Poppins Medium"/>
                <a:sym typeface="Poppins Medium"/>
              </a:rPr>
              <a:t>Assignments</a:t>
            </a:r>
            <a:endParaRPr>
              <a:solidFill>
                <a:srgbClr val="4A4035"/>
              </a:solidFill>
              <a:latin typeface="Poppins Medium"/>
              <a:ea typeface="Poppins Medium"/>
              <a:cs typeface="Poppins Medium"/>
              <a:sym typeface="Poppins Medium"/>
            </a:endParaRPr>
          </a:p>
        </p:txBody>
      </p:sp>
      <p:sp>
        <p:nvSpPr>
          <p:cNvPr id="9" name="Google Shape;9;p1">
            <a:hlinkClick/>
          </p:cNvPr>
          <p:cNvSpPr/>
          <p:nvPr/>
        </p:nvSpPr>
        <p:spPr>
          <a:xfrm>
            <a:off x="6270381" y="222000"/>
            <a:ext cx="1383300" cy="484800"/>
          </a:xfrm>
          <a:prstGeom prst="rect">
            <a:avLst/>
          </a:prstGeom>
          <a:solidFill>
            <a:schemeClr val="accent4"/>
          </a:solidFill>
          <a:ln>
            <a:noFill/>
          </a:ln>
          <a:effectLst>
            <a:outerShdw rotWithShape="0" algn="bl" dir="13500000" dist="114300">
              <a:srgbClr val="000000">
                <a:alpha val="10000"/>
              </a:srgbClr>
            </a:outerShdw>
          </a:effectLst>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4A4035"/>
                </a:solidFill>
                <a:latin typeface="Poppins Medium"/>
                <a:ea typeface="Poppins Medium"/>
                <a:cs typeface="Poppins Medium"/>
                <a:sym typeface="Poppins Medium"/>
              </a:rPr>
              <a:t>Grading</a:t>
            </a:r>
            <a:endParaRPr>
              <a:solidFill>
                <a:srgbClr val="4A4035"/>
              </a:solidFill>
              <a:latin typeface="Poppins Medium"/>
              <a:ea typeface="Poppins Medium"/>
              <a:cs typeface="Poppins Medium"/>
              <a:sym typeface="Poppins Medium"/>
            </a:endParaRPr>
          </a:p>
        </p:txBody>
      </p:sp>
      <p:sp>
        <p:nvSpPr>
          <p:cNvPr id="10" name="Google Shape;10;p1">
            <a:hlinkClick/>
          </p:cNvPr>
          <p:cNvSpPr/>
          <p:nvPr/>
        </p:nvSpPr>
        <p:spPr>
          <a:xfrm>
            <a:off x="7872050" y="222000"/>
            <a:ext cx="1383300" cy="484800"/>
          </a:xfrm>
          <a:prstGeom prst="rect">
            <a:avLst/>
          </a:prstGeom>
          <a:solidFill>
            <a:schemeClr val="accent6"/>
          </a:solidFill>
          <a:ln>
            <a:noFill/>
          </a:ln>
          <a:effectLst>
            <a:outerShdw rotWithShape="0" algn="bl" dir="13500000" dist="114300">
              <a:srgbClr val="000000">
                <a:alpha val="10000"/>
              </a:srgbClr>
            </a:outerShdw>
          </a:effectLst>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4A4035"/>
                </a:solidFill>
                <a:latin typeface="Poppins Medium"/>
                <a:ea typeface="Poppins Medium"/>
                <a:cs typeface="Poppins Medium"/>
                <a:sym typeface="Poppins Medium"/>
              </a:rPr>
              <a:t>Materials</a:t>
            </a:r>
            <a:endParaRPr>
              <a:solidFill>
                <a:srgbClr val="4A4035"/>
              </a:solidFill>
              <a:latin typeface="Poppins Medium"/>
              <a:ea typeface="Poppins Medium"/>
              <a:cs typeface="Poppins Medium"/>
              <a:sym typeface="Poppins Medium"/>
            </a:endParaRPr>
          </a:p>
        </p:txBody>
      </p:sp>
      <p:sp>
        <p:nvSpPr>
          <p:cNvPr id="11" name="Google Shape;11;p1">
            <a:hlinkClick/>
          </p:cNvPr>
          <p:cNvSpPr/>
          <p:nvPr/>
        </p:nvSpPr>
        <p:spPr>
          <a:xfrm>
            <a:off x="9473719" y="222000"/>
            <a:ext cx="1383300" cy="484800"/>
          </a:xfrm>
          <a:prstGeom prst="rect">
            <a:avLst/>
          </a:prstGeom>
          <a:solidFill>
            <a:schemeClr val="accent5"/>
          </a:solidFill>
          <a:ln>
            <a:noFill/>
          </a:ln>
          <a:effectLst>
            <a:outerShdw rotWithShape="0" algn="bl" dir="13500000" dist="114300">
              <a:srgbClr val="000000">
                <a:alpha val="10000"/>
              </a:srgbClr>
            </a:outerShdw>
          </a:effectLst>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4A4035"/>
                </a:solidFill>
                <a:latin typeface="Poppins Medium"/>
                <a:ea typeface="Poppins Medium"/>
                <a:cs typeface="Poppins Medium"/>
                <a:sym typeface="Poppins Medium"/>
              </a:rPr>
              <a:t>Absences</a:t>
            </a:r>
            <a:endParaRPr>
              <a:solidFill>
                <a:srgbClr val="4A4035"/>
              </a:solidFill>
              <a:latin typeface="Poppins Medium"/>
              <a:ea typeface="Poppins Medium"/>
              <a:cs typeface="Poppins Medium"/>
              <a:sym typeface="Poppins Medium"/>
            </a:endParaRPr>
          </a:p>
        </p:txBody>
      </p:sp>
      <p:sp>
        <p:nvSpPr>
          <p:cNvPr id="12" name="Google Shape;12;p1"/>
          <p:cNvSpPr/>
          <p:nvPr/>
        </p:nvSpPr>
        <p:spPr>
          <a:xfrm rot="5400000">
            <a:off x="3200038" y="-1759075"/>
            <a:ext cx="5922300" cy="10563000"/>
          </a:xfrm>
          <a:prstGeom prst="rect">
            <a:avLst/>
          </a:prstGeom>
          <a:solidFill>
            <a:schemeClr val="dk2"/>
          </a:solidFill>
          <a:ln>
            <a:noFill/>
          </a:ln>
          <a:effectLst>
            <a:outerShdw rotWithShape="0" algn="bl" dir="2700000" dist="114300">
              <a:srgbClr val="000000">
                <a:alpha val="10000"/>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13" name="Google Shape;13;p1"/>
          <p:cNvSpPr/>
          <p:nvPr/>
        </p:nvSpPr>
        <p:spPr>
          <a:xfrm rot="5400000">
            <a:off x="3288113" y="-1499552"/>
            <a:ext cx="5631000" cy="10043700"/>
          </a:xfrm>
          <a:prstGeom prst="rect">
            <a:avLst/>
          </a:prstGeom>
          <a:solidFill>
            <a:srgbClr val="FDFBEE"/>
          </a:solidFill>
          <a:ln>
            <a:noFill/>
          </a:ln>
          <a:effectLst>
            <a:outerShdw rotWithShape="0" algn="bl" dir="2700000" dist="114300">
              <a:srgbClr val="000000">
                <a:alpha val="10000"/>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grpSp>
        <p:nvGrpSpPr>
          <p:cNvPr id="14" name="Google Shape;14;p1"/>
          <p:cNvGrpSpPr/>
          <p:nvPr/>
        </p:nvGrpSpPr>
        <p:grpSpPr>
          <a:xfrm>
            <a:off x="1254588" y="1048950"/>
            <a:ext cx="222600" cy="4915865"/>
            <a:chOff x="1113200" y="1113175"/>
            <a:chExt cx="222600" cy="4915865"/>
          </a:xfrm>
        </p:grpSpPr>
        <p:sp>
          <p:nvSpPr>
            <p:cNvPr id="15" name="Google Shape;15;p1"/>
            <p:cNvSpPr/>
            <p:nvPr/>
          </p:nvSpPr>
          <p:spPr>
            <a:xfrm>
              <a:off x="1113200" y="5806440"/>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6" name="Google Shape;16;p1"/>
            <p:cNvSpPr/>
            <p:nvPr/>
          </p:nvSpPr>
          <p:spPr>
            <a:xfrm>
              <a:off x="1113200" y="1113175"/>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7" name="Google Shape;17;p1"/>
            <p:cNvSpPr/>
            <p:nvPr/>
          </p:nvSpPr>
          <p:spPr>
            <a:xfrm>
              <a:off x="1113200" y="1582502"/>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8" name="Google Shape;18;p1"/>
            <p:cNvSpPr/>
            <p:nvPr/>
          </p:nvSpPr>
          <p:spPr>
            <a:xfrm>
              <a:off x="1113200" y="2051828"/>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9" name="Google Shape;19;p1"/>
            <p:cNvSpPr/>
            <p:nvPr/>
          </p:nvSpPr>
          <p:spPr>
            <a:xfrm>
              <a:off x="1113200" y="2521155"/>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20" name="Google Shape;20;p1"/>
            <p:cNvSpPr/>
            <p:nvPr/>
          </p:nvSpPr>
          <p:spPr>
            <a:xfrm>
              <a:off x="1113200" y="2990481"/>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21" name="Google Shape;21;p1"/>
            <p:cNvSpPr/>
            <p:nvPr/>
          </p:nvSpPr>
          <p:spPr>
            <a:xfrm>
              <a:off x="1113200" y="3459807"/>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22" name="Google Shape;22;p1"/>
            <p:cNvSpPr/>
            <p:nvPr/>
          </p:nvSpPr>
          <p:spPr>
            <a:xfrm>
              <a:off x="1113200" y="3929134"/>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23" name="Google Shape;23;p1"/>
            <p:cNvSpPr/>
            <p:nvPr/>
          </p:nvSpPr>
          <p:spPr>
            <a:xfrm>
              <a:off x="1113200" y="4398461"/>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24" name="Google Shape;24;p1"/>
            <p:cNvSpPr/>
            <p:nvPr/>
          </p:nvSpPr>
          <p:spPr>
            <a:xfrm>
              <a:off x="1113200" y="4867787"/>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25" name="Google Shape;25;p1"/>
            <p:cNvSpPr/>
            <p:nvPr/>
          </p:nvSpPr>
          <p:spPr>
            <a:xfrm>
              <a:off x="1113200" y="5337114"/>
              <a:ext cx="222600" cy="22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grpSp>
        <p:nvGrpSpPr>
          <p:cNvPr id="26" name="Google Shape;26;p1"/>
          <p:cNvGrpSpPr/>
          <p:nvPr/>
        </p:nvGrpSpPr>
        <p:grpSpPr>
          <a:xfrm flipH="1">
            <a:off x="749311" y="1124065"/>
            <a:ext cx="598705" cy="4757508"/>
            <a:chOff x="1934833" y="2031562"/>
            <a:chExt cx="388643" cy="3430071"/>
          </a:xfrm>
        </p:grpSpPr>
        <p:sp>
          <p:nvSpPr>
            <p:cNvPr id="27" name="Google Shape;27;p1"/>
            <p:cNvSpPr/>
            <p:nvPr/>
          </p:nvSpPr>
          <p:spPr>
            <a:xfrm>
              <a:off x="1934833" y="2031562"/>
              <a:ext cx="388643" cy="30613"/>
            </a:xfrm>
            <a:custGeom>
              <a:rect b="b" l="l" r="r" t="t"/>
              <a:pathLst>
                <a:path extrusionOk="0" h="30613" w="388643">
                  <a:moveTo>
                    <a:pt x="0" y="15303"/>
                  </a:moveTo>
                  <a:cubicBezTo>
                    <a:pt x="0" y="6851"/>
                    <a:pt x="8193" y="0"/>
                    <a:pt x="18301" y="0"/>
                  </a:cubicBezTo>
                  <a:lnTo>
                    <a:pt x="370339" y="0"/>
                  </a:lnTo>
                  <a:cubicBezTo>
                    <a:pt x="380452" y="0"/>
                    <a:pt x="388643" y="6851"/>
                    <a:pt x="388643" y="15303"/>
                  </a:cubicBezTo>
                  <a:lnTo>
                    <a:pt x="388643" y="15303"/>
                  </a:lnTo>
                  <a:cubicBezTo>
                    <a:pt x="388643" y="23762"/>
                    <a:pt x="380452" y="30613"/>
                    <a:pt x="370339" y="30613"/>
                  </a:cubicBezTo>
                  <a:lnTo>
                    <a:pt x="18301" y="30613"/>
                  </a:lnTo>
                  <a:cubicBezTo>
                    <a:pt x="8193" y="30613"/>
                    <a:pt x="0" y="23762"/>
                    <a:pt x="0" y="15303"/>
                  </a:cubicBezTo>
                  <a:lnTo>
                    <a:pt x="0" y="15303"/>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 name="Google Shape;28;p1"/>
            <p:cNvSpPr/>
            <p:nvPr/>
          </p:nvSpPr>
          <p:spPr>
            <a:xfrm>
              <a:off x="1934833" y="2371508"/>
              <a:ext cx="388643" cy="30613"/>
            </a:xfrm>
            <a:custGeom>
              <a:rect b="b" l="l" r="r" t="t"/>
              <a:pathLst>
                <a:path extrusionOk="0" h="30613" w="388643">
                  <a:moveTo>
                    <a:pt x="0" y="15303"/>
                  </a:moveTo>
                  <a:cubicBezTo>
                    <a:pt x="0" y="6851"/>
                    <a:pt x="8193" y="0"/>
                    <a:pt x="18301" y="0"/>
                  </a:cubicBezTo>
                  <a:lnTo>
                    <a:pt x="370339" y="0"/>
                  </a:lnTo>
                  <a:cubicBezTo>
                    <a:pt x="380452" y="0"/>
                    <a:pt x="388643" y="6851"/>
                    <a:pt x="388643" y="15303"/>
                  </a:cubicBezTo>
                  <a:lnTo>
                    <a:pt x="388643" y="15303"/>
                  </a:lnTo>
                  <a:cubicBezTo>
                    <a:pt x="388643" y="23755"/>
                    <a:pt x="380452" y="30613"/>
                    <a:pt x="370339" y="30613"/>
                  </a:cubicBezTo>
                  <a:lnTo>
                    <a:pt x="18301" y="30613"/>
                  </a:lnTo>
                  <a:cubicBezTo>
                    <a:pt x="8193" y="30613"/>
                    <a:pt x="0" y="23755"/>
                    <a:pt x="0" y="15303"/>
                  </a:cubicBezTo>
                  <a:lnTo>
                    <a:pt x="0" y="15303"/>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 name="Google Shape;29;p1"/>
            <p:cNvSpPr/>
            <p:nvPr/>
          </p:nvSpPr>
          <p:spPr>
            <a:xfrm>
              <a:off x="1934833" y="2711454"/>
              <a:ext cx="388643" cy="30613"/>
            </a:xfrm>
            <a:custGeom>
              <a:rect b="b" l="l" r="r" t="t"/>
              <a:pathLst>
                <a:path extrusionOk="0" h="30613" w="388643">
                  <a:moveTo>
                    <a:pt x="0" y="15303"/>
                  </a:moveTo>
                  <a:cubicBezTo>
                    <a:pt x="0" y="6851"/>
                    <a:pt x="8193" y="0"/>
                    <a:pt x="18301" y="0"/>
                  </a:cubicBezTo>
                  <a:lnTo>
                    <a:pt x="370339" y="0"/>
                  </a:lnTo>
                  <a:cubicBezTo>
                    <a:pt x="380452" y="0"/>
                    <a:pt x="388643" y="6851"/>
                    <a:pt x="388643" y="15303"/>
                  </a:cubicBezTo>
                  <a:lnTo>
                    <a:pt x="388643" y="15303"/>
                  </a:lnTo>
                  <a:cubicBezTo>
                    <a:pt x="388643" y="23755"/>
                    <a:pt x="380452" y="30613"/>
                    <a:pt x="370339" y="30613"/>
                  </a:cubicBezTo>
                  <a:lnTo>
                    <a:pt x="18301" y="30613"/>
                  </a:lnTo>
                  <a:cubicBezTo>
                    <a:pt x="8193" y="30613"/>
                    <a:pt x="0" y="23755"/>
                    <a:pt x="0" y="15303"/>
                  </a:cubicBezTo>
                  <a:lnTo>
                    <a:pt x="0" y="15303"/>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 name="Google Shape;30;p1"/>
            <p:cNvSpPr/>
            <p:nvPr/>
          </p:nvSpPr>
          <p:spPr>
            <a:xfrm>
              <a:off x="1934833" y="3051394"/>
              <a:ext cx="388643" cy="30619"/>
            </a:xfrm>
            <a:custGeom>
              <a:rect b="b" l="l" r="r" t="t"/>
              <a:pathLst>
                <a:path extrusionOk="0" h="30619" w="388643">
                  <a:moveTo>
                    <a:pt x="0" y="15310"/>
                  </a:moveTo>
                  <a:cubicBezTo>
                    <a:pt x="0" y="6858"/>
                    <a:pt x="8193" y="0"/>
                    <a:pt x="18301" y="0"/>
                  </a:cubicBezTo>
                  <a:lnTo>
                    <a:pt x="370339" y="0"/>
                  </a:lnTo>
                  <a:cubicBezTo>
                    <a:pt x="380452" y="0"/>
                    <a:pt x="388643" y="6858"/>
                    <a:pt x="388643" y="15310"/>
                  </a:cubicBezTo>
                  <a:lnTo>
                    <a:pt x="388643" y="15310"/>
                  </a:lnTo>
                  <a:cubicBezTo>
                    <a:pt x="388643" y="23762"/>
                    <a:pt x="380452" y="30620"/>
                    <a:pt x="370339" y="30620"/>
                  </a:cubicBezTo>
                  <a:lnTo>
                    <a:pt x="18301" y="30620"/>
                  </a:lnTo>
                  <a:cubicBezTo>
                    <a:pt x="8193" y="30620"/>
                    <a:pt x="0" y="23762"/>
                    <a:pt x="0" y="15310"/>
                  </a:cubicBezTo>
                  <a:lnTo>
                    <a:pt x="0" y="15310"/>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 name="Google Shape;31;p1"/>
            <p:cNvSpPr/>
            <p:nvPr/>
          </p:nvSpPr>
          <p:spPr>
            <a:xfrm>
              <a:off x="1934833" y="3391341"/>
              <a:ext cx="388643" cy="30613"/>
            </a:xfrm>
            <a:custGeom>
              <a:rect b="b" l="l" r="r" t="t"/>
              <a:pathLst>
                <a:path extrusionOk="0" h="30613" w="388643">
                  <a:moveTo>
                    <a:pt x="0" y="15310"/>
                  </a:moveTo>
                  <a:cubicBezTo>
                    <a:pt x="0" y="6858"/>
                    <a:pt x="8193" y="0"/>
                    <a:pt x="18301" y="0"/>
                  </a:cubicBezTo>
                  <a:lnTo>
                    <a:pt x="370339" y="0"/>
                  </a:lnTo>
                  <a:cubicBezTo>
                    <a:pt x="380452" y="0"/>
                    <a:pt x="388643" y="6858"/>
                    <a:pt x="388643" y="15310"/>
                  </a:cubicBezTo>
                  <a:lnTo>
                    <a:pt x="388643" y="15310"/>
                  </a:lnTo>
                  <a:cubicBezTo>
                    <a:pt x="388643" y="23762"/>
                    <a:pt x="380452" y="30613"/>
                    <a:pt x="370339" y="30613"/>
                  </a:cubicBezTo>
                  <a:lnTo>
                    <a:pt x="18301" y="30613"/>
                  </a:lnTo>
                  <a:cubicBezTo>
                    <a:pt x="8193" y="30613"/>
                    <a:pt x="0" y="23762"/>
                    <a:pt x="0" y="15310"/>
                  </a:cubicBezTo>
                  <a:lnTo>
                    <a:pt x="0" y="15310"/>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 name="Google Shape;32;p1"/>
            <p:cNvSpPr/>
            <p:nvPr/>
          </p:nvSpPr>
          <p:spPr>
            <a:xfrm>
              <a:off x="1934833" y="3731287"/>
              <a:ext cx="388643" cy="30613"/>
            </a:xfrm>
            <a:custGeom>
              <a:rect b="b" l="l" r="r" t="t"/>
              <a:pathLst>
                <a:path extrusionOk="0" h="30613" w="388643">
                  <a:moveTo>
                    <a:pt x="0" y="15310"/>
                  </a:moveTo>
                  <a:cubicBezTo>
                    <a:pt x="0" y="6858"/>
                    <a:pt x="8193" y="0"/>
                    <a:pt x="18301" y="0"/>
                  </a:cubicBezTo>
                  <a:lnTo>
                    <a:pt x="370339" y="0"/>
                  </a:lnTo>
                  <a:cubicBezTo>
                    <a:pt x="380452" y="0"/>
                    <a:pt x="388643" y="6858"/>
                    <a:pt x="388643" y="15310"/>
                  </a:cubicBezTo>
                  <a:lnTo>
                    <a:pt x="388643" y="15310"/>
                  </a:lnTo>
                  <a:cubicBezTo>
                    <a:pt x="388643" y="23762"/>
                    <a:pt x="380452" y="30613"/>
                    <a:pt x="370339" y="30613"/>
                  </a:cubicBezTo>
                  <a:lnTo>
                    <a:pt x="18301" y="30613"/>
                  </a:lnTo>
                  <a:cubicBezTo>
                    <a:pt x="8193" y="30613"/>
                    <a:pt x="0" y="23762"/>
                    <a:pt x="0" y="15310"/>
                  </a:cubicBezTo>
                  <a:lnTo>
                    <a:pt x="0" y="15310"/>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 name="Google Shape;33;p1"/>
            <p:cNvSpPr/>
            <p:nvPr/>
          </p:nvSpPr>
          <p:spPr>
            <a:xfrm>
              <a:off x="1934833" y="4071234"/>
              <a:ext cx="388643" cy="30613"/>
            </a:xfrm>
            <a:custGeom>
              <a:rect b="b" l="l" r="r" t="t"/>
              <a:pathLst>
                <a:path extrusionOk="0" h="30613" w="388643">
                  <a:moveTo>
                    <a:pt x="0" y="15310"/>
                  </a:moveTo>
                  <a:cubicBezTo>
                    <a:pt x="0" y="6851"/>
                    <a:pt x="8193" y="0"/>
                    <a:pt x="18301" y="0"/>
                  </a:cubicBezTo>
                  <a:lnTo>
                    <a:pt x="370339" y="0"/>
                  </a:lnTo>
                  <a:cubicBezTo>
                    <a:pt x="380452" y="0"/>
                    <a:pt x="388643" y="6851"/>
                    <a:pt x="388643" y="15310"/>
                  </a:cubicBezTo>
                  <a:lnTo>
                    <a:pt x="388643" y="15310"/>
                  </a:lnTo>
                  <a:cubicBezTo>
                    <a:pt x="388643" y="23762"/>
                    <a:pt x="380452" y="30613"/>
                    <a:pt x="370339" y="30613"/>
                  </a:cubicBezTo>
                  <a:lnTo>
                    <a:pt x="18301" y="30613"/>
                  </a:lnTo>
                  <a:cubicBezTo>
                    <a:pt x="8193" y="30613"/>
                    <a:pt x="0" y="23762"/>
                    <a:pt x="0" y="15310"/>
                  </a:cubicBezTo>
                  <a:lnTo>
                    <a:pt x="0" y="15310"/>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 name="Google Shape;34;p1"/>
            <p:cNvSpPr/>
            <p:nvPr/>
          </p:nvSpPr>
          <p:spPr>
            <a:xfrm>
              <a:off x="1934833" y="4411180"/>
              <a:ext cx="388643" cy="30613"/>
            </a:xfrm>
            <a:custGeom>
              <a:rect b="b" l="l" r="r" t="t"/>
              <a:pathLst>
                <a:path extrusionOk="0" h="30613" w="388643">
                  <a:moveTo>
                    <a:pt x="0" y="15310"/>
                  </a:moveTo>
                  <a:cubicBezTo>
                    <a:pt x="0" y="6851"/>
                    <a:pt x="8193" y="0"/>
                    <a:pt x="18301" y="0"/>
                  </a:cubicBezTo>
                  <a:lnTo>
                    <a:pt x="370339" y="0"/>
                  </a:lnTo>
                  <a:cubicBezTo>
                    <a:pt x="380452" y="0"/>
                    <a:pt x="388643" y="6851"/>
                    <a:pt x="388643" y="15310"/>
                  </a:cubicBezTo>
                  <a:lnTo>
                    <a:pt x="388643" y="15310"/>
                  </a:lnTo>
                  <a:cubicBezTo>
                    <a:pt x="388643" y="23762"/>
                    <a:pt x="380452" y="30613"/>
                    <a:pt x="370339" y="30613"/>
                  </a:cubicBezTo>
                  <a:lnTo>
                    <a:pt x="18301" y="30613"/>
                  </a:lnTo>
                  <a:cubicBezTo>
                    <a:pt x="8193" y="30613"/>
                    <a:pt x="0" y="23762"/>
                    <a:pt x="0" y="15310"/>
                  </a:cubicBezTo>
                  <a:lnTo>
                    <a:pt x="0" y="15310"/>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 name="Google Shape;35;p1"/>
            <p:cNvSpPr/>
            <p:nvPr/>
          </p:nvSpPr>
          <p:spPr>
            <a:xfrm>
              <a:off x="1934833" y="4751127"/>
              <a:ext cx="388643" cy="30613"/>
            </a:xfrm>
            <a:custGeom>
              <a:rect b="b" l="l" r="r" t="t"/>
              <a:pathLst>
                <a:path extrusionOk="0" h="30613" w="388643">
                  <a:moveTo>
                    <a:pt x="0" y="15303"/>
                  </a:moveTo>
                  <a:cubicBezTo>
                    <a:pt x="0" y="6851"/>
                    <a:pt x="8193" y="0"/>
                    <a:pt x="18301" y="0"/>
                  </a:cubicBezTo>
                  <a:lnTo>
                    <a:pt x="370339" y="0"/>
                  </a:lnTo>
                  <a:cubicBezTo>
                    <a:pt x="380452" y="0"/>
                    <a:pt x="388643" y="6851"/>
                    <a:pt x="388643" y="15303"/>
                  </a:cubicBezTo>
                  <a:lnTo>
                    <a:pt x="388643" y="15303"/>
                  </a:lnTo>
                  <a:cubicBezTo>
                    <a:pt x="388643" y="23762"/>
                    <a:pt x="380452" y="30613"/>
                    <a:pt x="370339" y="30613"/>
                  </a:cubicBezTo>
                  <a:lnTo>
                    <a:pt x="18301" y="30613"/>
                  </a:lnTo>
                  <a:cubicBezTo>
                    <a:pt x="8193" y="30613"/>
                    <a:pt x="0" y="23762"/>
                    <a:pt x="0" y="15303"/>
                  </a:cubicBezTo>
                  <a:lnTo>
                    <a:pt x="0" y="15303"/>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 name="Google Shape;36;p1"/>
            <p:cNvSpPr/>
            <p:nvPr/>
          </p:nvSpPr>
          <p:spPr>
            <a:xfrm>
              <a:off x="1934833" y="5091073"/>
              <a:ext cx="388643" cy="30613"/>
            </a:xfrm>
            <a:custGeom>
              <a:rect b="b" l="l" r="r" t="t"/>
              <a:pathLst>
                <a:path extrusionOk="0" h="30613" w="388643">
                  <a:moveTo>
                    <a:pt x="0" y="15303"/>
                  </a:moveTo>
                  <a:cubicBezTo>
                    <a:pt x="0" y="6851"/>
                    <a:pt x="8193" y="0"/>
                    <a:pt x="18301" y="0"/>
                  </a:cubicBezTo>
                  <a:lnTo>
                    <a:pt x="370339" y="0"/>
                  </a:lnTo>
                  <a:cubicBezTo>
                    <a:pt x="380452" y="0"/>
                    <a:pt x="388643" y="6851"/>
                    <a:pt x="388643" y="15303"/>
                  </a:cubicBezTo>
                  <a:lnTo>
                    <a:pt x="388643" y="15303"/>
                  </a:lnTo>
                  <a:cubicBezTo>
                    <a:pt x="388643" y="23762"/>
                    <a:pt x="380452" y="30613"/>
                    <a:pt x="370339" y="30613"/>
                  </a:cubicBezTo>
                  <a:lnTo>
                    <a:pt x="18301" y="30613"/>
                  </a:lnTo>
                  <a:cubicBezTo>
                    <a:pt x="8193" y="30613"/>
                    <a:pt x="0" y="23762"/>
                    <a:pt x="0" y="15303"/>
                  </a:cubicBezTo>
                  <a:lnTo>
                    <a:pt x="0" y="15303"/>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 name="Google Shape;37;p1"/>
            <p:cNvSpPr/>
            <p:nvPr/>
          </p:nvSpPr>
          <p:spPr>
            <a:xfrm>
              <a:off x="1934833" y="5431020"/>
              <a:ext cx="388643" cy="30613"/>
            </a:xfrm>
            <a:custGeom>
              <a:rect b="b" l="l" r="r" t="t"/>
              <a:pathLst>
                <a:path extrusionOk="0" h="30613" w="388643">
                  <a:moveTo>
                    <a:pt x="0" y="15303"/>
                  </a:moveTo>
                  <a:cubicBezTo>
                    <a:pt x="0" y="6851"/>
                    <a:pt x="8193" y="0"/>
                    <a:pt x="18301" y="0"/>
                  </a:cubicBezTo>
                  <a:lnTo>
                    <a:pt x="370339" y="0"/>
                  </a:lnTo>
                  <a:cubicBezTo>
                    <a:pt x="380452" y="0"/>
                    <a:pt x="388643" y="6851"/>
                    <a:pt x="388643" y="15303"/>
                  </a:cubicBezTo>
                  <a:lnTo>
                    <a:pt x="388643" y="15303"/>
                  </a:lnTo>
                  <a:cubicBezTo>
                    <a:pt x="388643" y="23762"/>
                    <a:pt x="380452" y="30613"/>
                    <a:pt x="370339" y="30613"/>
                  </a:cubicBezTo>
                  <a:lnTo>
                    <a:pt x="18301" y="30613"/>
                  </a:lnTo>
                  <a:cubicBezTo>
                    <a:pt x="8193" y="30613"/>
                    <a:pt x="0" y="23762"/>
                    <a:pt x="0" y="15303"/>
                  </a:cubicBezTo>
                  <a:lnTo>
                    <a:pt x="0" y="15303"/>
                  </a:lnTo>
                  <a:close/>
                </a:path>
              </a:pathLst>
            </a:custGeom>
            <a:solidFill>
              <a:srgbClr val="FDFBEE"/>
            </a:solidFill>
            <a:ln>
              <a:noFill/>
            </a:ln>
            <a:effectLst>
              <a:outerShdw rotWithShape="0" algn="bl" dir="8100000" dist="57150">
                <a:srgbClr val="000000">
                  <a:alpha val="1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aphicFrame>
        <p:nvGraphicFramePr>
          <p:cNvPr id="38" name="Google Shape;38;p1"/>
          <p:cNvGraphicFramePr/>
          <p:nvPr/>
        </p:nvGraphicFramePr>
        <p:xfrm>
          <a:off x="1729825" y="1716975"/>
          <a:ext cx="3000000" cy="3000000"/>
        </p:xfrm>
        <a:graphic>
          <a:graphicData uri="http://schemas.openxmlformats.org/drawingml/2006/table">
            <a:tbl>
              <a:tblPr>
                <a:noFill/>
                <a:tableStyleId>{0CBF14F0-3270-4462-84C6-E1348ABFCE55}</a:tableStyleId>
              </a:tblPr>
              <a:tblGrid>
                <a:gridCol w="9043800"/>
              </a:tblGrid>
              <a:tr h="312375">
                <a:tc>
                  <a:txBody>
                    <a:bodyPr/>
                    <a:lstStyle/>
                    <a:p>
                      <a:pPr indent="0" lvl="0" marL="0" rtl="0" algn="l">
                        <a:lnSpc>
                          <a:spcPct val="115000"/>
                        </a:lnSpc>
                        <a:spcBef>
                          <a:spcPts val="0"/>
                        </a:spcBef>
                        <a:spcAft>
                          <a:spcPts val="0"/>
                        </a:spcAft>
                        <a:buNone/>
                      </a:pPr>
                      <a:r>
                        <a:t/>
                      </a:r>
                      <a:endParaRPr sz="100"/>
                    </a:p>
                  </a:txBody>
                  <a:tcPr marT="91425" marB="91425" marR="91425" marL="91425">
                    <a:lnL cap="flat" cmpd="sng" w="9525">
                      <a:solidFill>
                        <a:srgbClr val="E8E8E8">
                          <a:alpha val="0"/>
                        </a:srgbClr>
                      </a:solidFill>
                      <a:prstDash val="solid"/>
                      <a:round/>
                      <a:headEnd len="sm" w="sm" type="none"/>
                      <a:tailEnd len="sm" w="sm" type="none"/>
                    </a:lnL>
                    <a:lnR cap="flat" cmpd="sng" w="9525">
                      <a:solidFill>
                        <a:srgbClr val="E8E8E8">
                          <a:alpha val="0"/>
                        </a:srgbClr>
                      </a:solidFill>
                      <a:prstDash val="solid"/>
                      <a:round/>
                      <a:headEnd len="sm" w="sm" type="none"/>
                      <a:tailEnd len="sm" w="sm" type="none"/>
                    </a:lnR>
                    <a:lnT cap="flat" cmpd="sng" w="9525">
                      <a:solidFill>
                        <a:srgbClr val="E8E8E8"/>
                      </a:solidFill>
                      <a:prstDash val="solid"/>
                      <a:round/>
                      <a:headEnd len="sm" w="sm" type="none"/>
                      <a:tailEnd len="sm" w="sm" type="none"/>
                    </a:lnT>
                    <a:lnB cap="flat" cmpd="sng" w="9525">
                      <a:solidFill>
                        <a:srgbClr val="E8E8E8"/>
                      </a:solidFill>
                      <a:prstDash val="solid"/>
                      <a:round/>
                      <a:headEnd len="sm" w="sm" type="none"/>
                      <a:tailEnd len="sm" w="sm" type="none"/>
                    </a:lnB>
                  </a:tcPr>
                </a:tc>
              </a:tr>
              <a:tr h="312375">
                <a:tc>
                  <a:txBody>
                    <a:bodyPr/>
                    <a:lstStyle/>
                    <a:p>
                      <a:pPr indent="0" lvl="0" marL="0" rtl="0" algn="l">
                        <a:lnSpc>
                          <a:spcPct val="115000"/>
                        </a:lnSpc>
                        <a:spcBef>
                          <a:spcPts val="0"/>
                        </a:spcBef>
                        <a:spcAft>
                          <a:spcPts val="0"/>
                        </a:spcAft>
                        <a:buNone/>
                      </a:pPr>
                      <a:r>
                        <a:t/>
                      </a:r>
                      <a:endParaRPr sz="100"/>
                    </a:p>
                  </a:txBody>
                  <a:tcPr marT="91425" marB="91425" marR="91425" marL="91425">
                    <a:lnL cap="flat" cmpd="sng" w="9525">
                      <a:solidFill>
                        <a:srgbClr val="E8E8E8">
                          <a:alpha val="0"/>
                        </a:srgbClr>
                      </a:solidFill>
                      <a:prstDash val="solid"/>
                      <a:round/>
                      <a:headEnd len="sm" w="sm" type="none"/>
                      <a:tailEnd len="sm" w="sm" type="none"/>
                    </a:lnL>
                    <a:lnR cap="flat" cmpd="sng" w="9525">
                      <a:solidFill>
                        <a:srgbClr val="E8E8E8">
                          <a:alpha val="0"/>
                        </a:srgbClr>
                      </a:solidFill>
                      <a:prstDash val="solid"/>
                      <a:round/>
                      <a:headEnd len="sm" w="sm" type="none"/>
                      <a:tailEnd len="sm" w="sm" type="none"/>
                    </a:lnR>
                    <a:lnT cap="flat" cmpd="sng" w="9525">
                      <a:solidFill>
                        <a:srgbClr val="E8E8E8"/>
                      </a:solidFill>
                      <a:prstDash val="solid"/>
                      <a:round/>
                      <a:headEnd len="sm" w="sm" type="none"/>
                      <a:tailEnd len="sm" w="sm" type="none"/>
                    </a:lnT>
                    <a:lnB cap="flat" cmpd="sng" w="9525">
                      <a:solidFill>
                        <a:srgbClr val="E8E8E8"/>
                      </a:solidFill>
                      <a:prstDash val="solid"/>
                      <a:round/>
                      <a:headEnd len="sm" w="sm" type="none"/>
                      <a:tailEnd len="sm" w="sm" type="none"/>
                    </a:lnB>
                  </a:tcPr>
                </a:tc>
              </a:tr>
              <a:tr h="312375">
                <a:tc>
                  <a:txBody>
                    <a:bodyPr/>
                    <a:lstStyle/>
                    <a:p>
                      <a:pPr indent="0" lvl="0" marL="0" rtl="0" algn="l">
                        <a:lnSpc>
                          <a:spcPct val="115000"/>
                        </a:lnSpc>
                        <a:spcBef>
                          <a:spcPts val="0"/>
                        </a:spcBef>
                        <a:spcAft>
                          <a:spcPts val="0"/>
                        </a:spcAft>
                        <a:buNone/>
                      </a:pPr>
                      <a:r>
                        <a:t/>
                      </a:r>
                      <a:endParaRPr sz="100"/>
                    </a:p>
                  </a:txBody>
                  <a:tcPr marT="91425" marB="91425" marR="91425" marL="91425">
                    <a:lnL cap="flat" cmpd="sng" w="9525">
                      <a:solidFill>
                        <a:srgbClr val="E8E8E8">
                          <a:alpha val="0"/>
                        </a:srgbClr>
                      </a:solidFill>
                      <a:prstDash val="solid"/>
                      <a:round/>
                      <a:headEnd len="sm" w="sm" type="none"/>
                      <a:tailEnd len="sm" w="sm" type="none"/>
                    </a:lnL>
                    <a:lnR cap="flat" cmpd="sng" w="9525">
                      <a:solidFill>
                        <a:srgbClr val="E8E8E8">
                          <a:alpha val="0"/>
                        </a:srgbClr>
                      </a:solidFill>
                      <a:prstDash val="solid"/>
                      <a:round/>
                      <a:headEnd len="sm" w="sm" type="none"/>
                      <a:tailEnd len="sm" w="sm" type="none"/>
                    </a:lnR>
                    <a:lnT cap="flat" cmpd="sng" w="9525">
                      <a:solidFill>
                        <a:srgbClr val="E8E8E8"/>
                      </a:solidFill>
                      <a:prstDash val="solid"/>
                      <a:round/>
                      <a:headEnd len="sm" w="sm" type="none"/>
                      <a:tailEnd len="sm" w="sm" type="none"/>
                    </a:lnT>
                    <a:lnB cap="flat" cmpd="sng" w="9525">
                      <a:solidFill>
                        <a:srgbClr val="E8E8E8"/>
                      </a:solidFill>
                      <a:prstDash val="solid"/>
                      <a:round/>
                      <a:headEnd len="sm" w="sm" type="none"/>
                      <a:tailEnd len="sm" w="sm" type="none"/>
                    </a:lnB>
                  </a:tcPr>
                </a:tc>
              </a:tr>
              <a:tr h="312375">
                <a:tc>
                  <a:txBody>
                    <a:bodyPr/>
                    <a:lstStyle/>
                    <a:p>
                      <a:pPr indent="0" lvl="0" marL="0" rtl="0" algn="l">
                        <a:lnSpc>
                          <a:spcPct val="115000"/>
                        </a:lnSpc>
                        <a:spcBef>
                          <a:spcPts val="0"/>
                        </a:spcBef>
                        <a:spcAft>
                          <a:spcPts val="0"/>
                        </a:spcAft>
                        <a:buNone/>
                      </a:pPr>
                      <a:r>
                        <a:t/>
                      </a:r>
                      <a:endParaRPr sz="100"/>
                    </a:p>
                  </a:txBody>
                  <a:tcPr marT="91425" marB="91425" marR="91425" marL="91425">
                    <a:lnL cap="flat" cmpd="sng" w="9525">
                      <a:solidFill>
                        <a:srgbClr val="E8E8E8">
                          <a:alpha val="0"/>
                        </a:srgbClr>
                      </a:solidFill>
                      <a:prstDash val="solid"/>
                      <a:round/>
                      <a:headEnd len="sm" w="sm" type="none"/>
                      <a:tailEnd len="sm" w="sm" type="none"/>
                    </a:lnL>
                    <a:lnR cap="flat" cmpd="sng" w="9525">
                      <a:solidFill>
                        <a:srgbClr val="E8E8E8">
                          <a:alpha val="0"/>
                        </a:srgbClr>
                      </a:solidFill>
                      <a:prstDash val="solid"/>
                      <a:round/>
                      <a:headEnd len="sm" w="sm" type="none"/>
                      <a:tailEnd len="sm" w="sm" type="none"/>
                    </a:lnR>
                    <a:lnT cap="flat" cmpd="sng" w="9525">
                      <a:solidFill>
                        <a:srgbClr val="E8E8E8"/>
                      </a:solidFill>
                      <a:prstDash val="solid"/>
                      <a:round/>
                      <a:headEnd len="sm" w="sm" type="none"/>
                      <a:tailEnd len="sm" w="sm" type="none"/>
                    </a:lnT>
                    <a:lnB cap="flat" cmpd="sng" w="9525">
                      <a:solidFill>
                        <a:srgbClr val="E8E8E8"/>
                      </a:solidFill>
                      <a:prstDash val="solid"/>
                      <a:round/>
                      <a:headEnd len="sm" w="sm" type="none"/>
                      <a:tailEnd len="sm" w="sm" type="none"/>
                    </a:lnB>
                  </a:tcPr>
                </a:tc>
              </a:tr>
              <a:tr h="312375">
                <a:tc>
                  <a:txBody>
                    <a:bodyPr/>
                    <a:lstStyle/>
                    <a:p>
                      <a:pPr indent="0" lvl="0" marL="0" rtl="0" algn="l">
                        <a:lnSpc>
                          <a:spcPct val="115000"/>
                        </a:lnSpc>
                        <a:spcBef>
                          <a:spcPts val="0"/>
                        </a:spcBef>
                        <a:spcAft>
                          <a:spcPts val="0"/>
                        </a:spcAft>
                        <a:buNone/>
                      </a:pPr>
                      <a:r>
                        <a:t/>
                      </a:r>
                      <a:endParaRPr sz="100"/>
                    </a:p>
                  </a:txBody>
                  <a:tcPr marT="91425" marB="91425" marR="91425" marL="91425">
                    <a:lnL cap="flat" cmpd="sng" w="9525">
                      <a:solidFill>
                        <a:srgbClr val="E8E8E8">
                          <a:alpha val="0"/>
                        </a:srgbClr>
                      </a:solidFill>
                      <a:prstDash val="solid"/>
                      <a:round/>
                      <a:headEnd len="sm" w="sm" type="none"/>
                      <a:tailEnd len="sm" w="sm" type="none"/>
                    </a:lnL>
                    <a:lnR cap="flat" cmpd="sng" w="9525">
                      <a:solidFill>
                        <a:srgbClr val="E8E8E8">
                          <a:alpha val="0"/>
                        </a:srgbClr>
                      </a:solidFill>
                      <a:prstDash val="solid"/>
                      <a:round/>
                      <a:headEnd len="sm" w="sm" type="none"/>
                      <a:tailEnd len="sm" w="sm" type="none"/>
                    </a:lnR>
                    <a:lnT cap="flat" cmpd="sng" w="9525">
                      <a:solidFill>
                        <a:srgbClr val="E8E8E8"/>
                      </a:solidFill>
                      <a:prstDash val="solid"/>
                      <a:round/>
                      <a:headEnd len="sm" w="sm" type="none"/>
                      <a:tailEnd len="sm" w="sm" type="none"/>
                    </a:lnT>
                    <a:lnB cap="flat" cmpd="sng" w="9525">
                      <a:solidFill>
                        <a:srgbClr val="E8E8E8"/>
                      </a:solidFill>
                      <a:prstDash val="solid"/>
                      <a:round/>
                      <a:headEnd len="sm" w="sm" type="none"/>
                      <a:tailEnd len="sm" w="sm" type="none"/>
                    </a:lnB>
                  </a:tcPr>
                </a:tc>
              </a:tr>
              <a:tr h="312375">
                <a:tc>
                  <a:txBody>
                    <a:bodyPr/>
                    <a:lstStyle/>
                    <a:p>
                      <a:pPr indent="0" lvl="0" marL="0" rtl="0" algn="l">
                        <a:lnSpc>
                          <a:spcPct val="115000"/>
                        </a:lnSpc>
                        <a:spcBef>
                          <a:spcPts val="0"/>
                        </a:spcBef>
                        <a:spcAft>
                          <a:spcPts val="0"/>
                        </a:spcAft>
                        <a:buNone/>
                      </a:pPr>
                      <a:r>
                        <a:t/>
                      </a:r>
                      <a:endParaRPr sz="100"/>
                    </a:p>
                  </a:txBody>
                  <a:tcPr marT="91425" marB="91425" marR="91425" marL="91425">
                    <a:lnL cap="flat" cmpd="sng" w="9525">
                      <a:solidFill>
                        <a:srgbClr val="E8E8E8">
                          <a:alpha val="0"/>
                        </a:srgbClr>
                      </a:solidFill>
                      <a:prstDash val="solid"/>
                      <a:round/>
                      <a:headEnd len="sm" w="sm" type="none"/>
                      <a:tailEnd len="sm" w="sm" type="none"/>
                    </a:lnL>
                    <a:lnR cap="flat" cmpd="sng" w="9525">
                      <a:solidFill>
                        <a:srgbClr val="E8E8E8">
                          <a:alpha val="0"/>
                        </a:srgbClr>
                      </a:solidFill>
                      <a:prstDash val="solid"/>
                      <a:round/>
                      <a:headEnd len="sm" w="sm" type="none"/>
                      <a:tailEnd len="sm" w="sm" type="none"/>
                    </a:lnR>
                    <a:lnT cap="flat" cmpd="sng" w="9525">
                      <a:solidFill>
                        <a:srgbClr val="E8E8E8"/>
                      </a:solidFill>
                      <a:prstDash val="solid"/>
                      <a:round/>
                      <a:headEnd len="sm" w="sm" type="none"/>
                      <a:tailEnd len="sm" w="sm" type="none"/>
                    </a:lnT>
                    <a:lnB cap="flat" cmpd="sng" w="9525">
                      <a:solidFill>
                        <a:srgbClr val="E8E8E8"/>
                      </a:solidFill>
                      <a:prstDash val="solid"/>
                      <a:round/>
                      <a:headEnd len="sm" w="sm" type="none"/>
                      <a:tailEnd len="sm" w="sm" type="none"/>
                    </a:lnB>
                  </a:tcPr>
                </a:tc>
              </a:tr>
              <a:tr h="312375">
                <a:tc>
                  <a:txBody>
                    <a:bodyPr/>
                    <a:lstStyle/>
                    <a:p>
                      <a:pPr indent="0" lvl="0" marL="0" rtl="0" algn="l">
                        <a:lnSpc>
                          <a:spcPct val="115000"/>
                        </a:lnSpc>
                        <a:spcBef>
                          <a:spcPts val="0"/>
                        </a:spcBef>
                        <a:spcAft>
                          <a:spcPts val="0"/>
                        </a:spcAft>
                        <a:buNone/>
                      </a:pPr>
                      <a:r>
                        <a:t/>
                      </a:r>
                      <a:endParaRPr sz="100"/>
                    </a:p>
                  </a:txBody>
                  <a:tcPr marT="91425" marB="91425" marR="91425" marL="91425">
                    <a:lnL cap="flat" cmpd="sng" w="9525">
                      <a:solidFill>
                        <a:srgbClr val="E8E8E8">
                          <a:alpha val="0"/>
                        </a:srgbClr>
                      </a:solidFill>
                      <a:prstDash val="solid"/>
                      <a:round/>
                      <a:headEnd len="sm" w="sm" type="none"/>
                      <a:tailEnd len="sm" w="sm" type="none"/>
                    </a:lnL>
                    <a:lnR cap="flat" cmpd="sng" w="9525">
                      <a:solidFill>
                        <a:srgbClr val="E8E8E8">
                          <a:alpha val="0"/>
                        </a:srgbClr>
                      </a:solidFill>
                      <a:prstDash val="solid"/>
                      <a:round/>
                      <a:headEnd len="sm" w="sm" type="none"/>
                      <a:tailEnd len="sm" w="sm" type="none"/>
                    </a:lnR>
                    <a:lnT cap="flat" cmpd="sng" w="9525">
                      <a:solidFill>
                        <a:srgbClr val="E8E8E8"/>
                      </a:solidFill>
                      <a:prstDash val="solid"/>
                      <a:round/>
                      <a:headEnd len="sm" w="sm" type="none"/>
                      <a:tailEnd len="sm" w="sm" type="none"/>
                    </a:lnT>
                    <a:lnB cap="flat" cmpd="sng" w="9525">
                      <a:solidFill>
                        <a:srgbClr val="E8E8E8"/>
                      </a:solidFill>
                      <a:prstDash val="solid"/>
                      <a:round/>
                      <a:headEnd len="sm" w="sm" type="none"/>
                      <a:tailEnd len="sm" w="sm" type="none"/>
                    </a:lnB>
                  </a:tcPr>
                </a:tc>
              </a:tr>
              <a:tr h="312375">
                <a:tc>
                  <a:txBody>
                    <a:bodyPr/>
                    <a:lstStyle/>
                    <a:p>
                      <a:pPr indent="0" lvl="0" marL="0" rtl="0" algn="l">
                        <a:lnSpc>
                          <a:spcPct val="115000"/>
                        </a:lnSpc>
                        <a:spcBef>
                          <a:spcPts val="0"/>
                        </a:spcBef>
                        <a:spcAft>
                          <a:spcPts val="0"/>
                        </a:spcAft>
                        <a:buNone/>
                      </a:pPr>
                      <a:r>
                        <a:t/>
                      </a:r>
                      <a:endParaRPr sz="100"/>
                    </a:p>
                  </a:txBody>
                  <a:tcPr marT="91425" marB="91425" marR="91425" marL="91425">
                    <a:lnL cap="flat" cmpd="sng" w="9525">
                      <a:solidFill>
                        <a:srgbClr val="E8E8E8">
                          <a:alpha val="0"/>
                        </a:srgbClr>
                      </a:solidFill>
                      <a:prstDash val="solid"/>
                      <a:round/>
                      <a:headEnd len="sm" w="sm" type="none"/>
                      <a:tailEnd len="sm" w="sm" type="none"/>
                    </a:lnL>
                    <a:lnR cap="flat" cmpd="sng" w="9525">
                      <a:solidFill>
                        <a:srgbClr val="E8E8E8">
                          <a:alpha val="0"/>
                        </a:srgbClr>
                      </a:solidFill>
                      <a:prstDash val="solid"/>
                      <a:round/>
                      <a:headEnd len="sm" w="sm" type="none"/>
                      <a:tailEnd len="sm" w="sm" type="none"/>
                    </a:lnR>
                    <a:lnT cap="flat" cmpd="sng" w="9525">
                      <a:solidFill>
                        <a:srgbClr val="E8E8E8"/>
                      </a:solidFill>
                      <a:prstDash val="solid"/>
                      <a:round/>
                      <a:headEnd len="sm" w="sm" type="none"/>
                      <a:tailEnd len="sm" w="sm" type="none"/>
                    </a:lnT>
                    <a:lnB cap="flat" cmpd="sng" w="9525">
                      <a:solidFill>
                        <a:srgbClr val="E8E8E8"/>
                      </a:solidFill>
                      <a:prstDash val="solid"/>
                      <a:round/>
                      <a:headEnd len="sm" w="sm" type="none"/>
                      <a:tailEnd len="sm" w="sm" type="none"/>
                    </a:lnB>
                  </a:tcPr>
                </a:tc>
              </a:tr>
              <a:tr h="312375">
                <a:tc>
                  <a:txBody>
                    <a:bodyPr/>
                    <a:lstStyle/>
                    <a:p>
                      <a:pPr indent="0" lvl="0" marL="0" rtl="0" algn="l">
                        <a:lnSpc>
                          <a:spcPct val="115000"/>
                        </a:lnSpc>
                        <a:spcBef>
                          <a:spcPts val="0"/>
                        </a:spcBef>
                        <a:spcAft>
                          <a:spcPts val="0"/>
                        </a:spcAft>
                        <a:buNone/>
                      </a:pPr>
                      <a:r>
                        <a:t/>
                      </a:r>
                      <a:endParaRPr sz="100"/>
                    </a:p>
                  </a:txBody>
                  <a:tcPr marT="91425" marB="91425" marR="91425" marL="91425">
                    <a:lnL cap="flat" cmpd="sng" w="9525">
                      <a:solidFill>
                        <a:srgbClr val="E8E8E8">
                          <a:alpha val="0"/>
                        </a:srgbClr>
                      </a:solidFill>
                      <a:prstDash val="solid"/>
                      <a:round/>
                      <a:headEnd len="sm" w="sm" type="none"/>
                      <a:tailEnd len="sm" w="sm" type="none"/>
                    </a:lnL>
                    <a:lnR cap="flat" cmpd="sng" w="9525">
                      <a:solidFill>
                        <a:srgbClr val="E8E8E8">
                          <a:alpha val="0"/>
                        </a:srgbClr>
                      </a:solidFill>
                      <a:prstDash val="solid"/>
                      <a:round/>
                      <a:headEnd len="sm" w="sm" type="none"/>
                      <a:tailEnd len="sm" w="sm" type="none"/>
                    </a:lnR>
                    <a:lnT cap="flat" cmpd="sng" w="9525">
                      <a:solidFill>
                        <a:srgbClr val="E8E8E8"/>
                      </a:solidFill>
                      <a:prstDash val="solid"/>
                      <a:round/>
                      <a:headEnd len="sm" w="sm" type="none"/>
                      <a:tailEnd len="sm" w="sm" type="none"/>
                    </a:lnT>
                    <a:lnB cap="flat" cmpd="sng" w="9525">
                      <a:solidFill>
                        <a:srgbClr val="E8E8E8"/>
                      </a:solidFill>
                      <a:prstDash val="solid"/>
                      <a:round/>
                      <a:headEnd len="sm" w="sm" type="none"/>
                      <a:tailEnd len="sm" w="sm" type="none"/>
                    </a:lnB>
                  </a:tcPr>
                </a:tc>
              </a:tr>
              <a:tr h="312375">
                <a:tc>
                  <a:txBody>
                    <a:bodyPr/>
                    <a:lstStyle/>
                    <a:p>
                      <a:pPr indent="0" lvl="0" marL="0" rtl="0" algn="l">
                        <a:lnSpc>
                          <a:spcPct val="115000"/>
                        </a:lnSpc>
                        <a:spcBef>
                          <a:spcPts val="0"/>
                        </a:spcBef>
                        <a:spcAft>
                          <a:spcPts val="0"/>
                        </a:spcAft>
                        <a:buNone/>
                      </a:pPr>
                      <a:r>
                        <a:t/>
                      </a:r>
                      <a:endParaRPr sz="100"/>
                    </a:p>
                  </a:txBody>
                  <a:tcPr marT="91425" marB="91425" marR="91425" marL="91425">
                    <a:lnL cap="flat" cmpd="sng" w="9525">
                      <a:solidFill>
                        <a:srgbClr val="E8E8E8">
                          <a:alpha val="0"/>
                        </a:srgbClr>
                      </a:solidFill>
                      <a:prstDash val="solid"/>
                      <a:round/>
                      <a:headEnd len="sm" w="sm" type="none"/>
                      <a:tailEnd len="sm" w="sm" type="none"/>
                    </a:lnL>
                    <a:lnR cap="flat" cmpd="sng" w="9525">
                      <a:solidFill>
                        <a:srgbClr val="E8E8E8">
                          <a:alpha val="0"/>
                        </a:srgbClr>
                      </a:solidFill>
                      <a:prstDash val="solid"/>
                      <a:round/>
                      <a:headEnd len="sm" w="sm" type="none"/>
                      <a:tailEnd len="sm" w="sm" type="none"/>
                    </a:lnR>
                    <a:lnT cap="flat" cmpd="sng" w="9525">
                      <a:solidFill>
                        <a:srgbClr val="E8E8E8"/>
                      </a:solidFill>
                      <a:prstDash val="solid"/>
                      <a:round/>
                      <a:headEnd len="sm" w="sm" type="none"/>
                      <a:tailEnd len="sm" w="sm" type="none"/>
                    </a:lnT>
                    <a:lnB cap="flat" cmpd="sng" w="9525">
                      <a:solidFill>
                        <a:srgbClr val="E8E8E8"/>
                      </a:solidFill>
                      <a:prstDash val="solid"/>
                      <a:round/>
                      <a:headEnd len="sm" w="sm" type="none"/>
                      <a:tailEnd len="sm" w="sm" type="none"/>
                    </a:lnB>
                  </a:tcPr>
                </a:tc>
              </a:tr>
              <a:tr h="312375">
                <a:tc>
                  <a:txBody>
                    <a:bodyPr/>
                    <a:lstStyle/>
                    <a:p>
                      <a:pPr indent="0" lvl="0" marL="0" rtl="0" algn="l">
                        <a:lnSpc>
                          <a:spcPct val="115000"/>
                        </a:lnSpc>
                        <a:spcBef>
                          <a:spcPts val="0"/>
                        </a:spcBef>
                        <a:spcAft>
                          <a:spcPts val="0"/>
                        </a:spcAft>
                        <a:buNone/>
                      </a:pPr>
                      <a:r>
                        <a:t/>
                      </a:r>
                      <a:endParaRPr sz="100"/>
                    </a:p>
                  </a:txBody>
                  <a:tcPr marT="91425" marB="91425" marR="91425" marL="91425">
                    <a:lnL cap="flat" cmpd="sng" w="9525">
                      <a:solidFill>
                        <a:srgbClr val="E8E8E8">
                          <a:alpha val="0"/>
                        </a:srgbClr>
                      </a:solidFill>
                      <a:prstDash val="solid"/>
                      <a:round/>
                      <a:headEnd len="sm" w="sm" type="none"/>
                      <a:tailEnd len="sm" w="sm" type="none"/>
                    </a:lnL>
                    <a:lnR cap="flat" cmpd="sng" w="9525">
                      <a:solidFill>
                        <a:srgbClr val="E8E8E8">
                          <a:alpha val="0"/>
                        </a:srgbClr>
                      </a:solidFill>
                      <a:prstDash val="solid"/>
                      <a:round/>
                      <a:headEnd len="sm" w="sm" type="none"/>
                      <a:tailEnd len="sm" w="sm" type="none"/>
                    </a:lnR>
                    <a:lnT cap="flat" cmpd="sng" w="9525">
                      <a:solidFill>
                        <a:srgbClr val="E8E8E8"/>
                      </a:solidFill>
                      <a:prstDash val="solid"/>
                      <a:round/>
                      <a:headEnd len="sm" w="sm" type="none"/>
                      <a:tailEnd len="sm" w="sm" type="none"/>
                    </a:lnT>
                    <a:lnB cap="flat" cmpd="sng" w="9525">
                      <a:solidFill>
                        <a:srgbClr val="E8E8E8"/>
                      </a:solidFill>
                      <a:prstDash val="solid"/>
                      <a:round/>
                      <a:headEnd len="sm" w="sm" type="none"/>
                      <a:tailEnd len="sm" w="sm" type="none"/>
                    </a:lnB>
                  </a:tcPr>
                </a:tc>
              </a:tr>
              <a:tr h="312375">
                <a:tc>
                  <a:txBody>
                    <a:bodyPr/>
                    <a:lstStyle/>
                    <a:p>
                      <a:pPr indent="0" lvl="0" marL="0" rtl="0" algn="l">
                        <a:lnSpc>
                          <a:spcPct val="115000"/>
                        </a:lnSpc>
                        <a:spcBef>
                          <a:spcPts val="0"/>
                        </a:spcBef>
                        <a:spcAft>
                          <a:spcPts val="0"/>
                        </a:spcAft>
                        <a:buNone/>
                      </a:pPr>
                      <a:r>
                        <a:t/>
                      </a:r>
                      <a:endParaRPr sz="100"/>
                    </a:p>
                  </a:txBody>
                  <a:tcPr marT="91425" marB="91425" marR="91425" marL="91425">
                    <a:lnL cap="flat" cmpd="sng" w="9525">
                      <a:solidFill>
                        <a:srgbClr val="E8E8E8">
                          <a:alpha val="0"/>
                        </a:srgbClr>
                      </a:solidFill>
                      <a:prstDash val="solid"/>
                      <a:round/>
                      <a:headEnd len="sm" w="sm" type="none"/>
                      <a:tailEnd len="sm" w="sm" type="none"/>
                    </a:lnL>
                    <a:lnR cap="flat" cmpd="sng" w="9525">
                      <a:solidFill>
                        <a:srgbClr val="E8E8E8">
                          <a:alpha val="0"/>
                        </a:srgbClr>
                      </a:solidFill>
                      <a:prstDash val="solid"/>
                      <a:round/>
                      <a:headEnd len="sm" w="sm" type="none"/>
                      <a:tailEnd len="sm" w="sm" type="none"/>
                    </a:lnR>
                    <a:lnT cap="flat" cmpd="sng" w="9525">
                      <a:solidFill>
                        <a:srgbClr val="E8E8E8"/>
                      </a:solidFill>
                      <a:prstDash val="solid"/>
                      <a:round/>
                      <a:headEnd len="sm" w="sm" type="none"/>
                      <a:tailEnd len="sm" w="sm" type="none"/>
                    </a:lnT>
                    <a:lnB cap="flat" cmpd="sng" w="9525">
                      <a:solidFill>
                        <a:srgbClr val="E8E8E8"/>
                      </a:solidFill>
                      <a:prstDash val="solid"/>
                      <a:round/>
                      <a:headEnd len="sm" w="sm" type="none"/>
                      <a:tailEnd len="sm" w="sm" type="none"/>
                    </a:lnB>
                  </a:tcPr>
                </a:tc>
              </a:tr>
              <a:tr h="312375">
                <a:tc>
                  <a:txBody>
                    <a:bodyPr/>
                    <a:lstStyle/>
                    <a:p>
                      <a:pPr indent="0" lvl="0" marL="0" rtl="0" algn="l">
                        <a:lnSpc>
                          <a:spcPct val="115000"/>
                        </a:lnSpc>
                        <a:spcBef>
                          <a:spcPts val="0"/>
                        </a:spcBef>
                        <a:spcAft>
                          <a:spcPts val="0"/>
                        </a:spcAft>
                        <a:buNone/>
                      </a:pPr>
                      <a:r>
                        <a:t/>
                      </a:r>
                      <a:endParaRPr sz="100"/>
                    </a:p>
                  </a:txBody>
                  <a:tcPr marT="91425" marB="91425" marR="91425" marL="91425">
                    <a:lnL cap="flat" cmpd="sng" w="9525">
                      <a:solidFill>
                        <a:srgbClr val="E8E8E8">
                          <a:alpha val="0"/>
                        </a:srgbClr>
                      </a:solidFill>
                      <a:prstDash val="solid"/>
                      <a:round/>
                      <a:headEnd len="sm" w="sm" type="none"/>
                      <a:tailEnd len="sm" w="sm" type="none"/>
                    </a:lnL>
                    <a:lnR cap="flat" cmpd="sng" w="9525">
                      <a:solidFill>
                        <a:srgbClr val="E8E8E8">
                          <a:alpha val="0"/>
                        </a:srgbClr>
                      </a:solidFill>
                      <a:prstDash val="solid"/>
                      <a:round/>
                      <a:headEnd len="sm" w="sm" type="none"/>
                      <a:tailEnd len="sm" w="sm" type="none"/>
                    </a:lnR>
                    <a:lnT cap="flat" cmpd="sng" w="9525">
                      <a:solidFill>
                        <a:srgbClr val="E8E8E8"/>
                      </a:solidFill>
                      <a:prstDash val="solid"/>
                      <a:round/>
                      <a:headEnd len="sm" w="sm" type="none"/>
                      <a:tailEnd len="sm" w="sm" type="none"/>
                    </a:lnT>
                    <a:lnB cap="flat" cmpd="sng" w="9525">
                      <a:solidFill>
                        <a:srgbClr val="E8E8E8"/>
                      </a:solidFill>
                      <a:prstDash val="solid"/>
                      <a:round/>
                      <a:headEnd len="sm" w="sm" type="none"/>
                      <a:tailEnd len="sm" w="sm" type="none"/>
                    </a:lnB>
                  </a:tcPr>
                </a:tc>
              </a:tr>
            </a:tbl>
          </a:graphicData>
        </a:graphic>
      </p:graphicFrame>
      <p:sp>
        <p:nvSpPr>
          <p:cNvPr id="39" name="Google Shape;39;p1"/>
          <p:cNvSpPr txBox="1"/>
          <p:nvPr>
            <p:ph type="title"/>
          </p:nvPr>
        </p:nvSpPr>
        <p:spPr>
          <a:xfrm>
            <a:off x="1740825" y="1091125"/>
            <a:ext cx="8932500" cy="6753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4000"/>
              <a:buFont typeface="Poppins SemiBold"/>
              <a:buNone/>
              <a:defRPr sz="4000">
                <a:solidFill>
                  <a:schemeClr val="dk1"/>
                </a:solidFill>
                <a:latin typeface="Poppins SemiBold"/>
                <a:ea typeface="Poppins SemiBold"/>
                <a:cs typeface="Poppins SemiBold"/>
                <a:sym typeface="Poppins SemiBold"/>
              </a:defRPr>
            </a:lvl1pPr>
            <a:lvl2pPr lvl="1">
              <a:spcBef>
                <a:spcPts val="0"/>
              </a:spcBef>
              <a:spcAft>
                <a:spcPts val="0"/>
              </a:spcAft>
              <a:buClr>
                <a:schemeClr val="dk1"/>
              </a:buClr>
              <a:buSzPts val="4500"/>
              <a:buFont typeface="Poppins SemiBold"/>
              <a:buNone/>
              <a:defRPr sz="4500">
                <a:solidFill>
                  <a:schemeClr val="dk1"/>
                </a:solidFill>
                <a:latin typeface="Poppins SemiBold"/>
                <a:ea typeface="Poppins SemiBold"/>
                <a:cs typeface="Poppins SemiBold"/>
                <a:sym typeface="Poppins SemiBold"/>
              </a:defRPr>
            </a:lvl2pPr>
            <a:lvl3pPr lvl="2">
              <a:spcBef>
                <a:spcPts val="0"/>
              </a:spcBef>
              <a:spcAft>
                <a:spcPts val="0"/>
              </a:spcAft>
              <a:buClr>
                <a:schemeClr val="dk1"/>
              </a:buClr>
              <a:buSzPts val="4500"/>
              <a:buFont typeface="Poppins SemiBold"/>
              <a:buNone/>
              <a:defRPr sz="4500">
                <a:solidFill>
                  <a:schemeClr val="dk1"/>
                </a:solidFill>
                <a:latin typeface="Poppins SemiBold"/>
                <a:ea typeface="Poppins SemiBold"/>
                <a:cs typeface="Poppins SemiBold"/>
                <a:sym typeface="Poppins SemiBold"/>
              </a:defRPr>
            </a:lvl3pPr>
            <a:lvl4pPr lvl="3">
              <a:spcBef>
                <a:spcPts val="0"/>
              </a:spcBef>
              <a:spcAft>
                <a:spcPts val="0"/>
              </a:spcAft>
              <a:buClr>
                <a:schemeClr val="dk1"/>
              </a:buClr>
              <a:buSzPts val="4500"/>
              <a:buFont typeface="Poppins SemiBold"/>
              <a:buNone/>
              <a:defRPr sz="4500">
                <a:solidFill>
                  <a:schemeClr val="dk1"/>
                </a:solidFill>
                <a:latin typeface="Poppins SemiBold"/>
                <a:ea typeface="Poppins SemiBold"/>
                <a:cs typeface="Poppins SemiBold"/>
                <a:sym typeface="Poppins SemiBold"/>
              </a:defRPr>
            </a:lvl4pPr>
            <a:lvl5pPr lvl="4">
              <a:spcBef>
                <a:spcPts val="0"/>
              </a:spcBef>
              <a:spcAft>
                <a:spcPts val="0"/>
              </a:spcAft>
              <a:buClr>
                <a:schemeClr val="dk1"/>
              </a:buClr>
              <a:buSzPts val="4500"/>
              <a:buFont typeface="Poppins SemiBold"/>
              <a:buNone/>
              <a:defRPr sz="4500">
                <a:solidFill>
                  <a:schemeClr val="dk1"/>
                </a:solidFill>
                <a:latin typeface="Poppins SemiBold"/>
                <a:ea typeface="Poppins SemiBold"/>
                <a:cs typeface="Poppins SemiBold"/>
                <a:sym typeface="Poppins SemiBold"/>
              </a:defRPr>
            </a:lvl5pPr>
            <a:lvl6pPr lvl="5">
              <a:spcBef>
                <a:spcPts val="0"/>
              </a:spcBef>
              <a:spcAft>
                <a:spcPts val="0"/>
              </a:spcAft>
              <a:buClr>
                <a:schemeClr val="dk1"/>
              </a:buClr>
              <a:buSzPts val="4500"/>
              <a:buFont typeface="Poppins SemiBold"/>
              <a:buNone/>
              <a:defRPr sz="4500">
                <a:solidFill>
                  <a:schemeClr val="dk1"/>
                </a:solidFill>
                <a:latin typeface="Poppins SemiBold"/>
                <a:ea typeface="Poppins SemiBold"/>
                <a:cs typeface="Poppins SemiBold"/>
                <a:sym typeface="Poppins SemiBold"/>
              </a:defRPr>
            </a:lvl6pPr>
            <a:lvl7pPr lvl="6">
              <a:spcBef>
                <a:spcPts val="0"/>
              </a:spcBef>
              <a:spcAft>
                <a:spcPts val="0"/>
              </a:spcAft>
              <a:buClr>
                <a:schemeClr val="dk1"/>
              </a:buClr>
              <a:buSzPts val="4500"/>
              <a:buFont typeface="Poppins SemiBold"/>
              <a:buNone/>
              <a:defRPr sz="4500">
                <a:solidFill>
                  <a:schemeClr val="dk1"/>
                </a:solidFill>
                <a:latin typeface="Poppins SemiBold"/>
                <a:ea typeface="Poppins SemiBold"/>
                <a:cs typeface="Poppins SemiBold"/>
                <a:sym typeface="Poppins SemiBold"/>
              </a:defRPr>
            </a:lvl7pPr>
            <a:lvl8pPr lvl="7">
              <a:spcBef>
                <a:spcPts val="0"/>
              </a:spcBef>
              <a:spcAft>
                <a:spcPts val="0"/>
              </a:spcAft>
              <a:buClr>
                <a:schemeClr val="dk1"/>
              </a:buClr>
              <a:buSzPts val="4500"/>
              <a:buFont typeface="Poppins SemiBold"/>
              <a:buNone/>
              <a:defRPr sz="4500">
                <a:solidFill>
                  <a:schemeClr val="dk1"/>
                </a:solidFill>
                <a:latin typeface="Poppins SemiBold"/>
                <a:ea typeface="Poppins SemiBold"/>
                <a:cs typeface="Poppins SemiBold"/>
                <a:sym typeface="Poppins SemiBold"/>
              </a:defRPr>
            </a:lvl8pPr>
            <a:lvl9pPr lvl="8">
              <a:spcBef>
                <a:spcPts val="0"/>
              </a:spcBef>
              <a:spcAft>
                <a:spcPts val="0"/>
              </a:spcAft>
              <a:buClr>
                <a:schemeClr val="dk1"/>
              </a:buClr>
              <a:buSzPts val="4500"/>
              <a:buFont typeface="Poppins SemiBold"/>
              <a:buNone/>
              <a:defRPr sz="4500">
                <a:solidFill>
                  <a:schemeClr val="dk1"/>
                </a:solidFill>
                <a:latin typeface="Poppins SemiBold"/>
                <a:ea typeface="Poppins SemiBold"/>
                <a:cs typeface="Poppins SemiBold"/>
                <a:sym typeface="Poppins SemiBold"/>
              </a:defRPr>
            </a:lvl9pPr>
          </a:lstStyle>
          <a:p/>
        </p:txBody>
      </p:sp>
      <p:sp>
        <p:nvSpPr>
          <p:cNvPr id="40" name="Google Shape;40;p1"/>
          <p:cNvSpPr txBox="1"/>
          <p:nvPr>
            <p:ph idx="1" type="body"/>
          </p:nvPr>
        </p:nvSpPr>
        <p:spPr>
          <a:xfrm>
            <a:off x="1740825" y="1925328"/>
            <a:ext cx="8932500" cy="4028400"/>
          </a:xfrm>
          <a:prstGeom prst="rect">
            <a:avLst/>
          </a:prstGeom>
          <a:noFill/>
          <a:ln>
            <a:noFill/>
          </a:ln>
        </p:spPr>
        <p:txBody>
          <a:bodyPr anchorCtr="0" anchor="t" bIns="121900" lIns="121900" spcFirstLastPara="1" rIns="121900" wrap="square" tIns="121900">
            <a:normAutofit/>
          </a:bodyPr>
          <a:lstStyle>
            <a:lvl1pPr indent="-330200" lvl="0" marL="457200">
              <a:lnSpc>
                <a:spcPct val="115000"/>
              </a:lnSpc>
              <a:spcBef>
                <a:spcPts val="0"/>
              </a:spcBef>
              <a:spcAft>
                <a:spcPts val="0"/>
              </a:spcAft>
              <a:buClr>
                <a:schemeClr val="lt2"/>
              </a:buClr>
              <a:buSzPts val="1600"/>
              <a:buFont typeface="Poppins Light"/>
              <a:buChar char="●"/>
              <a:defRPr sz="1600">
                <a:solidFill>
                  <a:schemeClr val="lt2"/>
                </a:solidFill>
                <a:latin typeface="Poppins Light"/>
                <a:ea typeface="Poppins Light"/>
                <a:cs typeface="Poppins Light"/>
                <a:sym typeface="Poppins Light"/>
              </a:defRPr>
            </a:lvl1pPr>
            <a:lvl2pPr indent="-330200" lvl="1" marL="914400">
              <a:lnSpc>
                <a:spcPct val="115000"/>
              </a:lnSpc>
              <a:spcBef>
                <a:spcPts val="0"/>
              </a:spcBef>
              <a:spcAft>
                <a:spcPts val="0"/>
              </a:spcAft>
              <a:buClr>
                <a:schemeClr val="lt2"/>
              </a:buClr>
              <a:buSzPts val="1600"/>
              <a:buFont typeface="Poppins Light"/>
              <a:buChar char="○"/>
              <a:defRPr sz="1600">
                <a:solidFill>
                  <a:schemeClr val="lt2"/>
                </a:solidFill>
                <a:latin typeface="Poppins Light"/>
                <a:ea typeface="Poppins Light"/>
                <a:cs typeface="Poppins Light"/>
                <a:sym typeface="Poppins Light"/>
              </a:defRPr>
            </a:lvl2pPr>
            <a:lvl3pPr indent="-330200" lvl="2" marL="1371600">
              <a:lnSpc>
                <a:spcPct val="115000"/>
              </a:lnSpc>
              <a:spcBef>
                <a:spcPts val="0"/>
              </a:spcBef>
              <a:spcAft>
                <a:spcPts val="0"/>
              </a:spcAft>
              <a:buClr>
                <a:schemeClr val="lt2"/>
              </a:buClr>
              <a:buSzPts val="1600"/>
              <a:buFont typeface="Poppins Light"/>
              <a:buChar char="■"/>
              <a:defRPr sz="1600">
                <a:solidFill>
                  <a:schemeClr val="lt2"/>
                </a:solidFill>
                <a:latin typeface="Poppins Light"/>
                <a:ea typeface="Poppins Light"/>
                <a:cs typeface="Poppins Light"/>
                <a:sym typeface="Poppins Light"/>
              </a:defRPr>
            </a:lvl3pPr>
            <a:lvl4pPr indent="-330200" lvl="3" marL="1828800">
              <a:lnSpc>
                <a:spcPct val="115000"/>
              </a:lnSpc>
              <a:spcBef>
                <a:spcPts val="0"/>
              </a:spcBef>
              <a:spcAft>
                <a:spcPts val="0"/>
              </a:spcAft>
              <a:buClr>
                <a:schemeClr val="lt2"/>
              </a:buClr>
              <a:buSzPts val="1600"/>
              <a:buFont typeface="Poppins Light"/>
              <a:buChar char="●"/>
              <a:defRPr sz="1600">
                <a:solidFill>
                  <a:schemeClr val="lt2"/>
                </a:solidFill>
                <a:latin typeface="Poppins Light"/>
                <a:ea typeface="Poppins Light"/>
                <a:cs typeface="Poppins Light"/>
                <a:sym typeface="Poppins Light"/>
              </a:defRPr>
            </a:lvl4pPr>
            <a:lvl5pPr indent="-330200" lvl="4" marL="2286000">
              <a:lnSpc>
                <a:spcPct val="115000"/>
              </a:lnSpc>
              <a:spcBef>
                <a:spcPts val="0"/>
              </a:spcBef>
              <a:spcAft>
                <a:spcPts val="0"/>
              </a:spcAft>
              <a:buClr>
                <a:schemeClr val="lt2"/>
              </a:buClr>
              <a:buSzPts val="1600"/>
              <a:buFont typeface="Poppins Light"/>
              <a:buChar char="○"/>
              <a:defRPr sz="1600">
                <a:solidFill>
                  <a:schemeClr val="lt2"/>
                </a:solidFill>
                <a:latin typeface="Poppins Light"/>
                <a:ea typeface="Poppins Light"/>
                <a:cs typeface="Poppins Light"/>
                <a:sym typeface="Poppins Light"/>
              </a:defRPr>
            </a:lvl5pPr>
            <a:lvl6pPr indent="-330200" lvl="5" marL="2743200">
              <a:lnSpc>
                <a:spcPct val="115000"/>
              </a:lnSpc>
              <a:spcBef>
                <a:spcPts val="0"/>
              </a:spcBef>
              <a:spcAft>
                <a:spcPts val="0"/>
              </a:spcAft>
              <a:buClr>
                <a:schemeClr val="lt2"/>
              </a:buClr>
              <a:buSzPts val="1600"/>
              <a:buFont typeface="Poppins Light"/>
              <a:buChar char="■"/>
              <a:defRPr sz="1600">
                <a:solidFill>
                  <a:schemeClr val="lt2"/>
                </a:solidFill>
                <a:latin typeface="Poppins Light"/>
                <a:ea typeface="Poppins Light"/>
                <a:cs typeface="Poppins Light"/>
                <a:sym typeface="Poppins Light"/>
              </a:defRPr>
            </a:lvl6pPr>
            <a:lvl7pPr indent="-330200" lvl="6" marL="3200400">
              <a:lnSpc>
                <a:spcPct val="115000"/>
              </a:lnSpc>
              <a:spcBef>
                <a:spcPts val="0"/>
              </a:spcBef>
              <a:spcAft>
                <a:spcPts val="0"/>
              </a:spcAft>
              <a:buClr>
                <a:schemeClr val="lt2"/>
              </a:buClr>
              <a:buSzPts val="1600"/>
              <a:buFont typeface="Poppins Light"/>
              <a:buChar char="●"/>
              <a:defRPr sz="1600">
                <a:solidFill>
                  <a:schemeClr val="lt2"/>
                </a:solidFill>
                <a:latin typeface="Poppins Light"/>
                <a:ea typeface="Poppins Light"/>
                <a:cs typeface="Poppins Light"/>
                <a:sym typeface="Poppins Light"/>
              </a:defRPr>
            </a:lvl7pPr>
            <a:lvl8pPr indent="-330200" lvl="7" marL="3657600">
              <a:lnSpc>
                <a:spcPct val="115000"/>
              </a:lnSpc>
              <a:spcBef>
                <a:spcPts val="0"/>
              </a:spcBef>
              <a:spcAft>
                <a:spcPts val="0"/>
              </a:spcAft>
              <a:buClr>
                <a:schemeClr val="lt2"/>
              </a:buClr>
              <a:buSzPts val="1600"/>
              <a:buFont typeface="Poppins Light"/>
              <a:buChar char="○"/>
              <a:defRPr sz="1600">
                <a:solidFill>
                  <a:schemeClr val="lt2"/>
                </a:solidFill>
                <a:latin typeface="Poppins Light"/>
                <a:ea typeface="Poppins Light"/>
                <a:cs typeface="Poppins Light"/>
                <a:sym typeface="Poppins Light"/>
              </a:defRPr>
            </a:lvl8pPr>
            <a:lvl9pPr indent="-330200" lvl="8" marL="4114800">
              <a:lnSpc>
                <a:spcPct val="115000"/>
              </a:lnSpc>
              <a:spcBef>
                <a:spcPts val="0"/>
              </a:spcBef>
              <a:spcAft>
                <a:spcPts val="0"/>
              </a:spcAft>
              <a:buClr>
                <a:schemeClr val="lt2"/>
              </a:buClr>
              <a:buSzPts val="1600"/>
              <a:buFont typeface="Poppins Light"/>
              <a:buChar char="■"/>
              <a:defRPr sz="1600">
                <a:solidFill>
                  <a:schemeClr val="lt2"/>
                </a:solidFill>
                <a:latin typeface="Poppins Light"/>
                <a:ea typeface="Poppins Light"/>
                <a:cs typeface="Poppins Light"/>
                <a:sym typeface="Poppins Light"/>
              </a:defRPr>
            </a:lvl9pPr>
          </a:lstStyle>
          <a:p/>
        </p:txBody>
      </p:sp>
      <p:sp>
        <p:nvSpPr>
          <p:cNvPr id="41" name="Google Shape;41;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42" name="Google Shape;42;p1"/>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http://www.youtube.com/watch?v=Xt6NguJyi5U" TargetMode="Externa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mailto:jessikaharkay@yahoo.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7"/>
          <p:cNvSpPr txBox="1"/>
          <p:nvPr>
            <p:ph type="ctrTitle"/>
          </p:nvPr>
        </p:nvSpPr>
        <p:spPr>
          <a:xfrm>
            <a:off x="1897709" y="2380625"/>
            <a:ext cx="8703900" cy="27369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SzPts val="990"/>
              <a:buNone/>
            </a:pPr>
            <a:r>
              <a:rPr lang="en" sz="6200"/>
              <a:t>This Hartford Public High School grad can’t read. Here’s how it happened.</a:t>
            </a:r>
            <a:endParaRPr sz="6200"/>
          </a:p>
        </p:txBody>
      </p:sp>
      <p:sp>
        <p:nvSpPr>
          <p:cNvPr id="177" name="Google Shape;177;p17"/>
          <p:cNvSpPr txBox="1"/>
          <p:nvPr>
            <p:ph idx="1" type="subTitle"/>
          </p:nvPr>
        </p:nvSpPr>
        <p:spPr>
          <a:xfrm>
            <a:off x="1897700" y="5117525"/>
            <a:ext cx="8703900" cy="631500"/>
          </a:xfrm>
          <a:prstGeom prst="rect">
            <a:avLst/>
          </a:prstGeom>
        </p:spPr>
        <p:txBody>
          <a:bodyPr anchorCtr="0" anchor="ctr" bIns="121900" lIns="121900" spcFirstLastPara="1" rIns="121900" wrap="square" tIns="121900">
            <a:normAutofit/>
          </a:bodyPr>
          <a:lstStyle/>
          <a:p>
            <a:pPr indent="0" lvl="0" marL="0" rtl="0" algn="ctr">
              <a:spcBef>
                <a:spcPts val="0"/>
              </a:spcBef>
              <a:spcAft>
                <a:spcPts val="0"/>
              </a:spcAft>
              <a:buNone/>
            </a:pPr>
            <a:r>
              <a:rPr lang="en"/>
              <a:t>How I did the story;</a:t>
            </a:r>
            <a:endParaRPr/>
          </a:p>
        </p:txBody>
      </p:sp>
      <p:sp>
        <p:nvSpPr>
          <p:cNvPr id="178" name="Google Shape;178;p17">
            <a:hlinkClick action="ppaction://hlinksldjump" r:id="rId3"/>
          </p:cNvPr>
          <p:cNvSpPr/>
          <p:nvPr/>
        </p:nvSpPr>
        <p:spPr>
          <a:xfrm>
            <a:off x="10625800" y="5749025"/>
            <a:ext cx="1252500" cy="378600"/>
          </a:xfrm>
          <a:prstGeom prst="homePlate">
            <a:avLst>
              <a:gd fmla="val 50000" name="adj"/>
            </a:avLst>
          </a:prstGeom>
          <a:solidFill>
            <a:schemeClr val="accent2"/>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sz="1200">
                <a:solidFill>
                  <a:schemeClr val="dk1"/>
                </a:solidFill>
                <a:latin typeface="Poppins Medium"/>
                <a:ea typeface="Poppins Medium"/>
                <a:cs typeface="Poppins Medium"/>
                <a:sym typeface="Poppins Medium"/>
              </a:rPr>
              <a:t>Start Here</a:t>
            </a:r>
            <a:endParaRPr sz="1200">
              <a:solidFill>
                <a:schemeClr val="dk1"/>
              </a:solidFill>
              <a:latin typeface="Poppins Medium"/>
              <a:ea typeface="Poppins Medium"/>
              <a:cs typeface="Poppins Medium"/>
              <a:sym typeface="Poppins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8"/>
          <p:cNvSpPr txBox="1"/>
          <p:nvPr>
            <p:ph type="title"/>
          </p:nvPr>
        </p:nvSpPr>
        <p:spPr>
          <a:xfrm>
            <a:off x="1845975" y="892300"/>
            <a:ext cx="8795400" cy="678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Summary</a:t>
            </a:r>
            <a:endParaRPr/>
          </a:p>
        </p:txBody>
      </p:sp>
      <p:sp>
        <p:nvSpPr>
          <p:cNvPr id="184" name="Google Shape;184;p18"/>
          <p:cNvSpPr txBox="1"/>
          <p:nvPr>
            <p:ph idx="4294967295" type="body"/>
          </p:nvPr>
        </p:nvSpPr>
        <p:spPr>
          <a:xfrm>
            <a:off x="1696725" y="1627900"/>
            <a:ext cx="9093900" cy="4392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SzPts val="523"/>
              <a:buNone/>
            </a:pPr>
            <a:r>
              <a:rPr lang="en" sz="2000">
                <a:latin typeface="Poppins"/>
                <a:ea typeface="Poppins"/>
                <a:cs typeface="Poppins"/>
                <a:sym typeface="Poppins"/>
              </a:rPr>
              <a:t>In case you missed it;</a:t>
            </a:r>
            <a:endParaRPr sz="2000">
              <a:latin typeface="Poppins"/>
              <a:ea typeface="Poppins"/>
              <a:cs typeface="Poppins"/>
              <a:sym typeface="Poppins"/>
            </a:endParaRPr>
          </a:p>
          <a:p>
            <a:pPr indent="-355600" lvl="0" marL="457200" rtl="0" algn="l">
              <a:spcBef>
                <a:spcPts val="1600"/>
              </a:spcBef>
              <a:spcAft>
                <a:spcPts val="0"/>
              </a:spcAft>
              <a:buSzPts val="2000"/>
              <a:buFont typeface="Poppins"/>
              <a:buChar char="●"/>
            </a:pPr>
            <a:r>
              <a:rPr lang="en" sz="2000">
                <a:latin typeface="Poppins"/>
                <a:ea typeface="Poppins"/>
                <a:cs typeface="Poppins"/>
                <a:sym typeface="Poppins"/>
              </a:rPr>
              <a:t>Aleysha Ortiz is a 19 year old graduate from a public high school in Hartford, CT.</a:t>
            </a:r>
            <a:endParaRPr sz="2000">
              <a:latin typeface="Poppins"/>
              <a:ea typeface="Poppins"/>
              <a:cs typeface="Poppins"/>
              <a:sym typeface="Poppins"/>
            </a:endParaRPr>
          </a:p>
          <a:p>
            <a:pPr indent="-355600" lvl="0" marL="457200" rtl="0" algn="l">
              <a:spcBef>
                <a:spcPts val="0"/>
              </a:spcBef>
              <a:spcAft>
                <a:spcPts val="0"/>
              </a:spcAft>
              <a:buSzPts val="2000"/>
              <a:buFont typeface="Poppins"/>
              <a:buChar char="●"/>
            </a:pPr>
            <a:r>
              <a:rPr lang="en" sz="2000">
                <a:latin typeface="Poppins"/>
                <a:ea typeface="Poppins"/>
                <a:cs typeface="Poppins"/>
                <a:sym typeface="Poppins"/>
              </a:rPr>
              <a:t>She alleges that the school district never taught her skills, including reading, writing or basic math.</a:t>
            </a:r>
            <a:endParaRPr sz="2000">
              <a:latin typeface="Poppins"/>
              <a:ea typeface="Poppins"/>
              <a:cs typeface="Poppins"/>
              <a:sym typeface="Poppins"/>
            </a:endParaRPr>
          </a:p>
          <a:p>
            <a:pPr indent="-355600" lvl="0" marL="457200" rtl="0" algn="l">
              <a:spcBef>
                <a:spcPts val="0"/>
              </a:spcBef>
              <a:spcAft>
                <a:spcPts val="0"/>
              </a:spcAft>
              <a:buSzPts val="2000"/>
              <a:buFont typeface="Poppins"/>
              <a:buChar char="●"/>
            </a:pPr>
            <a:r>
              <a:rPr lang="en" sz="2000">
                <a:latin typeface="Poppins"/>
                <a:ea typeface="Poppins"/>
                <a:cs typeface="Poppins"/>
                <a:sym typeface="Poppins"/>
              </a:rPr>
              <a:t>Because of her inability to write, she was recording all of her lessons to get through school. She also recorded her meetings with district officials who had admitted she wasn’t taught these skills.</a:t>
            </a:r>
            <a:endParaRPr sz="2000">
              <a:latin typeface="Poppins"/>
              <a:ea typeface="Poppins"/>
              <a:cs typeface="Poppins"/>
              <a:sym typeface="Poppins"/>
            </a:endParaRPr>
          </a:p>
          <a:p>
            <a:pPr indent="-355600" lvl="0" marL="457200" rtl="0" algn="l">
              <a:spcBef>
                <a:spcPts val="0"/>
              </a:spcBef>
              <a:spcAft>
                <a:spcPts val="0"/>
              </a:spcAft>
              <a:buSzPts val="2000"/>
              <a:buFont typeface="Poppins"/>
              <a:buChar char="●"/>
            </a:pPr>
            <a:r>
              <a:rPr lang="en" sz="2000">
                <a:latin typeface="Poppins"/>
                <a:ea typeface="Poppins"/>
                <a:cs typeface="Poppins"/>
                <a:sym typeface="Poppins"/>
              </a:rPr>
              <a:t>Ortiz has since filed multiple lawsuits against the city, board of education and school district.</a:t>
            </a:r>
            <a:endParaRPr sz="2000">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19" title="Screenshot 2025-05-19 at 10.23.39 AM.png"/>
          <p:cNvPicPr preferRelativeResize="0"/>
          <p:nvPr/>
        </p:nvPicPr>
        <p:blipFill>
          <a:blip r:embed="rId3">
            <a:alphaModFix/>
          </a:blip>
          <a:stretch>
            <a:fillRect/>
          </a:stretch>
        </p:blipFill>
        <p:spPr>
          <a:xfrm>
            <a:off x="2626875" y="981075"/>
            <a:ext cx="6938250" cy="51164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0"/>
          <p:cNvSpPr txBox="1"/>
          <p:nvPr>
            <p:ph type="title"/>
          </p:nvPr>
        </p:nvSpPr>
        <p:spPr>
          <a:xfrm>
            <a:off x="1845975" y="981300"/>
            <a:ext cx="8795400" cy="678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How I found Aleysha</a:t>
            </a:r>
            <a:endParaRPr/>
          </a:p>
        </p:txBody>
      </p:sp>
      <p:sp>
        <p:nvSpPr>
          <p:cNvPr id="195" name="Google Shape;195;p20"/>
          <p:cNvSpPr txBox="1"/>
          <p:nvPr>
            <p:ph idx="1" type="body"/>
          </p:nvPr>
        </p:nvSpPr>
        <p:spPr>
          <a:xfrm>
            <a:off x="1845975" y="4360325"/>
            <a:ext cx="8795400" cy="2257800"/>
          </a:xfrm>
          <a:prstGeom prst="rect">
            <a:avLst/>
          </a:prstGeom>
        </p:spPr>
        <p:txBody>
          <a:bodyPr anchorCtr="0" anchor="ctr" bIns="121900" lIns="121900" spcFirstLastPara="1" rIns="121900" wrap="square" tIns="121900">
            <a:noAutofit/>
          </a:bodyPr>
          <a:lstStyle/>
          <a:p>
            <a:pPr indent="0" lvl="0" marL="0" rtl="0" algn="l">
              <a:lnSpc>
                <a:spcPct val="95000"/>
              </a:lnSpc>
              <a:spcBef>
                <a:spcPts val="0"/>
              </a:spcBef>
              <a:spcAft>
                <a:spcPts val="0"/>
              </a:spcAft>
              <a:buSzPts val="852"/>
              <a:buNone/>
            </a:pPr>
            <a:r>
              <a:rPr lang="en" sz="1640"/>
              <a:t>I was at a local city council meeting in May 2024 for a school budget story I was working on when a student spoke during the public hearing. She had the whole auditorium in tears by the end of her speech.</a:t>
            </a:r>
            <a:endParaRPr sz="1640"/>
          </a:p>
          <a:p>
            <a:pPr indent="0" lvl="0" marL="0" rtl="0" algn="l">
              <a:lnSpc>
                <a:spcPct val="95000"/>
              </a:lnSpc>
              <a:spcBef>
                <a:spcPts val="0"/>
              </a:spcBef>
              <a:spcAft>
                <a:spcPts val="0"/>
              </a:spcAft>
              <a:buSzPts val="852"/>
              <a:buNone/>
            </a:pPr>
            <a:r>
              <a:t/>
            </a:r>
            <a:endParaRPr sz="1640"/>
          </a:p>
          <a:p>
            <a:pPr indent="0" lvl="0" marL="0" rtl="0" algn="l">
              <a:lnSpc>
                <a:spcPct val="95000"/>
              </a:lnSpc>
              <a:spcBef>
                <a:spcPts val="0"/>
              </a:spcBef>
              <a:spcAft>
                <a:spcPts val="0"/>
              </a:spcAft>
              <a:buSzPts val="852"/>
              <a:buNone/>
            </a:pPr>
            <a:r>
              <a:rPr lang="en" sz="1640"/>
              <a:t>Aleysha Ortiz spoke about the school system failing, abandoning and leaving her behind. For a teenager to speak so strongly about her education, I knew there was more to her story.</a:t>
            </a:r>
            <a:endParaRPr sz="1640"/>
          </a:p>
          <a:p>
            <a:pPr indent="0" lvl="0" marL="0" rtl="0" algn="l">
              <a:lnSpc>
                <a:spcPct val="95000"/>
              </a:lnSpc>
              <a:spcBef>
                <a:spcPts val="0"/>
              </a:spcBef>
              <a:spcAft>
                <a:spcPts val="0"/>
              </a:spcAft>
              <a:buSzPts val="852"/>
              <a:buNone/>
            </a:pPr>
            <a:r>
              <a:t/>
            </a:r>
            <a:endParaRPr sz="1640"/>
          </a:p>
          <a:p>
            <a:pPr indent="0" lvl="0" marL="0" rtl="0" algn="l">
              <a:lnSpc>
                <a:spcPct val="95000"/>
              </a:lnSpc>
              <a:spcBef>
                <a:spcPts val="0"/>
              </a:spcBef>
              <a:spcAft>
                <a:spcPts val="0"/>
              </a:spcAft>
              <a:buClr>
                <a:srgbClr val="000000"/>
              </a:buClr>
              <a:buSzPts val="1473"/>
              <a:buFont typeface="Arial"/>
              <a:buNone/>
            </a:pPr>
            <a:r>
              <a:t/>
            </a:r>
            <a:endParaRPr sz="1640"/>
          </a:p>
        </p:txBody>
      </p:sp>
      <p:pic>
        <p:nvPicPr>
          <p:cNvPr id="196" name="Google Shape;196;p20" title="Screenshot 2025-05-19 at 10.41.08 AM.png"/>
          <p:cNvPicPr preferRelativeResize="0"/>
          <p:nvPr/>
        </p:nvPicPr>
        <p:blipFill>
          <a:blip r:embed="rId3">
            <a:alphaModFix/>
          </a:blip>
          <a:stretch>
            <a:fillRect/>
          </a:stretch>
        </p:blipFill>
        <p:spPr>
          <a:xfrm>
            <a:off x="4315400" y="1761075"/>
            <a:ext cx="3561193" cy="2432726"/>
          </a:xfrm>
          <a:prstGeom prst="rect">
            <a:avLst/>
          </a:prstGeom>
          <a:noFill/>
          <a:ln>
            <a:noFill/>
          </a:ln>
        </p:spPr>
      </p:pic>
      <p:sp>
        <p:nvSpPr>
          <p:cNvPr id="197" name="Google Shape;197;p20"/>
          <p:cNvSpPr/>
          <p:nvPr/>
        </p:nvSpPr>
        <p:spPr>
          <a:xfrm>
            <a:off x="4600200" y="2088425"/>
            <a:ext cx="1495800" cy="254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Light"/>
              <a:ea typeface="Poppins Light"/>
              <a:cs typeface="Poppins Light"/>
              <a:sym typeface="Poppins Light"/>
            </a:endParaRPr>
          </a:p>
        </p:txBody>
      </p:sp>
      <p:sp>
        <p:nvSpPr>
          <p:cNvPr id="198" name="Google Shape;198;p20"/>
          <p:cNvSpPr/>
          <p:nvPr/>
        </p:nvSpPr>
        <p:spPr>
          <a:xfrm>
            <a:off x="4840100" y="2695225"/>
            <a:ext cx="2681100" cy="98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Light"/>
              <a:ea typeface="Poppins Light"/>
              <a:cs typeface="Poppins Light"/>
              <a:sym typeface="Poppins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descr="City of Hartford FY 24-25 Budget Public Hearing May 7th, 2024" id="203" name="Google Shape;203;p21" title="City of Hartford FY 24-25 Budget Public Hearing May 7th, 2024">
            <a:hlinkClick r:id="rId3"/>
          </p:cNvPr>
          <p:cNvPicPr preferRelativeResize="0"/>
          <p:nvPr/>
        </p:nvPicPr>
        <p:blipFill>
          <a:blip r:embed="rId4">
            <a:alphaModFix/>
          </a:blip>
          <a:stretch>
            <a:fillRect/>
          </a:stretch>
        </p:blipFill>
        <p:spPr>
          <a:xfrm>
            <a:off x="2597250" y="1460950"/>
            <a:ext cx="6997500" cy="3936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1000"/>
                                        <p:tgtEl>
                                          <p:spTgt spid="2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2"/>
          <p:cNvSpPr txBox="1"/>
          <p:nvPr>
            <p:ph type="title"/>
          </p:nvPr>
        </p:nvSpPr>
        <p:spPr>
          <a:xfrm>
            <a:off x="1845975" y="1055450"/>
            <a:ext cx="8795400" cy="678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The reporting process</a:t>
            </a:r>
            <a:endParaRPr/>
          </a:p>
        </p:txBody>
      </p:sp>
      <p:sp>
        <p:nvSpPr>
          <p:cNvPr id="209" name="Google Shape;209;p22"/>
          <p:cNvSpPr txBox="1"/>
          <p:nvPr>
            <p:ph idx="1" type="body"/>
          </p:nvPr>
        </p:nvSpPr>
        <p:spPr>
          <a:xfrm>
            <a:off x="1845975" y="1733750"/>
            <a:ext cx="8795400" cy="3834900"/>
          </a:xfrm>
          <a:prstGeom prst="rect">
            <a:avLst/>
          </a:prstGeom>
        </p:spPr>
        <p:txBody>
          <a:bodyPr anchorCtr="0" anchor="t" bIns="121900" lIns="121900" spcFirstLastPara="1" rIns="121900" wrap="square" tIns="121900">
            <a:noAutofit/>
          </a:bodyPr>
          <a:lstStyle/>
          <a:p>
            <a:pPr indent="0" lvl="0" marL="0" rtl="0" algn="l">
              <a:lnSpc>
                <a:spcPct val="95000"/>
              </a:lnSpc>
              <a:spcBef>
                <a:spcPts val="0"/>
              </a:spcBef>
              <a:spcAft>
                <a:spcPts val="0"/>
              </a:spcAft>
              <a:buNone/>
            </a:pPr>
            <a:r>
              <a:rPr lang="en"/>
              <a:t>I chased after </a:t>
            </a:r>
            <a:r>
              <a:rPr lang="en"/>
              <a:t>Aleysha when she left the auditorium, and afterward we met more than a handful of times in the following months. </a:t>
            </a:r>
            <a:endParaRPr/>
          </a:p>
          <a:p>
            <a:pPr indent="0" lvl="0" marL="0" rtl="0" algn="l">
              <a:lnSpc>
                <a:spcPct val="95000"/>
              </a:lnSpc>
              <a:spcBef>
                <a:spcPts val="0"/>
              </a:spcBef>
              <a:spcAft>
                <a:spcPts val="0"/>
              </a:spcAft>
              <a:buNone/>
            </a:pPr>
            <a:r>
              <a:t/>
            </a:r>
            <a:endParaRPr/>
          </a:p>
          <a:p>
            <a:pPr indent="0" lvl="0" marL="0" rtl="0" algn="l">
              <a:lnSpc>
                <a:spcPct val="95000"/>
              </a:lnSpc>
              <a:spcBef>
                <a:spcPts val="0"/>
              </a:spcBef>
              <a:spcAft>
                <a:spcPts val="0"/>
              </a:spcAft>
              <a:buNone/>
            </a:pPr>
            <a:r>
              <a:rPr lang="en"/>
              <a:t>In our first sit-down she told me she was never taught how to read or write, despite begging to learn these basic skills. In these conversations, we also talked about systemic racism, the opportunity gap in Connecticut education and the shortfalls of special education.</a:t>
            </a:r>
            <a:endParaRPr/>
          </a:p>
          <a:p>
            <a:pPr indent="0" lvl="0" marL="0" rtl="0" algn="l">
              <a:lnSpc>
                <a:spcPct val="95000"/>
              </a:lnSpc>
              <a:spcBef>
                <a:spcPts val="0"/>
              </a:spcBef>
              <a:spcAft>
                <a:spcPts val="0"/>
              </a:spcAft>
              <a:buNone/>
            </a:pPr>
            <a:r>
              <a:t/>
            </a:r>
            <a:endParaRPr/>
          </a:p>
          <a:p>
            <a:pPr indent="0" lvl="0" marL="0" rtl="0" algn="l">
              <a:lnSpc>
                <a:spcPct val="95000"/>
              </a:lnSpc>
              <a:spcBef>
                <a:spcPts val="0"/>
              </a:spcBef>
              <a:spcAft>
                <a:spcPts val="0"/>
              </a:spcAft>
              <a:buClr>
                <a:srgbClr val="000000"/>
              </a:buClr>
              <a:buSzPts val="852"/>
              <a:buFont typeface="Arial"/>
              <a:buNone/>
            </a:pPr>
            <a:r>
              <a:rPr lang="en"/>
              <a:t>Aleysha provided a binder full of education records and documents from her PPT meetings, but amazingly enough also had hours of district officials admitting in recent months that her IEP was never followed and wasn’t drafted correctly and that they didn’t understand how she had gotten so far without any intervention. </a:t>
            </a:r>
            <a:endParaRPr/>
          </a:p>
          <a:p>
            <a:pPr indent="0" lvl="0" marL="0" rtl="0" algn="l">
              <a:lnSpc>
                <a:spcPct val="95000"/>
              </a:lnSpc>
              <a:spcBef>
                <a:spcPts val="0"/>
              </a:spcBef>
              <a:spcAft>
                <a:spcPts val="0"/>
              </a:spcAft>
              <a:buClr>
                <a:srgbClr val="000000"/>
              </a:buClr>
              <a:buSzPts val="852"/>
              <a:buFont typeface="Arial"/>
              <a:buNone/>
            </a:pPr>
            <a:r>
              <a:t/>
            </a:r>
            <a:endParaRPr/>
          </a:p>
          <a:p>
            <a:pPr indent="0" lvl="0" marL="0" rtl="0" algn="l">
              <a:lnSpc>
                <a:spcPct val="95000"/>
              </a:lnSpc>
              <a:spcBef>
                <a:spcPts val="0"/>
              </a:spcBef>
              <a:spcAft>
                <a:spcPts val="0"/>
              </a:spcAft>
              <a:buClr>
                <a:srgbClr val="000000"/>
              </a:buClr>
              <a:buSzPts val="852"/>
              <a:buFont typeface="Arial"/>
              <a:buNone/>
            </a:pPr>
            <a:r>
              <a:rPr lang="en"/>
              <a:t>During my reporting, I learned her story is one of possibly many in the state. Aleysha hopes to become a lawyer, superintendent or journalist one day, but her journey forward will be a long and difficult one.</a:t>
            </a:r>
            <a:endParaRPr/>
          </a:p>
          <a:p>
            <a:pPr indent="0" lvl="0" marL="0" rtl="0" algn="l">
              <a:lnSpc>
                <a:spcPct val="95000"/>
              </a:lnSpc>
              <a:spcBef>
                <a:spcPts val="0"/>
              </a:spcBef>
              <a:spcAft>
                <a:spcPts val="0"/>
              </a:spcAft>
              <a:buClr>
                <a:srgbClr val="000000"/>
              </a:buClr>
              <a:buSzPts val="1473"/>
              <a:buFont typeface="Arial"/>
              <a:buNone/>
            </a:pPr>
            <a:r>
              <a:t/>
            </a:r>
            <a:endParaRPr/>
          </a:p>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3"/>
          <p:cNvSpPr txBox="1"/>
          <p:nvPr>
            <p:ph type="title"/>
          </p:nvPr>
        </p:nvSpPr>
        <p:spPr>
          <a:xfrm>
            <a:off x="1845975" y="1055450"/>
            <a:ext cx="8795400" cy="678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Follow ups from the initial story</a:t>
            </a:r>
            <a:endParaRPr/>
          </a:p>
        </p:txBody>
      </p:sp>
      <p:sp>
        <p:nvSpPr>
          <p:cNvPr id="215" name="Google Shape;215;p23"/>
          <p:cNvSpPr txBox="1"/>
          <p:nvPr>
            <p:ph idx="1" type="body"/>
          </p:nvPr>
        </p:nvSpPr>
        <p:spPr>
          <a:xfrm>
            <a:off x="1698300" y="4176275"/>
            <a:ext cx="8795400" cy="2033400"/>
          </a:xfrm>
          <a:prstGeom prst="rect">
            <a:avLst/>
          </a:prstGeom>
        </p:spPr>
        <p:txBody>
          <a:bodyPr anchorCtr="0" anchor="t" bIns="121900" lIns="121900" spcFirstLastPara="1" rIns="121900" wrap="square" tIns="121900">
            <a:normAutofit lnSpcReduction="10000"/>
          </a:bodyPr>
          <a:lstStyle/>
          <a:p>
            <a:pPr indent="-361950" lvl="0" marL="457200" rtl="0" algn="l">
              <a:spcBef>
                <a:spcPts val="0"/>
              </a:spcBef>
              <a:spcAft>
                <a:spcPts val="0"/>
              </a:spcAft>
              <a:buSzPts val="2100"/>
              <a:buChar char="●"/>
            </a:pPr>
            <a:r>
              <a:rPr lang="en" sz="2100"/>
              <a:t>Second lawsuit filed</a:t>
            </a:r>
            <a:endParaRPr sz="2100"/>
          </a:p>
          <a:p>
            <a:pPr indent="-361950" lvl="0" marL="457200" rtl="0" algn="l">
              <a:spcBef>
                <a:spcPts val="0"/>
              </a:spcBef>
              <a:spcAft>
                <a:spcPts val="0"/>
              </a:spcAft>
              <a:buSzPts val="2100"/>
              <a:buChar char="●"/>
            </a:pPr>
            <a:r>
              <a:rPr lang="en" sz="2100"/>
              <a:t>Immediate response from state legislature calling </a:t>
            </a:r>
            <a:r>
              <a:rPr lang="en" sz="2100"/>
              <a:t>for several education reforms, particularly when it comes to </a:t>
            </a:r>
            <a:r>
              <a:rPr lang="en" sz="2100"/>
              <a:t>oversight of public school funding and teacher training  </a:t>
            </a:r>
            <a:endParaRPr sz="2100"/>
          </a:p>
          <a:p>
            <a:pPr indent="-361950" lvl="0" marL="457200" rtl="0" algn="l">
              <a:spcBef>
                <a:spcPts val="0"/>
              </a:spcBef>
              <a:spcAft>
                <a:spcPts val="0"/>
              </a:spcAft>
              <a:buSzPts val="2100"/>
              <a:buChar char="●"/>
            </a:pPr>
            <a:r>
              <a:rPr lang="en" sz="2100"/>
              <a:t>Ongoing investigation from state Department of Education </a:t>
            </a:r>
            <a:endParaRPr sz="2100"/>
          </a:p>
        </p:txBody>
      </p:sp>
      <p:pic>
        <p:nvPicPr>
          <p:cNvPr id="216" name="Google Shape;216;p23" title="Screenshot 2025-05-19 at 11.01.48 AM.png"/>
          <p:cNvPicPr preferRelativeResize="0"/>
          <p:nvPr/>
        </p:nvPicPr>
        <p:blipFill>
          <a:blip r:embed="rId3">
            <a:alphaModFix/>
          </a:blip>
          <a:stretch>
            <a:fillRect/>
          </a:stretch>
        </p:blipFill>
        <p:spPr>
          <a:xfrm>
            <a:off x="1845975" y="1790200"/>
            <a:ext cx="3357750" cy="2442526"/>
          </a:xfrm>
          <a:prstGeom prst="rect">
            <a:avLst/>
          </a:prstGeom>
          <a:noFill/>
          <a:ln>
            <a:noFill/>
          </a:ln>
        </p:spPr>
      </p:pic>
      <p:pic>
        <p:nvPicPr>
          <p:cNvPr id="217" name="Google Shape;217;p23" title="Screenshot 2025-05-19 at 11.02.31 AM.png"/>
          <p:cNvPicPr preferRelativeResize="0"/>
          <p:nvPr/>
        </p:nvPicPr>
        <p:blipFill>
          <a:blip r:embed="rId4">
            <a:alphaModFix/>
          </a:blip>
          <a:stretch>
            <a:fillRect/>
          </a:stretch>
        </p:blipFill>
        <p:spPr>
          <a:xfrm>
            <a:off x="6208875" y="1934075"/>
            <a:ext cx="3728430" cy="24425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id="222" name="Google Shape;222;p24" title="Screenshot 2025-05-19 at 11.08.42 AM.png"/>
          <p:cNvPicPr preferRelativeResize="0"/>
          <p:nvPr/>
        </p:nvPicPr>
        <p:blipFill>
          <a:blip r:embed="rId3">
            <a:alphaModFix/>
          </a:blip>
          <a:stretch>
            <a:fillRect/>
          </a:stretch>
        </p:blipFill>
        <p:spPr>
          <a:xfrm>
            <a:off x="6313425" y="1210700"/>
            <a:ext cx="4601849" cy="4819449"/>
          </a:xfrm>
          <a:prstGeom prst="rect">
            <a:avLst/>
          </a:prstGeom>
          <a:noFill/>
          <a:ln>
            <a:noFill/>
          </a:ln>
        </p:spPr>
      </p:pic>
      <p:pic>
        <p:nvPicPr>
          <p:cNvPr id="223" name="Google Shape;223;p24" title="Screenshot 2025-05-19 at 11.10.11 AM.png"/>
          <p:cNvPicPr preferRelativeResize="0"/>
          <p:nvPr/>
        </p:nvPicPr>
        <p:blipFill>
          <a:blip r:embed="rId4">
            <a:alphaModFix/>
          </a:blip>
          <a:stretch>
            <a:fillRect/>
          </a:stretch>
        </p:blipFill>
        <p:spPr>
          <a:xfrm>
            <a:off x="1702700" y="2192863"/>
            <a:ext cx="4393299" cy="24722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5"/>
          <p:cNvSpPr txBox="1"/>
          <p:nvPr>
            <p:ph type="title"/>
          </p:nvPr>
        </p:nvSpPr>
        <p:spPr>
          <a:xfrm>
            <a:off x="1867675" y="1831525"/>
            <a:ext cx="8795400" cy="8778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9900"/>
              <a:t>My 5 t</a:t>
            </a:r>
            <a:r>
              <a:rPr lang="en" sz="9900"/>
              <a:t>ips &amp; tricks</a:t>
            </a:r>
            <a:endParaRPr sz="99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6"/>
          <p:cNvSpPr txBox="1"/>
          <p:nvPr>
            <p:ph type="title"/>
          </p:nvPr>
        </p:nvSpPr>
        <p:spPr>
          <a:xfrm>
            <a:off x="1845975" y="1055450"/>
            <a:ext cx="8795400" cy="678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Gaining trust with young sources</a:t>
            </a:r>
            <a:endParaRPr/>
          </a:p>
        </p:txBody>
      </p:sp>
      <p:sp>
        <p:nvSpPr>
          <p:cNvPr id="234" name="Google Shape;234;p26"/>
          <p:cNvSpPr txBox="1"/>
          <p:nvPr>
            <p:ph idx="1" type="body"/>
          </p:nvPr>
        </p:nvSpPr>
        <p:spPr>
          <a:xfrm>
            <a:off x="1845975" y="2031175"/>
            <a:ext cx="8795400" cy="3500400"/>
          </a:xfrm>
          <a:prstGeom prst="rect">
            <a:avLst/>
          </a:prstGeom>
        </p:spPr>
        <p:txBody>
          <a:bodyPr anchorCtr="0" anchor="t" bIns="121900" lIns="121900" spcFirstLastPara="1" rIns="121900" wrap="square" tIns="121900">
            <a:noAutofit/>
          </a:bodyPr>
          <a:lstStyle/>
          <a:p>
            <a:pPr indent="-374650" lvl="0" marL="457200" rtl="0" algn="l">
              <a:spcBef>
                <a:spcPts val="0"/>
              </a:spcBef>
              <a:spcAft>
                <a:spcPts val="0"/>
              </a:spcAft>
              <a:buSzPts val="2300"/>
              <a:buChar char="●"/>
            </a:pPr>
            <a:r>
              <a:rPr lang="en" sz="2300"/>
              <a:t>Biggest thing from this story; the importance of representation and </a:t>
            </a:r>
            <a:r>
              <a:rPr lang="en" sz="2300"/>
              <a:t>diversity</a:t>
            </a:r>
            <a:r>
              <a:rPr lang="en" sz="2300"/>
              <a:t> in our newsrooms</a:t>
            </a:r>
            <a:endParaRPr sz="2300"/>
          </a:p>
          <a:p>
            <a:pPr indent="-374650" lvl="0" marL="457200" rtl="0" algn="l">
              <a:spcBef>
                <a:spcPts val="0"/>
              </a:spcBef>
              <a:spcAft>
                <a:spcPts val="0"/>
              </a:spcAft>
              <a:buSzPts val="2300"/>
              <a:buChar char="●"/>
            </a:pPr>
            <a:r>
              <a:rPr lang="en" sz="2300"/>
              <a:t>Explain the process and let them ask questions</a:t>
            </a:r>
            <a:endParaRPr sz="2300"/>
          </a:p>
          <a:p>
            <a:pPr indent="-342900" lvl="1" marL="914400" rtl="0" algn="l">
              <a:spcBef>
                <a:spcPts val="0"/>
              </a:spcBef>
              <a:spcAft>
                <a:spcPts val="0"/>
              </a:spcAft>
              <a:buSzPts val="1800"/>
              <a:buChar char="○"/>
            </a:pPr>
            <a:r>
              <a:rPr lang="en" sz="1800"/>
              <a:t>Remind them it’s OK if they don’t want something printed</a:t>
            </a:r>
            <a:endParaRPr sz="1800"/>
          </a:p>
          <a:p>
            <a:pPr indent="-374650" lvl="0" marL="457200" rtl="0" algn="l">
              <a:spcBef>
                <a:spcPts val="0"/>
              </a:spcBef>
              <a:spcAft>
                <a:spcPts val="0"/>
              </a:spcAft>
              <a:buSzPts val="2300"/>
              <a:buChar char="●"/>
            </a:pPr>
            <a:r>
              <a:rPr lang="en" sz="2300"/>
              <a:t>Speak to a young source how you’d want someone to approach one of your loved ones</a:t>
            </a:r>
            <a:endParaRPr sz="2300"/>
          </a:p>
          <a:p>
            <a:pPr indent="-374650" lvl="0" marL="457200" rtl="0" algn="l">
              <a:spcBef>
                <a:spcPts val="0"/>
              </a:spcBef>
              <a:spcAft>
                <a:spcPts val="0"/>
              </a:spcAft>
              <a:buSzPts val="2300"/>
              <a:buChar char="●"/>
            </a:pPr>
            <a:r>
              <a:rPr lang="en" sz="2300"/>
              <a:t>Not every meeting has to go into the story</a:t>
            </a:r>
            <a:endParaRPr sz="2300"/>
          </a:p>
          <a:p>
            <a:pPr indent="-330200" lvl="1" marL="914400" rtl="0" algn="l">
              <a:spcBef>
                <a:spcPts val="0"/>
              </a:spcBef>
              <a:spcAft>
                <a:spcPts val="0"/>
              </a:spcAft>
              <a:buSzPts val="1600"/>
              <a:buChar char="○"/>
            </a:pPr>
            <a:r>
              <a:rPr lang="en" sz="1800"/>
              <a:t>The annoying advice to make interviews feel like a conversation</a:t>
            </a:r>
            <a:r>
              <a:rPr lang="en"/>
              <a:t>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7"/>
          <p:cNvSpPr txBox="1"/>
          <p:nvPr>
            <p:ph type="title"/>
          </p:nvPr>
        </p:nvSpPr>
        <p:spPr>
          <a:xfrm>
            <a:off x="1782975" y="2532750"/>
            <a:ext cx="8795400" cy="1792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500"/>
              <a:t>Be on the ground somewhere, anywhere </a:t>
            </a:r>
            <a:endParaRPr sz="55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8"/>
          <p:cNvSpPr txBox="1"/>
          <p:nvPr>
            <p:ph type="title"/>
          </p:nvPr>
        </p:nvSpPr>
        <p:spPr>
          <a:xfrm>
            <a:off x="1845975" y="1055450"/>
            <a:ext cx="8795400" cy="678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Trust your gut</a:t>
            </a:r>
            <a:endParaRPr/>
          </a:p>
        </p:txBody>
      </p:sp>
      <p:sp>
        <p:nvSpPr>
          <p:cNvPr id="245" name="Google Shape;245;p28"/>
          <p:cNvSpPr txBox="1"/>
          <p:nvPr>
            <p:ph idx="1" type="body"/>
          </p:nvPr>
        </p:nvSpPr>
        <p:spPr>
          <a:xfrm>
            <a:off x="2566950" y="1889375"/>
            <a:ext cx="7058100" cy="3834900"/>
          </a:xfrm>
          <a:prstGeom prst="rect">
            <a:avLst/>
          </a:prstGeom>
        </p:spPr>
        <p:txBody>
          <a:bodyPr anchorCtr="0" anchor="t" bIns="121900" lIns="121900" spcFirstLastPara="1" rIns="121900" wrap="square" tIns="121900">
            <a:noAutofit/>
          </a:bodyPr>
          <a:lstStyle/>
          <a:p>
            <a:pPr indent="-355600" lvl="0" marL="457200" rtl="0" algn="l">
              <a:spcBef>
                <a:spcPts val="0"/>
              </a:spcBef>
              <a:spcAft>
                <a:spcPts val="0"/>
              </a:spcAft>
              <a:buSzPts val="2000"/>
              <a:buChar char="●"/>
            </a:pPr>
            <a:r>
              <a:rPr lang="en" sz="2000"/>
              <a:t>I wasn’t the only reporter in that room, but I was the only one to chase after Aleysha</a:t>
            </a:r>
            <a:endParaRPr sz="2000"/>
          </a:p>
          <a:p>
            <a:pPr indent="-355600" lvl="0" marL="457200" rtl="0" algn="l">
              <a:spcBef>
                <a:spcPts val="0"/>
              </a:spcBef>
              <a:spcAft>
                <a:spcPts val="0"/>
              </a:spcAft>
              <a:buSzPts val="2000"/>
              <a:buChar char="●"/>
            </a:pPr>
            <a:r>
              <a:rPr lang="en" sz="2000"/>
              <a:t>If something feels weird or wrong, ask around. If it’s off to you, it’s probably off to someone else.</a:t>
            </a:r>
            <a:endParaRPr sz="2000"/>
          </a:p>
          <a:p>
            <a:pPr indent="-355600" lvl="0" marL="457200" rtl="0" algn="l">
              <a:spcBef>
                <a:spcPts val="0"/>
              </a:spcBef>
              <a:spcAft>
                <a:spcPts val="0"/>
              </a:spcAft>
              <a:buSzPts val="2000"/>
              <a:buChar char="●"/>
            </a:pPr>
            <a:r>
              <a:rPr lang="en" sz="2000"/>
              <a:t>Sometimes there’s nothing there, but most of the time you’ll find something useful; whether it’s an experience to ground and humanize a story, a source for the future, a connection to someone else who may help or a future story idea</a:t>
            </a:r>
            <a:endParaRPr sz="20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9"/>
          <p:cNvSpPr txBox="1"/>
          <p:nvPr>
            <p:ph type="title"/>
          </p:nvPr>
        </p:nvSpPr>
        <p:spPr>
          <a:xfrm>
            <a:off x="1789525" y="2609575"/>
            <a:ext cx="8795400" cy="678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If it’s happening one place…</a:t>
            </a:r>
            <a:endParaRPr/>
          </a:p>
        </p:txBody>
      </p:sp>
      <p:sp>
        <p:nvSpPr>
          <p:cNvPr id="251" name="Google Shape;251;p29"/>
          <p:cNvSpPr txBox="1"/>
          <p:nvPr>
            <p:ph type="title"/>
          </p:nvPr>
        </p:nvSpPr>
        <p:spPr>
          <a:xfrm>
            <a:off x="1789525" y="3372550"/>
            <a:ext cx="8795400" cy="678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it’s pretty likely that it’s also happening somewhere else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0"/>
          <p:cNvSpPr txBox="1"/>
          <p:nvPr>
            <p:ph type="title"/>
          </p:nvPr>
        </p:nvSpPr>
        <p:spPr>
          <a:xfrm>
            <a:off x="1845975" y="1055450"/>
            <a:ext cx="8795400" cy="678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Lawyers can be your best friend</a:t>
            </a:r>
            <a:endParaRPr/>
          </a:p>
        </p:txBody>
      </p:sp>
      <p:sp>
        <p:nvSpPr>
          <p:cNvPr id="257" name="Google Shape;257;p30"/>
          <p:cNvSpPr txBox="1"/>
          <p:nvPr>
            <p:ph idx="1" type="body"/>
          </p:nvPr>
        </p:nvSpPr>
        <p:spPr>
          <a:xfrm>
            <a:off x="1718975" y="1904175"/>
            <a:ext cx="6901800" cy="2880300"/>
          </a:xfrm>
          <a:prstGeom prst="rect">
            <a:avLst/>
          </a:prstGeom>
        </p:spPr>
        <p:txBody>
          <a:bodyPr anchorCtr="0" anchor="t" bIns="121900" lIns="121900" spcFirstLastPara="1" rIns="121900" wrap="square" tIns="121900">
            <a:normAutofit/>
          </a:bodyPr>
          <a:lstStyle/>
          <a:p>
            <a:pPr indent="-361950" lvl="0" marL="457200" rtl="0" algn="l">
              <a:spcBef>
                <a:spcPts val="0"/>
              </a:spcBef>
              <a:spcAft>
                <a:spcPts val="0"/>
              </a:spcAft>
              <a:buSzPts val="2100"/>
              <a:buChar char="●"/>
            </a:pPr>
            <a:r>
              <a:rPr lang="en" sz="2100"/>
              <a:t>Develop relationships with education lawyers who:</a:t>
            </a:r>
            <a:endParaRPr sz="2100"/>
          </a:p>
          <a:p>
            <a:pPr indent="-361950" lvl="1" marL="914400" rtl="0" algn="l">
              <a:spcBef>
                <a:spcPts val="0"/>
              </a:spcBef>
              <a:spcAft>
                <a:spcPts val="0"/>
              </a:spcAft>
              <a:buSzPts val="2100"/>
              <a:buChar char="○"/>
            </a:pPr>
            <a:r>
              <a:rPr lang="en" sz="2100"/>
              <a:t>Can flag when something interesting comes through</a:t>
            </a:r>
            <a:endParaRPr sz="2100"/>
          </a:p>
          <a:p>
            <a:pPr indent="-361950" lvl="1" marL="914400" rtl="0" algn="l">
              <a:spcBef>
                <a:spcPts val="0"/>
              </a:spcBef>
              <a:spcAft>
                <a:spcPts val="0"/>
              </a:spcAft>
              <a:buSzPts val="2100"/>
              <a:buChar char="○"/>
            </a:pPr>
            <a:r>
              <a:rPr lang="en" sz="2100"/>
              <a:t>Can also provide broader context to how common the issue is</a:t>
            </a:r>
            <a:endParaRPr sz="2100"/>
          </a:p>
        </p:txBody>
      </p:sp>
      <p:pic>
        <p:nvPicPr>
          <p:cNvPr descr="Law books, scales and gavel    ' In trouble  ' Don't know where to turn (Provided by Getty Images)" id="258" name="Google Shape;258;p30"/>
          <p:cNvPicPr preferRelativeResize="0"/>
          <p:nvPr/>
        </p:nvPicPr>
        <p:blipFill>
          <a:blip r:embed="rId3">
            <a:alphaModFix/>
          </a:blip>
          <a:stretch>
            <a:fillRect/>
          </a:stretch>
        </p:blipFill>
        <p:spPr>
          <a:xfrm>
            <a:off x="8746325" y="3428997"/>
            <a:ext cx="2173951" cy="275339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1"/>
          <p:cNvSpPr txBox="1"/>
          <p:nvPr>
            <p:ph type="title"/>
          </p:nvPr>
        </p:nvSpPr>
        <p:spPr>
          <a:xfrm>
            <a:off x="1768900" y="1817400"/>
            <a:ext cx="8795400" cy="8778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9900"/>
              <a:t>Thank you!</a:t>
            </a:r>
            <a:endParaRPr sz="9900"/>
          </a:p>
        </p:txBody>
      </p:sp>
      <p:sp>
        <p:nvSpPr>
          <p:cNvPr id="264" name="Google Shape;264;p31"/>
          <p:cNvSpPr txBox="1"/>
          <p:nvPr/>
        </p:nvSpPr>
        <p:spPr>
          <a:xfrm>
            <a:off x="5912550" y="4078075"/>
            <a:ext cx="4769700" cy="1721700"/>
          </a:xfrm>
          <a:prstGeom prst="rect">
            <a:avLst/>
          </a:prstGeom>
          <a:noFill/>
          <a:ln>
            <a:noFill/>
          </a:ln>
        </p:spPr>
        <p:txBody>
          <a:bodyPr anchorCtr="0" anchor="t" bIns="91425" lIns="91425" spcFirstLastPara="1" rIns="91425" wrap="square" tIns="91425">
            <a:noAutofit/>
          </a:bodyPr>
          <a:lstStyle/>
          <a:p>
            <a:pPr indent="-361950" lvl="0" marL="457200" rtl="0" algn="l">
              <a:lnSpc>
                <a:spcPct val="115000"/>
              </a:lnSpc>
              <a:spcBef>
                <a:spcPts val="0"/>
              </a:spcBef>
              <a:spcAft>
                <a:spcPts val="0"/>
              </a:spcAft>
              <a:buClr>
                <a:schemeClr val="lt2"/>
              </a:buClr>
              <a:buSzPts val="2100"/>
              <a:buFont typeface="Poppins Light"/>
              <a:buChar char="●"/>
            </a:pPr>
            <a:r>
              <a:rPr lang="en" sz="2100">
                <a:solidFill>
                  <a:schemeClr val="lt2"/>
                </a:solidFill>
                <a:latin typeface="Poppins Light"/>
                <a:ea typeface="Poppins Light"/>
                <a:cs typeface="Poppins Light"/>
                <a:sym typeface="Poppins Light"/>
              </a:rPr>
              <a:t>Questions, thoughts or let’s connect;</a:t>
            </a:r>
            <a:endParaRPr sz="2100">
              <a:solidFill>
                <a:schemeClr val="lt2"/>
              </a:solidFill>
              <a:latin typeface="Poppins Light"/>
              <a:ea typeface="Poppins Light"/>
              <a:cs typeface="Poppins Light"/>
              <a:sym typeface="Poppins Light"/>
            </a:endParaRPr>
          </a:p>
          <a:p>
            <a:pPr indent="-361950" lvl="1" marL="914400" rtl="0" algn="l">
              <a:lnSpc>
                <a:spcPct val="115000"/>
              </a:lnSpc>
              <a:spcBef>
                <a:spcPts val="0"/>
              </a:spcBef>
              <a:spcAft>
                <a:spcPts val="0"/>
              </a:spcAft>
              <a:buClr>
                <a:schemeClr val="lt2"/>
              </a:buClr>
              <a:buSzPts val="2100"/>
              <a:buFont typeface="Poppins Light"/>
              <a:buChar char="○"/>
            </a:pPr>
            <a:r>
              <a:rPr lang="en" sz="2100" u="sng">
                <a:solidFill>
                  <a:schemeClr val="hlink"/>
                </a:solidFill>
                <a:latin typeface="Poppins Light"/>
                <a:ea typeface="Poppins Light"/>
                <a:cs typeface="Poppins Light"/>
                <a:sym typeface="Poppins Light"/>
                <a:hlinkClick r:id="rId3"/>
              </a:rPr>
              <a:t>jessikaharkay@yahoo.com</a:t>
            </a:r>
            <a:endParaRPr sz="2100">
              <a:solidFill>
                <a:schemeClr val="lt2"/>
              </a:solidFill>
              <a:latin typeface="Poppins Light"/>
              <a:ea typeface="Poppins Light"/>
              <a:cs typeface="Poppins Light"/>
              <a:sym typeface="Poppins Light"/>
            </a:endParaRPr>
          </a:p>
          <a:p>
            <a:pPr indent="-361950" lvl="1" marL="914400" rtl="0" algn="l">
              <a:lnSpc>
                <a:spcPct val="115000"/>
              </a:lnSpc>
              <a:spcBef>
                <a:spcPts val="0"/>
              </a:spcBef>
              <a:spcAft>
                <a:spcPts val="0"/>
              </a:spcAft>
              <a:buClr>
                <a:schemeClr val="lt2"/>
              </a:buClr>
              <a:buSzPts val="2100"/>
              <a:buFont typeface="Poppins Light"/>
              <a:buChar char="○"/>
            </a:pPr>
            <a:r>
              <a:rPr lang="en" sz="2100">
                <a:solidFill>
                  <a:schemeClr val="lt2"/>
                </a:solidFill>
                <a:latin typeface="Poppins Light"/>
                <a:ea typeface="Poppins Light"/>
                <a:cs typeface="Poppins Light"/>
                <a:sym typeface="Poppins Light"/>
              </a:rPr>
              <a:t>970-401-1960</a:t>
            </a:r>
            <a:endParaRPr sz="2100">
              <a:solidFill>
                <a:schemeClr val="lt2"/>
              </a:solidFill>
              <a:latin typeface="Poppins Light"/>
              <a:ea typeface="Poppins Light"/>
              <a:cs typeface="Poppins Light"/>
              <a:sym typeface="Poppins Light"/>
            </a:endParaRPr>
          </a:p>
        </p:txBody>
      </p:sp>
    </p:spTree>
  </p:cSld>
  <p:clrMapOvr>
    <a:masterClrMapping/>
  </p:clrMapOvr>
</p:sld>
</file>

<file path=ppt/theme/theme1.xml><?xml version="1.0" encoding="utf-8"?>
<a:theme xmlns:a="http://schemas.openxmlformats.org/drawingml/2006/main" xmlns:r="http://schemas.openxmlformats.org/officeDocument/2006/relationships" name="SlidesMania Template">
  <a:themeElements>
    <a:clrScheme name="Simple Light">
      <a:dk1>
        <a:srgbClr val="747C5B"/>
      </a:dk1>
      <a:lt1>
        <a:srgbClr val="FAEDCD"/>
      </a:lt1>
      <a:dk2>
        <a:srgbClr val="887158"/>
      </a:dk2>
      <a:lt2>
        <a:srgbClr val="5A4E41"/>
      </a:lt2>
      <a:accent1>
        <a:srgbClr val="D4A373"/>
      </a:accent1>
      <a:accent2>
        <a:srgbClr val="CCD5AE"/>
      </a:accent2>
      <a:accent3>
        <a:srgbClr val="D8AB80"/>
      </a:accent3>
      <a:accent4>
        <a:srgbClr val="DBE1BC"/>
      </a:accent4>
      <a:accent5>
        <a:srgbClr val="E9EDC9"/>
      </a:accent5>
      <a:accent6>
        <a:srgbClr val="E7C8A0"/>
      </a:accent6>
      <a:hlink>
        <a:srgbClr val="D4A37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