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c7449fb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c7449fb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c7449fb6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c7449fb6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c7449fb6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c7449fb6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c7449fb69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c7449fb69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c7449fb69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c7449fb69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c7449fb69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c7449fb69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c7449fb69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c7449fb69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c7449fb69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c7449fb69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huffaker@globe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13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Incorporating data into everyday reporting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168875"/>
            <a:ext cx="8520600" cy="10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Christopher Huffaker</a:t>
            </a:r>
            <a:br>
              <a:rPr lang="en"/>
            </a:br>
            <a:r>
              <a:rPr lang="en"/>
              <a:t>education data reporter, Boston Globe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huffaker@globe.com</a:t>
            </a:r>
            <a:r>
              <a:rPr lang="en"/>
              <a:t> / 412-265-8353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Screenshot 2025-05-26 at 9.21.2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1013" y="199276"/>
            <a:ext cx="6941976" cy="23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 title="Screenshot 2025-05-26 at 9.21.4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0925" y="2540176"/>
            <a:ext cx="3692439" cy="239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title="Screenshot 2025-05-26 at 9.53.3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950" y="2632701"/>
            <a:ext cx="4126039" cy="229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Screenshot 2025-05-26 at 9.34.24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51875"/>
            <a:ext cx="9466801" cy="169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 title="Screenshot 2025-05-26 at 9.34.4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676" y="1696348"/>
            <a:ext cx="4396177" cy="2983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 title="Screenshot 2025-05-26 at 9.35.5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9850" y="1070700"/>
            <a:ext cx="4374149" cy="3958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 title="Screenshot 2025-05-26 at 9.33.0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403749" cy="53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 title="Screenshot 2025-05-26 at 9.33.1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3743" y="0"/>
            <a:ext cx="474026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 title="Screenshot 2025-05-26 at 9.40.2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97" y="0"/>
            <a:ext cx="4693105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 title="Screenshot 2025-05-26 at 9.40.5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2600" y="545750"/>
            <a:ext cx="4182325" cy="398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 title="Screenshot 2025-05-26 at 9.57.1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25" y="555813"/>
            <a:ext cx="4154051" cy="403187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100725" y="2460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February 12</a:t>
            </a:r>
            <a:endParaRPr sz="1200">
              <a:solidFill>
                <a:srgbClr val="666666"/>
              </a:solidFill>
            </a:endParaRPr>
          </a:p>
        </p:txBody>
      </p:sp>
      <p:pic>
        <p:nvPicPr>
          <p:cNvPr id="90" name="Google Shape;90;p18" title="Screenshot 2025-05-26 at 9.58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4775" y="555825"/>
            <a:ext cx="4884350" cy="88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 title="Screenshot 2025-05-26 at 9.58.4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4739" y="1505025"/>
            <a:ext cx="4584422" cy="243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 title="Screenshot 2025-05-26 at 9.59.02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80637" y="4120000"/>
            <a:ext cx="4632627" cy="7273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5196950" y="38050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…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4314175" y="2460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April 24</a:t>
            </a:r>
            <a:endParaRPr sz="1200">
              <a:solidFill>
                <a:srgbClr val="666666"/>
              </a:solidFill>
            </a:endParaRPr>
          </a:p>
        </p:txBody>
      </p:sp>
      <p:cxnSp>
        <p:nvCxnSpPr>
          <p:cNvPr id="95" name="Google Shape;95;p18"/>
          <p:cNvCxnSpPr>
            <a:endCxn id="94" idx="1"/>
          </p:cNvCxnSpPr>
          <p:nvPr/>
        </p:nvCxnSpPr>
        <p:spPr>
          <a:xfrm flipH="1" rot="10800000">
            <a:off x="1051675" y="430675"/>
            <a:ext cx="3262500" cy="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 title="Screenshot 2025-05-26 at 9.46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1596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 title="Screenshot 2025-05-26 at 9.48.1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0374" y="1748954"/>
            <a:ext cx="4578825" cy="307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 title="Screenshot 2025-05-26 at 10.02.16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000" y="1742279"/>
            <a:ext cx="3639752" cy="3089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 title="Screenshot 2025-05-26 at 10.03.5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"/>
            <a:ext cx="9143999" cy="21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 title="Screenshot 2025-05-26 at 10.04.11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350" y="2150237"/>
            <a:ext cx="3740658" cy="268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 title="Screenshot 2025-05-26 at 10.06.0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1000" y="2959974"/>
            <a:ext cx="4779177" cy="114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idx="1" type="subTitle"/>
          </p:nvPr>
        </p:nvSpPr>
        <p:spPr>
          <a:xfrm>
            <a:off x="311700" y="1941275"/>
            <a:ext cx="4040700" cy="27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tools I like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/>
              <a:t>Python (Pandas mostly. Playwright for scraping.)</a:t>
            </a:r>
            <a:endParaRPr sz="24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/>
              <a:t>Csvkit</a:t>
            </a:r>
            <a:endParaRPr sz="24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/>
              <a:t>Google sheets (you really can do most things with a pivot table)</a:t>
            </a:r>
            <a:endParaRPr sz="24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/>
              <a:t>Tabula</a:t>
            </a:r>
            <a:endParaRPr sz="24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/>
              <a:t>OpenRefine</a:t>
            </a:r>
            <a:endParaRPr sz="24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/>
              <a:t>Flourish -&gt; Datawrapper</a:t>
            </a:r>
            <a:endParaRPr sz="24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/>
              <a:t>Asking a newsroom developer for something more complicated</a:t>
            </a:r>
            <a:endParaRPr sz="24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15" name="Google Shape;115;p21"/>
          <p:cNvSpPr txBox="1"/>
          <p:nvPr>
            <p:ph type="ctrTitle"/>
          </p:nvPr>
        </p:nvSpPr>
        <p:spPr>
          <a:xfrm>
            <a:off x="311700" y="744575"/>
            <a:ext cx="8520600" cy="107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stuff</a:t>
            </a:r>
            <a:endParaRPr/>
          </a:p>
        </p:txBody>
      </p:sp>
      <p:sp>
        <p:nvSpPr>
          <p:cNvPr id="116" name="Google Shape;116;p21"/>
          <p:cNvSpPr txBox="1"/>
          <p:nvPr>
            <p:ph idx="1" type="subTitle"/>
          </p:nvPr>
        </p:nvSpPr>
        <p:spPr>
          <a:xfrm>
            <a:off x="4352400" y="1941275"/>
            <a:ext cx="4040700" cy="27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/>
              <a:t>Some resources I like</a:t>
            </a:r>
            <a:br>
              <a:rPr lang="en" sz="1750"/>
            </a:br>
            <a:endParaRPr sz="1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NCES (pray for it)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My state’s education department website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EdWorkingPapers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NBER digest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FRED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Reading other, better, education reporters who are interested in similar things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EWA!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