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8" r:id="rId4"/>
    <p:sldMasterId id="2147483699" r:id="rId5"/>
    <p:sldMasterId id="214748370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Lst>
  <p:sldSz cy="5143500" cx="9144000"/>
  <p:notesSz cx="6858000" cy="9144000"/>
  <p:embeddedFontLst>
    <p:embeddedFont>
      <p:font typeface="Raleway"/>
      <p:regular r:id="rId62"/>
      <p:bold r:id="rId63"/>
      <p:italic r:id="rId64"/>
      <p:boldItalic r:id="rId65"/>
    </p:embeddedFont>
    <p:embeddedFont>
      <p:font typeface="Roboto"/>
      <p:regular r:id="rId66"/>
      <p:bold r:id="rId67"/>
      <p:italic r:id="rId68"/>
      <p:boldItalic r:id="rId69"/>
    </p:embeddedFont>
    <p:embeddedFont>
      <p:font typeface="Lato"/>
      <p:regular r:id="rId70"/>
      <p:bold r:id="rId71"/>
      <p:italic r:id="rId72"/>
      <p:boldItalic r:id="rId73"/>
    </p:embeddedFont>
    <p:embeddedFont>
      <p:font typeface="Abril Fatface"/>
      <p:regular r:id="rId74"/>
    </p:embeddedFont>
    <p:embeddedFont>
      <p:font typeface="Lora"/>
      <p:regular r:id="rId75"/>
      <p:bold r:id="rId76"/>
      <p:italic r:id="rId77"/>
      <p:boldItalic r:id="rId78"/>
    </p:embeddedFont>
    <p:embeddedFont>
      <p:font typeface="Open Sans"/>
      <p:regular r:id="rId79"/>
      <p:bold r:id="rId80"/>
      <p:italic r:id="rId81"/>
      <p:boldItalic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BEEAC6A-BE50-4B44-AF24-4E1B8EE3CA91}">
  <a:tblStyle styleId="{DBEEAC6A-BE50-4B44-AF24-4E1B8EE3CA9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font" Target="fonts/OpenSans-bold.fntdata"/><Relationship Id="rId82" Type="http://schemas.openxmlformats.org/officeDocument/2006/relationships/font" Target="fonts/OpenSans-boldItalic.fntdata"/><Relationship Id="rId81" Type="http://schemas.openxmlformats.org/officeDocument/2006/relationships/font" Target="fonts/OpenSans-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Lato-boldItalic.fntdata"/><Relationship Id="rId72" Type="http://schemas.openxmlformats.org/officeDocument/2006/relationships/font" Target="fonts/Lato-italic.fntdata"/><Relationship Id="rId31" Type="http://schemas.openxmlformats.org/officeDocument/2006/relationships/slide" Target="slides/slide24.xml"/><Relationship Id="rId75" Type="http://schemas.openxmlformats.org/officeDocument/2006/relationships/font" Target="fonts/Lora-regular.fntdata"/><Relationship Id="rId30" Type="http://schemas.openxmlformats.org/officeDocument/2006/relationships/slide" Target="slides/slide23.xml"/><Relationship Id="rId74" Type="http://schemas.openxmlformats.org/officeDocument/2006/relationships/font" Target="fonts/AbrilFatface-regular.fntdata"/><Relationship Id="rId33" Type="http://schemas.openxmlformats.org/officeDocument/2006/relationships/slide" Target="slides/slide26.xml"/><Relationship Id="rId77" Type="http://schemas.openxmlformats.org/officeDocument/2006/relationships/font" Target="fonts/Lora-italic.fntdata"/><Relationship Id="rId32" Type="http://schemas.openxmlformats.org/officeDocument/2006/relationships/slide" Target="slides/slide25.xml"/><Relationship Id="rId76" Type="http://schemas.openxmlformats.org/officeDocument/2006/relationships/font" Target="fonts/Lora-bold.fntdata"/><Relationship Id="rId35" Type="http://schemas.openxmlformats.org/officeDocument/2006/relationships/slide" Target="slides/slide28.xml"/><Relationship Id="rId79" Type="http://schemas.openxmlformats.org/officeDocument/2006/relationships/font" Target="fonts/OpenSans-regular.fntdata"/><Relationship Id="rId34" Type="http://schemas.openxmlformats.org/officeDocument/2006/relationships/slide" Target="slides/slide27.xml"/><Relationship Id="rId78" Type="http://schemas.openxmlformats.org/officeDocument/2006/relationships/font" Target="fonts/Lora-boldItalic.fntdata"/><Relationship Id="rId71" Type="http://schemas.openxmlformats.org/officeDocument/2006/relationships/font" Target="fonts/Lato-bold.fntdata"/><Relationship Id="rId70" Type="http://schemas.openxmlformats.org/officeDocument/2006/relationships/font" Target="fonts/Lato-regular.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Raleway-regular.fntdata"/><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font" Target="fonts/Raleway-italic.fntdata"/><Relationship Id="rId63" Type="http://schemas.openxmlformats.org/officeDocument/2006/relationships/font" Target="fonts/Raleway-bold.fntdata"/><Relationship Id="rId22" Type="http://schemas.openxmlformats.org/officeDocument/2006/relationships/slide" Target="slides/slide15.xml"/><Relationship Id="rId66" Type="http://schemas.openxmlformats.org/officeDocument/2006/relationships/font" Target="fonts/Roboto-regular.fntdata"/><Relationship Id="rId21" Type="http://schemas.openxmlformats.org/officeDocument/2006/relationships/slide" Target="slides/slide14.xml"/><Relationship Id="rId65" Type="http://schemas.openxmlformats.org/officeDocument/2006/relationships/font" Target="fonts/Raleway-boldItalic.fntdata"/><Relationship Id="rId24" Type="http://schemas.openxmlformats.org/officeDocument/2006/relationships/slide" Target="slides/slide17.xml"/><Relationship Id="rId68" Type="http://schemas.openxmlformats.org/officeDocument/2006/relationships/font" Target="fonts/Roboto-italic.fntdata"/><Relationship Id="rId23" Type="http://schemas.openxmlformats.org/officeDocument/2006/relationships/slide" Target="slides/slide16.xml"/><Relationship Id="rId67" Type="http://schemas.openxmlformats.org/officeDocument/2006/relationships/font" Target="fonts/Roboto-bold.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Roboto-boldItalic.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23bafdf4fb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23bafdf4fb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122187933f9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122187933f9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43dfe8b40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43dfe8b40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49935236c9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49935236c9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3af53129d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23af53129d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3bafdf4fb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23bafdf4fb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I looked out there and saw a bunch of snow -- National Weather Service data can tell you that it was the most snow that fell in one day in Allentown"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05ed144a6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205ed144a6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58e80ca90d_0_5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358e80ca90d_0_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12ec69309bc_1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12ec69309bc_1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dk2"/>
              </a:buClr>
              <a:buSzPts val="1800"/>
              <a:buFont typeface="Lato"/>
              <a:buChar char="●"/>
            </a:pPr>
            <a:r>
              <a:rPr lang="en" sz="1800">
                <a:solidFill>
                  <a:schemeClr val="dk2"/>
                </a:solidFill>
                <a:latin typeface="Lato"/>
                <a:ea typeface="Lato"/>
                <a:cs typeface="Lato"/>
                <a:sym typeface="Lato"/>
              </a:rPr>
              <a:t>Just one day after a bus crash that killed five children, The </a:t>
            </a:r>
            <a:r>
              <a:rPr i="1" lang="en" sz="1800">
                <a:solidFill>
                  <a:schemeClr val="dk2"/>
                </a:solidFill>
                <a:latin typeface="Lato"/>
                <a:ea typeface="Lato"/>
                <a:cs typeface="Lato"/>
                <a:sym typeface="Lato"/>
              </a:rPr>
              <a:t>Tennessean </a:t>
            </a:r>
            <a:r>
              <a:rPr lang="en" sz="1800">
                <a:solidFill>
                  <a:schemeClr val="dk2"/>
                </a:solidFill>
                <a:latin typeface="Lato"/>
                <a:ea typeface="Lato"/>
                <a:cs typeface="Lato"/>
                <a:sym typeface="Lato"/>
              </a:rPr>
              <a:t>in Nashville used data to examine a bus company’s safety records.</a:t>
            </a:r>
            <a:endParaRPr sz="1800">
              <a:solidFill>
                <a:schemeClr val="dk2"/>
              </a:solidFill>
              <a:latin typeface="Lato"/>
              <a:ea typeface="Lato"/>
              <a:cs typeface="Lato"/>
              <a:sym typeface="Lato"/>
            </a:endParaRPr>
          </a:p>
          <a:p>
            <a:pPr indent="-342900" lvl="0" marL="457200" rtl="0" algn="l">
              <a:lnSpc>
                <a:spcPct val="115000"/>
              </a:lnSpc>
              <a:spcBef>
                <a:spcPts val="0"/>
              </a:spcBef>
              <a:spcAft>
                <a:spcPts val="0"/>
              </a:spcAft>
              <a:buClr>
                <a:schemeClr val="dk2"/>
              </a:buClr>
              <a:buSzPts val="1800"/>
              <a:buFont typeface="Lato"/>
              <a:buChar char="●"/>
            </a:pPr>
            <a:r>
              <a:rPr lang="en" sz="1800">
                <a:solidFill>
                  <a:schemeClr val="dk2"/>
                </a:solidFill>
                <a:latin typeface="Lato"/>
                <a:ea typeface="Lato"/>
                <a:cs typeface="Lato"/>
                <a:sym typeface="Lato"/>
              </a:rPr>
              <a:t>Using data from the Federal Motor Carrier Safety Administration, the newspaper discovered 300+ accidents, 142 resulting in injuries.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12ec69309bc_1_712:notes"/>
          <p:cNvSpPr/>
          <p:nvPr>
            <p:ph idx="2" type="sldImg"/>
          </p:nvPr>
        </p:nvSpPr>
        <p:spPr>
          <a:xfrm>
            <a:off x="381300" y="685800"/>
            <a:ext cx="6096000" cy="34287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12ec69309bc_1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12ec69309bc_1_7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12ec69309bc_1_7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1ce84bde139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1ce84bde139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58e80ca90d_0_6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358e80ca90d_0_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43dfe8b406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343dfe8b406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43dfe8b406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43dfe8b406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43dfe8b406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343dfe8b406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12ec69309bc_1_8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12ec69309bc_1_8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12ec69309bc_1_8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12ec69309bc_1_8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12ec69309bc_1_8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12ec69309bc_1_8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12ec69309bc_1_8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12ec69309bc_1_8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12ec69309bc_1_8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12ec69309bc_1_8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12ec69309bc_1_8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12ec69309bc_1_8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12ec69309bc_1_8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12ec69309bc_1_8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12ec69309bc_1_8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12ec69309bc_1_8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12ec69309bc_1_8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12ec69309bc_1_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 Running an enterprise join to find the overlap between campaign donors and people who got property tax breaks.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12ec69309bc_1_8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12ec69309bc_1_8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12ec69309bc_1_8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12ec69309bc_1_8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1579769d5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1579769d5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33600461dc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33600461dc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3600461dc1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3600461dc1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33600461dc1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33600461dc1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may be the underpinning of all data journalism.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33600461dc1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33600461dc1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33600461dc1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33600461dc1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33600461dc1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33600461dc1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33600461dc1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33600461dc1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33600461dc1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33600461dc1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33600461dc1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33600461dc1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33600461dc1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33600461dc1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3600461dc1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33600461dc1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33600461dc1_1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33600461dc1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58e80ca90d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1" name="Google Shape;631;g358e80ca90d_0_3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SzPts val="1100"/>
              <a:buFont typeface="Arial"/>
              <a:buNone/>
            </a:pPr>
            <a:r>
              <a:t/>
            </a:r>
            <a:endParaRPr b="0" i="0" sz="1100" u="none" cap="none" strike="noStrike"/>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358e80ca90d_0_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6" name="Google Shape;636;g358e80ca90d_0_3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SzPts val="1100"/>
              <a:buFont typeface="Arial"/>
              <a:buNone/>
            </a:pPr>
            <a:r>
              <a:t/>
            </a:r>
            <a:endParaRPr b="0" i="0" sz="1100" u="none" cap="none" strike="noStrike"/>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358e80ca90d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3" name="Google Shape;643;g358e80ca90d_0_3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SzPts val="1100"/>
              <a:buFont typeface="Arial"/>
              <a:buNone/>
            </a:pPr>
            <a:r>
              <a:t/>
            </a:r>
            <a:endParaRPr b="0" i="0" sz="1100" u="none" cap="none" strike="noStrike"/>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358e80ca90d_0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0" name="Google Shape;650;g358e80ca90d_0_3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SzPts val="1100"/>
              <a:buFont typeface="Arial"/>
              <a:buNone/>
            </a:pPr>
            <a:r>
              <a:t/>
            </a:r>
            <a:endParaRPr b="0" i="0" sz="1100" u="none" cap="none" strike="noStrike"/>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358e80ca90d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7" name="Google Shape;657;g358e80ca90d_0_3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SzPts val="1100"/>
              <a:buFont typeface="Arial"/>
              <a:buNone/>
            </a:pPr>
            <a:r>
              <a:t/>
            </a:r>
            <a:endParaRPr b="0" i="0" sz="1100" u="none" cap="none" strike="noStrike"/>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358e80ca90d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4" name="Google Shape;664;g358e80ca90d_0_3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SzPts val="1100"/>
              <a:buFont typeface="Arial"/>
              <a:buNone/>
            </a:pPr>
            <a:r>
              <a:rPr b="0" i="0" lang="en" sz="1100" u="none" cap="none" strike="noStrike"/>
              <a:t>Scatter plots are great for showing relationships between two different variables. In this case, showing margin of victory in 2013 Massachusetts US Senate election to previous senate elections. In this case, the two variables help show a performance value.</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358e80ca90d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358e80ca90d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358e80ca90d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358e80ca90d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358e80ca90d_0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358e80ca90d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358e80ca90d_0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358e80ca90d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358e80ca90d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358e80ca90d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347939e0fe9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347939e0fe9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347939e0fe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4" name="Google Shape;714;g347939e0fe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8.png"/><Relationship Id="rId3"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8.png"/><Relationship Id="rId3"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1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8.png"/><Relationship Id="rId3"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BF7836"/>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800"/>
              <a:buFont typeface="Abril Fatface"/>
              <a:buNone/>
              <a:defRPr sz="4800">
                <a:solidFill>
                  <a:schemeClr val="lt1"/>
                </a:solidFill>
                <a:latin typeface="Abril Fatface"/>
                <a:ea typeface="Abril Fatface"/>
                <a:cs typeface="Abril Fatface"/>
                <a:sym typeface="Abril Fatface"/>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75" y="2460616"/>
            <a:ext cx="6331500" cy="542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1800"/>
              <a:buFont typeface="Lora"/>
              <a:buNone/>
              <a:defRPr>
                <a:solidFill>
                  <a:schemeClr val="lt1"/>
                </a:solidFill>
                <a:latin typeface="Lora"/>
                <a:ea typeface="Lora"/>
                <a:cs typeface="Lora"/>
                <a:sym typeface="Lora"/>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pic>
        <p:nvPicPr>
          <p:cNvPr id="16" name="Google Shape;16;p2"/>
          <p:cNvPicPr preferRelativeResize="0"/>
          <p:nvPr/>
        </p:nvPicPr>
        <p:blipFill>
          <a:blip r:embed="rId2">
            <a:alphaModFix/>
          </a:blip>
          <a:stretch>
            <a:fillRect/>
          </a:stretch>
        </p:blipFill>
        <p:spPr>
          <a:xfrm>
            <a:off x="5045625" y="3597991"/>
            <a:ext cx="3657600" cy="87782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lt2"/>
        </a:solidFill>
      </p:bgPr>
    </p:bg>
    <p:spTree>
      <p:nvGrpSpPr>
        <p:cNvPr id="17" name="Shape 17"/>
        <p:cNvGrpSpPr/>
        <p:nvPr/>
      </p:nvGrpSpPr>
      <p:grpSpPr>
        <a:xfrm>
          <a:off x="0" y="0"/>
          <a:ext cx="0" cy="0"/>
          <a:chOff x="0" y="0"/>
          <a:chExt cx="0" cy="0"/>
        </a:xfrm>
      </p:grpSpPr>
      <p:cxnSp>
        <p:nvCxnSpPr>
          <p:cNvPr id="18" name="Google Shape;18;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9" name="Google Shape;19;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20" name="Google Shape;20;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Font typeface="Abril Fatface"/>
              <a:buNone/>
              <a:defRPr sz="4800">
                <a:solidFill>
                  <a:schemeClr val="lt1"/>
                </a:solidFill>
                <a:latin typeface="Abril Fatface"/>
                <a:ea typeface="Abril Fatface"/>
                <a:cs typeface="Abril Fatface"/>
                <a:sym typeface="Abril Fatface"/>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1" name="Google Shape;21;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pic>
        <p:nvPicPr>
          <p:cNvPr id="22" name="Google Shape;22;p3"/>
          <p:cNvPicPr preferRelativeResize="0"/>
          <p:nvPr/>
        </p:nvPicPr>
        <p:blipFill>
          <a:blip r:embed="rId2">
            <a:alphaModFix/>
          </a:blip>
          <a:stretch>
            <a:fillRect/>
          </a:stretch>
        </p:blipFill>
        <p:spPr>
          <a:xfrm>
            <a:off x="406425" y="4225550"/>
            <a:ext cx="3429001" cy="33363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cxnSp>
        <p:nvCxnSpPr>
          <p:cNvPr id="24" name="Google Shape;24;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5" name="Google Shape;25;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6" name="Google Shape;26;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7" name="Google Shape;27;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Lora"/>
              <a:buNone/>
              <a:defRPr>
                <a:latin typeface="Lora"/>
                <a:ea typeface="Lora"/>
                <a:cs typeface="Lora"/>
                <a:sym typeface="Lora"/>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Open Sans"/>
              <a:buChar char="●"/>
              <a:defRPr>
                <a:latin typeface="Open Sans"/>
                <a:ea typeface="Open Sans"/>
                <a:cs typeface="Open Sans"/>
                <a:sym typeface="Open Sans"/>
              </a:defRPr>
            </a:lvl1pPr>
            <a:lvl2pPr indent="-317500" lvl="1" marL="914400">
              <a:spcBef>
                <a:spcPts val="1600"/>
              </a:spcBef>
              <a:spcAft>
                <a:spcPts val="0"/>
              </a:spcAft>
              <a:buSzPts val="1400"/>
              <a:buFont typeface="Open Sans"/>
              <a:buChar char="○"/>
              <a:defRPr>
                <a:latin typeface="Open Sans"/>
                <a:ea typeface="Open Sans"/>
                <a:cs typeface="Open Sans"/>
                <a:sym typeface="Open Sans"/>
              </a:defRPr>
            </a:lvl2pPr>
            <a:lvl3pPr indent="-317500" lvl="2" marL="1371600">
              <a:spcBef>
                <a:spcPts val="1600"/>
              </a:spcBef>
              <a:spcAft>
                <a:spcPts val="0"/>
              </a:spcAft>
              <a:buSzPts val="1400"/>
              <a:buFont typeface="Open Sans"/>
              <a:buChar char="■"/>
              <a:defRPr>
                <a:latin typeface="Open Sans"/>
                <a:ea typeface="Open Sans"/>
                <a:cs typeface="Open Sans"/>
                <a:sym typeface="Open Sans"/>
              </a:defRPr>
            </a:lvl3pPr>
            <a:lvl4pPr indent="-317500" lvl="3" marL="1828800">
              <a:spcBef>
                <a:spcPts val="1600"/>
              </a:spcBef>
              <a:spcAft>
                <a:spcPts val="0"/>
              </a:spcAft>
              <a:buSzPts val="1400"/>
              <a:buFont typeface="Open Sans"/>
              <a:buChar char="●"/>
              <a:defRPr>
                <a:latin typeface="Open Sans"/>
                <a:ea typeface="Open Sans"/>
                <a:cs typeface="Open Sans"/>
                <a:sym typeface="Open Sans"/>
              </a:defRPr>
            </a:lvl4pPr>
            <a:lvl5pPr indent="-317500" lvl="4" marL="2286000">
              <a:spcBef>
                <a:spcPts val="1600"/>
              </a:spcBef>
              <a:spcAft>
                <a:spcPts val="0"/>
              </a:spcAft>
              <a:buSzPts val="1400"/>
              <a:buFont typeface="Open Sans"/>
              <a:buChar char="○"/>
              <a:defRPr>
                <a:latin typeface="Open Sans"/>
                <a:ea typeface="Open Sans"/>
                <a:cs typeface="Open Sans"/>
                <a:sym typeface="Open Sans"/>
              </a:defRPr>
            </a:lvl5pPr>
            <a:lvl6pPr indent="-317500" lvl="5" marL="2743200">
              <a:spcBef>
                <a:spcPts val="1600"/>
              </a:spcBef>
              <a:spcAft>
                <a:spcPts val="0"/>
              </a:spcAft>
              <a:buSzPts val="1400"/>
              <a:buFont typeface="Open Sans"/>
              <a:buChar char="■"/>
              <a:defRPr>
                <a:latin typeface="Open Sans"/>
                <a:ea typeface="Open Sans"/>
                <a:cs typeface="Open Sans"/>
                <a:sym typeface="Open Sans"/>
              </a:defRPr>
            </a:lvl6pPr>
            <a:lvl7pPr indent="-317500" lvl="6" marL="3200400">
              <a:spcBef>
                <a:spcPts val="1600"/>
              </a:spcBef>
              <a:spcAft>
                <a:spcPts val="0"/>
              </a:spcAft>
              <a:buSzPts val="1400"/>
              <a:buFont typeface="Open Sans"/>
              <a:buChar char="●"/>
              <a:defRPr>
                <a:latin typeface="Open Sans"/>
                <a:ea typeface="Open Sans"/>
                <a:cs typeface="Open Sans"/>
                <a:sym typeface="Open Sans"/>
              </a:defRPr>
            </a:lvl7pPr>
            <a:lvl8pPr indent="-317500" lvl="7" marL="3657600">
              <a:spcBef>
                <a:spcPts val="1600"/>
              </a:spcBef>
              <a:spcAft>
                <a:spcPts val="0"/>
              </a:spcAft>
              <a:buSzPts val="1400"/>
              <a:buFont typeface="Open Sans"/>
              <a:buChar char="○"/>
              <a:defRPr>
                <a:latin typeface="Open Sans"/>
                <a:ea typeface="Open Sans"/>
                <a:cs typeface="Open Sans"/>
                <a:sym typeface="Open Sans"/>
              </a:defRPr>
            </a:lvl8pPr>
            <a:lvl9pPr indent="-317500" lvl="8" marL="4114800">
              <a:spcBef>
                <a:spcPts val="1600"/>
              </a:spcBef>
              <a:spcAft>
                <a:spcPts val="1600"/>
              </a:spcAft>
              <a:buSzPts val="1400"/>
              <a:buFont typeface="Open Sans"/>
              <a:buChar char="■"/>
              <a:defRPr>
                <a:latin typeface="Open Sans"/>
                <a:ea typeface="Open Sans"/>
                <a:cs typeface="Open Sans"/>
                <a:sym typeface="Open Sans"/>
              </a:defRPr>
            </a:lvl9pPr>
          </a:lstStyle>
          <a:p/>
        </p:txBody>
      </p:sp>
      <p:sp>
        <p:nvSpPr>
          <p:cNvPr id="29" name="Google Shape;29;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30" name="Google Shape;30;p4"/>
          <p:cNvPicPr preferRelativeResize="0"/>
          <p:nvPr/>
        </p:nvPicPr>
        <p:blipFill>
          <a:blip r:embed="rId2">
            <a:alphaModFix/>
          </a:blip>
          <a:stretch>
            <a:fillRect/>
          </a:stretch>
        </p:blipFill>
        <p:spPr>
          <a:xfrm>
            <a:off x="406425" y="4225550"/>
            <a:ext cx="3429001" cy="33363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31" name="Shape 31"/>
        <p:cNvGrpSpPr/>
        <p:nvPr/>
      </p:nvGrpSpPr>
      <p:grpSpPr>
        <a:xfrm>
          <a:off x="0" y="0"/>
          <a:ext cx="0" cy="0"/>
          <a:chOff x="0" y="0"/>
          <a:chExt cx="0" cy="0"/>
        </a:xfrm>
      </p:grpSpPr>
      <p:cxnSp>
        <p:nvCxnSpPr>
          <p:cNvPr id="32" name="Google Shape;32;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3" name="Google Shape;33;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4" name="Google Shape;34;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5" name="Google Shape;35;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Font typeface="Lora"/>
              <a:buNone/>
              <a:defRPr>
                <a:latin typeface="Lora"/>
                <a:ea typeface="Lora"/>
                <a:cs typeface="Lora"/>
                <a:sym typeface="Lora"/>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6" name="Google Shape;36;p5"/>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Open Sans"/>
              <a:buChar char="●"/>
              <a:defRPr>
                <a:latin typeface="Open Sans"/>
                <a:ea typeface="Open Sans"/>
                <a:cs typeface="Open Sans"/>
                <a:sym typeface="Open Sans"/>
              </a:defRPr>
            </a:lvl1pPr>
            <a:lvl2pPr indent="-317500" lvl="1" marL="914400" rtl="0">
              <a:spcBef>
                <a:spcPts val="1600"/>
              </a:spcBef>
              <a:spcAft>
                <a:spcPts val="0"/>
              </a:spcAft>
              <a:buSzPts val="1400"/>
              <a:buFont typeface="Open Sans"/>
              <a:buChar char="○"/>
              <a:defRPr>
                <a:latin typeface="Open Sans"/>
                <a:ea typeface="Open Sans"/>
                <a:cs typeface="Open Sans"/>
                <a:sym typeface="Open Sans"/>
              </a:defRPr>
            </a:lvl2pPr>
            <a:lvl3pPr indent="-317500" lvl="2" marL="1371600" rtl="0">
              <a:spcBef>
                <a:spcPts val="1600"/>
              </a:spcBef>
              <a:spcAft>
                <a:spcPts val="0"/>
              </a:spcAft>
              <a:buSzPts val="1400"/>
              <a:buFont typeface="Open Sans"/>
              <a:buChar char="■"/>
              <a:defRPr>
                <a:latin typeface="Open Sans"/>
                <a:ea typeface="Open Sans"/>
                <a:cs typeface="Open Sans"/>
                <a:sym typeface="Open Sans"/>
              </a:defRPr>
            </a:lvl3pPr>
            <a:lvl4pPr indent="-317500" lvl="3" marL="1828800" rtl="0">
              <a:spcBef>
                <a:spcPts val="1600"/>
              </a:spcBef>
              <a:spcAft>
                <a:spcPts val="0"/>
              </a:spcAft>
              <a:buSzPts val="1400"/>
              <a:buFont typeface="Open Sans"/>
              <a:buChar char="●"/>
              <a:defRPr>
                <a:latin typeface="Open Sans"/>
                <a:ea typeface="Open Sans"/>
                <a:cs typeface="Open Sans"/>
                <a:sym typeface="Open Sans"/>
              </a:defRPr>
            </a:lvl4pPr>
            <a:lvl5pPr indent="-317500" lvl="4" marL="2286000" rtl="0">
              <a:spcBef>
                <a:spcPts val="1600"/>
              </a:spcBef>
              <a:spcAft>
                <a:spcPts val="0"/>
              </a:spcAft>
              <a:buSzPts val="1400"/>
              <a:buFont typeface="Open Sans"/>
              <a:buChar char="○"/>
              <a:defRPr>
                <a:latin typeface="Open Sans"/>
                <a:ea typeface="Open Sans"/>
                <a:cs typeface="Open Sans"/>
                <a:sym typeface="Open Sans"/>
              </a:defRPr>
            </a:lvl5pPr>
            <a:lvl6pPr indent="-317500" lvl="5" marL="2743200" rtl="0">
              <a:spcBef>
                <a:spcPts val="1600"/>
              </a:spcBef>
              <a:spcAft>
                <a:spcPts val="0"/>
              </a:spcAft>
              <a:buSzPts val="1400"/>
              <a:buFont typeface="Open Sans"/>
              <a:buChar char="■"/>
              <a:defRPr>
                <a:latin typeface="Open Sans"/>
                <a:ea typeface="Open Sans"/>
                <a:cs typeface="Open Sans"/>
                <a:sym typeface="Open Sans"/>
              </a:defRPr>
            </a:lvl6pPr>
            <a:lvl7pPr indent="-317500" lvl="6" marL="3200400" rtl="0">
              <a:spcBef>
                <a:spcPts val="1600"/>
              </a:spcBef>
              <a:spcAft>
                <a:spcPts val="0"/>
              </a:spcAft>
              <a:buSzPts val="1400"/>
              <a:buFont typeface="Open Sans"/>
              <a:buChar char="●"/>
              <a:defRPr>
                <a:latin typeface="Open Sans"/>
                <a:ea typeface="Open Sans"/>
                <a:cs typeface="Open Sans"/>
                <a:sym typeface="Open Sans"/>
              </a:defRPr>
            </a:lvl7pPr>
            <a:lvl8pPr indent="-317500" lvl="7" marL="3657600" rtl="0">
              <a:spcBef>
                <a:spcPts val="1600"/>
              </a:spcBef>
              <a:spcAft>
                <a:spcPts val="0"/>
              </a:spcAft>
              <a:buSzPts val="1400"/>
              <a:buFont typeface="Open Sans"/>
              <a:buChar char="○"/>
              <a:defRPr>
                <a:latin typeface="Open Sans"/>
                <a:ea typeface="Open Sans"/>
                <a:cs typeface="Open Sans"/>
                <a:sym typeface="Open Sans"/>
              </a:defRPr>
            </a:lvl8pPr>
            <a:lvl9pPr indent="-317500" lvl="8" marL="4114800" rtl="0">
              <a:spcBef>
                <a:spcPts val="1600"/>
              </a:spcBef>
              <a:spcAft>
                <a:spcPts val="1600"/>
              </a:spcAft>
              <a:buSzPts val="1400"/>
              <a:buFont typeface="Open Sans"/>
              <a:buChar char="■"/>
              <a:defRPr>
                <a:latin typeface="Open Sans"/>
                <a:ea typeface="Open Sans"/>
                <a:cs typeface="Open Sans"/>
                <a:sym typeface="Open Sans"/>
              </a:defRPr>
            </a:lvl9pPr>
          </a:lstStyle>
          <a:p/>
        </p:txBody>
      </p:sp>
      <p:sp>
        <p:nvSpPr>
          <p:cNvPr id="37" name="Google Shape;37;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8" name="Google Shape;38;p5"/>
          <p:cNvSpPr/>
          <p:nvPr/>
        </p:nvSpPr>
        <p:spPr>
          <a:xfrm>
            <a:off x="-72000" y="-10275"/>
            <a:ext cx="936000" cy="5241300"/>
          </a:xfrm>
          <a:prstGeom prst="rect">
            <a:avLst/>
          </a:prstGeom>
          <a:solidFill>
            <a:srgbClr val="BF78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 name="Google Shape;39;p5"/>
          <p:cNvPicPr preferRelativeResize="0"/>
          <p:nvPr/>
        </p:nvPicPr>
        <p:blipFill>
          <a:blip r:embed="rId2">
            <a:alphaModFix/>
          </a:blip>
          <a:stretch>
            <a:fillRect/>
          </a:stretch>
        </p:blipFill>
        <p:spPr>
          <a:xfrm>
            <a:off x="406425" y="4225550"/>
            <a:ext cx="3429001" cy="33363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0" name="Shape 40"/>
        <p:cNvGrpSpPr/>
        <p:nvPr/>
      </p:nvGrpSpPr>
      <p:grpSpPr>
        <a:xfrm>
          <a:off x="0" y="0"/>
          <a:ext cx="0" cy="0"/>
          <a:chOff x="0" y="0"/>
          <a:chExt cx="0" cy="0"/>
        </a:xfrm>
      </p:grpSpPr>
      <p:cxnSp>
        <p:nvCxnSpPr>
          <p:cNvPr id="41" name="Google Shape;41;p6"/>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2" name="Google Shape;42;p6"/>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3" name="Google Shape;43;p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4" name="Google Shape;44;p6"/>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Lora"/>
              <a:buNone/>
              <a:defRPr>
                <a:latin typeface="Lora"/>
                <a:ea typeface="Lora"/>
                <a:cs typeface="Lora"/>
                <a:sym typeface="Lora"/>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Font typeface="Open Sans"/>
              <a:buChar char="●"/>
              <a:defRPr sz="1400">
                <a:latin typeface="Open Sans"/>
                <a:ea typeface="Open Sans"/>
                <a:cs typeface="Open Sans"/>
                <a:sym typeface="Open Sans"/>
              </a:defRPr>
            </a:lvl1pPr>
            <a:lvl2pPr indent="-304800" lvl="1" marL="914400">
              <a:spcBef>
                <a:spcPts val="1600"/>
              </a:spcBef>
              <a:spcAft>
                <a:spcPts val="0"/>
              </a:spcAft>
              <a:buSzPts val="1200"/>
              <a:buFont typeface="Open Sans"/>
              <a:buChar char="○"/>
              <a:defRPr sz="1200">
                <a:latin typeface="Open Sans"/>
                <a:ea typeface="Open Sans"/>
                <a:cs typeface="Open Sans"/>
                <a:sym typeface="Open Sans"/>
              </a:defRPr>
            </a:lvl2pPr>
            <a:lvl3pPr indent="-304800" lvl="2" marL="1371600">
              <a:spcBef>
                <a:spcPts val="1600"/>
              </a:spcBef>
              <a:spcAft>
                <a:spcPts val="0"/>
              </a:spcAft>
              <a:buSzPts val="1200"/>
              <a:buFont typeface="Open Sans"/>
              <a:buChar char="■"/>
              <a:defRPr sz="1200">
                <a:latin typeface="Open Sans"/>
                <a:ea typeface="Open Sans"/>
                <a:cs typeface="Open Sans"/>
                <a:sym typeface="Open Sans"/>
              </a:defRPr>
            </a:lvl3pPr>
            <a:lvl4pPr indent="-304800" lvl="3" marL="1828800">
              <a:spcBef>
                <a:spcPts val="1600"/>
              </a:spcBef>
              <a:spcAft>
                <a:spcPts val="0"/>
              </a:spcAft>
              <a:buSzPts val="1200"/>
              <a:buFont typeface="Open Sans"/>
              <a:buChar char="●"/>
              <a:defRPr sz="1200">
                <a:latin typeface="Open Sans"/>
                <a:ea typeface="Open Sans"/>
                <a:cs typeface="Open Sans"/>
                <a:sym typeface="Open Sans"/>
              </a:defRPr>
            </a:lvl4pPr>
            <a:lvl5pPr indent="-304800" lvl="4" marL="2286000">
              <a:spcBef>
                <a:spcPts val="1600"/>
              </a:spcBef>
              <a:spcAft>
                <a:spcPts val="0"/>
              </a:spcAft>
              <a:buSzPts val="1200"/>
              <a:buFont typeface="Open Sans"/>
              <a:buChar char="○"/>
              <a:defRPr sz="1200">
                <a:latin typeface="Open Sans"/>
                <a:ea typeface="Open Sans"/>
                <a:cs typeface="Open Sans"/>
                <a:sym typeface="Open Sans"/>
              </a:defRPr>
            </a:lvl5pPr>
            <a:lvl6pPr indent="-304800" lvl="5" marL="2743200">
              <a:spcBef>
                <a:spcPts val="1600"/>
              </a:spcBef>
              <a:spcAft>
                <a:spcPts val="0"/>
              </a:spcAft>
              <a:buSzPts val="1200"/>
              <a:buFont typeface="Open Sans"/>
              <a:buChar char="■"/>
              <a:defRPr sz="1200">
                <a:latin typeface="Open Sans"/>
                <a:ea typeface="Open Sans"/>
                <a:cs typeface="Open Sans"/>
                <a:sym typeface="Open Sans"/>
              </a:defRPr>
            </a:lvl6pPr>
            <a:lvl7pPr indent="-304800" lvl="6" marL="3200400">
              <a:spcBef>
                <a:spcPts val="1600"/>
              </a:spcBef>
              <a:spcAft>
                <a:spcPts val="0"/>
              </a:spcAft>
              <a:buSzPts val="1200"/>
              <a:buFont typeface="Open Sans"/>
              <a:buChar char="●"/>
              <a:defRPr sz="1200">
                <a:latin typeface="Open Sans"/>
                <a:ea typeface="Open Sans"/>
                <a:cs typeface="Open Sans"/>
                <a:sym typeface="Open Sans"/>
              </a:defRPr>
            </a:lvl7pPr>
            <a:lvl8pPr indent="-304800" lvl="7" marL="3657600">
              <a:spcBef>
                <a:spcPts val="1600"/>
              </a:spcBef>
              <a:spcAft>
                <a:spcPts val="0"/>
              </a:spcAft>
              <a:buSzPts val="1200"/>
              <a:buFont typeface="Open Sans"/>
              <a:buChar char="○"/>
              <a:defRPr sz="1200">
                <a:latin typeface="Open Sans"/>
                <a:ea typeface="Open Sans"/>
                <a:cs typeface="Open Sans"/>
                <a:sym typeface="Open Sans"/>
              </a:defRPr>
            </a:lvl8pPr>
            <a:lvl9pPr indent="-304800" lvl="8" marL="4114800">
              <a:spcBef>
                <a:spcPts val="1600"/>
              </a:spcBef>
              <a:spcAft>
                <a:spcPts val="1600"/>
              </a:spcAft>
              <a:buSzPts val="1200"/>
              <a:buFont typeface="Open Sans"/>
              <a:buChar char="■"/>
              <a:defRPr sz="1200">
                <a:latin typeface="Open Sans"/>
                <a:ea typeface="Open Sans"/>
                <a:cs typeface="Open Sans"/>
                <a:sym typeface="Open Sans"/>
              </a:defRPr>
            </a:lvl9pPr>
          </a:lstStyle>
          <a:p/>
        </p:txBody>
      </p:sp>
      <p:sp>
        <p:nvSpPr>
          <p:cNvPr id="46" name="Google Shape;46;p6"/>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Font typeface="Open Sans"/>
              <a:buChar char="●"/>
              <a:defRPr sz="1400">
                <a:latin typeface="Open Sans"/>
                <a:ea typeface="Open Sans"/>
                <a:cs typeface="Open Sans"/>
                <a:sym typeface="Open Sans"/>
              </a:defRPr>
            </a:lvl1pPr>
            <a:lvl2pPr indent="-304800" lvl="1" marL="914400">
              <a:spcBef>
                <a:spcPts val="1600"/>
              </a:spcBef>
              <a:spcAft>
                <a:spcPts val="0"/>
              </a:spcAft>
              <a:buSzPts val="1200"/>
              <a:buFont typeface="Open Sans"/>
              <a:buChar char="○"/>
              <a:defRPr sz="1200">
                <a:latin typeface="Open Sans"/>
                <a:ea typeface="Open Sans"/>
                <a:cs typeface="Open Sans"/>
                <a:sym typeface="Open Sans"/>
              </a:defRPr>
            </a:lvl2pPr>
            <a:lvl3pPr indent="-304800" lvl="2" marL="1371600">
              <a:spcBef>
                <a:spcPts val="1600"/>
              </a:spcBef>
              <a:spcAft>
                <a:spcPts val="0"/>
              </a:spcAft>
              <a:buSzPts val="1200"/>
              <a:buFont typeface="Open Sans"/>
              <a:buChar char="■"/>
              <a:defRPr sz="1200">
                <a:latin typeface="Open Sans"/>
                <a:ea typeface="Open Sans"/>
                <a:cs typeface="Open Sans"/>
                <a:sym typeface="Open Sans"/>
              </a:defRPr>
            </a:lvl3pPr>
            <a:lvl4pPr indent="-304800" lvl="3" marL="1828800">
              <a:spcBef>
                <a:spcPts val="1600"/>
              </a:spcBef>
              <a:spcAft>
                <a:spcPts val="0"/>
              </a:spcAft>
              <a:buSzPts val="1200"/>
              <a:buFont typeface="Open Sans"/>
              <a:buChar char="●"/>
              <a:defRPr sz="1200">
                <a:latin typeface="Open Sans"/>
                <a:ea typeface="Open Sans"/>
                <a:cs typeface="Open Sans"/>
                <a:sym typeface="Open Sans"/>
              </a:defRPr>
            </a:lvl4pPr>
            <a:lvl5pPr indent="-304800" lvl="4" marL="2286000">
              <a:spcBef>
                <a:spcPts val="1600"/>
              </a:spcBef>
              <a:spcAft>
                <a:spcPts val="0"/>
              </a:spcAft>
              <a:buSzPts val="1200"/>
              <a:buFont typeface="Open Sans"/>
              <a:buChar char="○"/>
              <a:defRPr sz="1200">
                <a:latin typeface="Open Sans"/>
                <a:ea typeface="Open Sans"/>
                <a:cs typeface="Open Sans"/>
                <a:sym typeface="Open Sans"/>
              </a:defRPr>
            </a:lvl5pPr>
            <a:lvl6pPr indent="-304800" lvl="5" marL="2743200">
              <a:spcBef>
                <a:spcPts val="1600"/>
              </a:spcBef>
              <a:spcAft>
                <a:spcPts val="0"/>
              </a:spcAft>
              <a:buSzPts val="1200"/>
              <a:buFont typeface="Open Sans"/>
              <a:buChar char="■"/>
              <a:defRPr sz="1200">
                <a:latin typeface="Open Sans"/>
                <a:ea typeface="Open Sans"/>
                <a:cs typeface="Open Sans"/>
                <a:sym typeface="Open Sans"/>
              </a:defRPr>
            </a:lvl6pPr>
            <a:lvl7pPr indent="-304800" lvl="6" marL="3200400">
              <a:spcBef>
                <a:spcPts val="1600"/>
              </a:spcBef>
              <a:spcAft>
                <a:spcPts val="0"/>
              </a:spcAft>
              <a:buSzPts val="1200"/>
              <a:buFont typeface="Open Sans"/>
              <a:buChar char="●"/>
              <a:defRPr sz="1200">
                <a:latin typeface="Open Sans"/>
                <a:ea typeface="Open Sans"/>
                <a:cs typeface="Open Sans"/>
                <a:sym typeface="Open Sans"/>
              </a:defRPr>
            </a:lvl7pPr>
            <a:lvl8pPr indent="-304800" lvl="7" marL="3657600">
              <a:spcBef>
                <a:spcPts val="1600"/>
              </a:spcBef>
              <a:spcAft>
                <a:spcPts val="0"/>
              </a:spcAft>
              <a:buSzPts val="1200"/>
              <a:buFont typeface="Open Sans"/>
              <a:buChar char="○"/>
              <a:defRPr sz="1200">
                <a:latin typeface="Open Sans"/>
                <a:ea typeface="Open Sans"/>
                <a:cs typeface="Open Sans"/>
                <a:sym typeface="Open Sans"/>
              </a:defRPr>
            </a:lvl8pPr>
            <a:lvl9pPr indent="-304800" lvl="8" marL="4114800">
              <a:spcBef>
                <a:spcPts val="1600"/>
              </a:spcBef>
              <a:spcAft>
                <a:spcPts val="1600"/>
              </a:spcAft>
              <a:buSzPts val="1200"/>
              <a:buFont typeface="Open Sans"/>
              <a:buChar char="■"/>
              <a:defRPr sz="1200">
                <a:latin typeface="Open Sans"/>
                <a:ea typeface="Open Sans"/>
                <a:cs typeface="Open Sans"/>
                <a:sym typeface="Open Sans"/>
              </a:defRPr>
            </a:lvl9pPr>
          </a:lstStyle>
          <a:p/>
        </p:txBody>
      </p:sp>
      <p:sp>
        <p:nvSpPr>
          <p:cNvPr id="47" name="Google Shape;47;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48" name="Google Shape;48;p6"/>
          <p:cNvPicPr preferRelativeResize="0"/>
          <p:nvPr/>
        </p:nvPicPr>
        <p:blipFill>
          <a:blip r:embed="rId2">
            <a:alphaModFix/>
          </a:blip>
          <a:stretch>
            <a:fillRect/>
          </a:stretch>
        </p:blipFill>
        <p:spPr>
          <a:xfrm>
            <a:off x="406425" y="4225550"/>
            <a:ext cx="3429001" cy="33363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49" name="Shape 49"/>
        <p:cNvGrpSpPr/>
        <p:nvPr/>
      </p:nvGrpSpPr>
      <p:grpSpPr>
        <a:xfrm>
          <a:off x="0" y="0"/>
          <a:ext cx="0" cy="0"/>
          <a:chOff x="0" y="0"/>
          <a:chExt cx="0" cy="0"/>
        </a:xfrm>
      </p:grpSpPr>
      <p:cxnSp>
        <p:nvCxnSpPr>
          <p:cNvPr id="50" name="Google Shape;50;p7"/>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51" name="Google Shape;51;p7"/>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2" name="Google Shape;52;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3" name="Google Shape;53;p7"/>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Font typeface="Lora"/>
              <a:buNone/>
              <a:defRPr>
                <a:latin typeface="Lora"/>
                <a:ea typeface="Lora"/>
                <a:cs typeface="Lora"/>
                <a:sym typeface="Lora"/>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4" name="Google Shape;54;p7"/>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Font typeface="Open Sans"/>
              <a:buChar char="●"/>
              <a:defRPr sz="1400">
                <a:latin typeface="Open Sans"/>
                <a:ea typeface="Open Sans"/>
                <a:cs typeface="Open Sans"/>
                <a:sym typeface="Open Sans"/>
              </a:defRPr>
            </a:lvl1pPr>
            <a:lvl2pPr indent="-304800" lvl="1" marL="914400" rtl="0">
              <a:spcBef>
                <a:spcPts val="1600"/>
              </a:spcBef>
              <a:spcAft>
                <a:spcPts val="0"/>
              </a:spcAft>
              <a:buSzPts val="1200"/>
              <a:buFont typeface="Open Sans"/>
              <a:buChar char="○"/>
              <a:defRPr sz="1200">
                <a:latin typeface="Open Sans"/>
                <a:ea typeface="Open Sans"/>
                <a:cs typeface="Open Sans"/>
                <a:sym typeface="Open Sans"/>
              </a:defRPr>
            </a:lvl2pPr>
            <a:lvl3pPr indent="-304800" lvl="2" marL="1371600" rtl="0">
              <a:spcBef>
                <a:spcPts val="1600"/>
              </a:spcBef>
              <a:spcAft>
                <a:spcPts val="0"/>
              </a:spcAft>
              <a:buSzPts val="1200"/>
              <a:buFont typeface="Open Sans"/>
              <a:buChar char="■"/>
              <a:defRPr sz="1200">
                <a:latin typeface="Open Sans"/>
                <a:ea typeface="Open Sans"/>
                <a:cs typeface="Open Sans"/>
                <a:sym typeface="Open Sans"/>
              </a:defRPr>
            </a:lvl3pPr>
            <a:lvl4pPr indent="-304800" lvl="3" marL="1828800" rtl="0">
              <a:spcBef>
                <a:spcPts val="1600"/>
              </a:spcBef>
              <a:spcAft>
                <a:spcPts val="0"/>
              </a:spcAft>
              <a:buSzPts val="1200"/>
              <a:buFont typeface="Open Sans"/>
              <a:buChar char="●"/>
              <a:defRPr sz="1200">
                <a:latin typeface="Open Sans"/>
                <a:ea typeface="Open Sans"/>
                <a:cs typeface="Open Sans"/>
                <a:sym typeface="Open Sans"/>
              </a:defRPr>
            </a:lvl4pPr>
            <a:lvl5pPr indent="-304800" lvl="4" marL="2286000" rtl="0">
              <a:spcBef>
                <a:spcPts val="1600"/>
              </a:spcBef>
              <a:spcAft>
                <a:spcPts val="0"/>
              </a:spcAft>
              <a:buSzPts val="1200"/>
              <a:buFont typeface="Open Sans"/>
              <a:buChar char="○"/>
              <a:defRPr sz="1200">
                <a:latin typeface="Open Sans"/>
                <a:ea typeface="Open Sans"/>
                <a:cs typeface="Open Sans"/>
                <a:sym typeface="Open Sans"/>
              </a:defRPr>
            </a:lvl5pPr>
            <a:lvl6pPr indent="-304800" lvl="5" marL="2743200" rtl="0">
              <a:spcBef>
                <a:spcPts val="1600"/>
              </a:spcBef>
              <a:spcAft>
                <a:spcPts val="0"/>
              </a:spcAft>
              <a:buSzPts val="1200"/>
              <a:buFont typeface="Open Sans"/>
              <a:buChar char="■"/>
              <a:defRPr sz="1200">
                <a:latin typeface="Open Sans"/>
                <a:ea typeface="Open Sans"/>
                <a:cs typeface="Open Sans"/>
                <a:sym typeface="Open Sans"/>
              </a:defRPr>
            </a:lvl6pPr>
            <a:lvl7pPr indent="-304800" lvl="6" marL="3200400" rtl="0">
              <a:spcBef>
                <a:spcPts val="1600"/>
              </a:spcBef>
              <a:spcAft>
                <a:spcPts val="0"/>
              </a:spcAft>
              <a:buSzPts val="1200"/>
              <a:buFont typeface="Open Sans"/>
              <a:buChar char="●"/>
              <a:defRPr sz="1200">
                <a:latin typeface="Open Sans"/>
                <a:ea typeface="Open Sans"/>
                <a:cs typeface="Open Sans"/>
                <a:sym typeface="Open Sans"/>
              </a:defRPr>
            </a:lvl7pPr>
            <a:lvl8pPr indent="-304800" lvl="7" marL="3657600" rtl="0">
              <a:spcBef>
                <a:spcPts val="1600"/>
              </a:spcBef>
              <a:spcAft>
                <a:spcPts val="0"/>
              </a:spcAft>
              <a:buSzPts val="1200"/>
              <a:buFont typeface="Open Sans"/>
              <a:buChar char="○"/>
              <a:defRPr sz="1200">
                <a:latin typeface="Open Sans"/>
                <a:ea typeface="Open Sans"/>
                <a:cs typeface="Open Sans"/>
                <a:sym typeface="Open Sans"/>
              </a:defRPr>
            </a:lvl8pPr>
            <a:lvl9pPr indent="-304800" lvl="8" marL="4114800" rtl="0">
              <a:spcBef>
                <a:spcPts val="1600"/>
              </a:spcBef>
              <a:spcAft>
                <a:spcPts val="1600"/>
              </a:spcAft>
              <a:buSzPts val="1200"/>
              <a:buFont typeface="Open Sans"/>
              <a:buChar char="■"/>
              <a:defRPr sz="1200">
                <a:latin typeface="Open Sans"/>
                <a:ea typeface="Open Sans"/>
                <a:cs typeface="Open Sans"/>
                <a:sym typeface="Open Sans"/>
              </a:defRPr>
            </a:lvl9pPr>
          </a:lstStyle>
          <a:p/>
        </p:txBody>
      </p:sp>
      <p:sp>
        <p:nvSpPr>
          <p:cNvPr id="55" name="Google Shape;55;p7"/>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Font typeface="Open Sans"/>
              <a:buChar char="●"/>
              <a:defRPr sz="1400">
                <a:latin typeface="Open Sans"/>
                <a:ea typeface="Open Sans"/>
                <a:cs typeface="Open Sans"/>
                <a:sym typeface="Open Sans"/>
              </a:defRPr>
            </a:lvl1pPr>
            <a:lvl2pPr indent="-304800" lvl="1" marL="914400" rtl="0">
              <a:spcBef>
                <a:spcPts val="1600"/>
              </a:spcBef>
              <a:spcAft>
                <a:spcPts val="0"/>
              </a:spcAft>
              <a:buSzPts val="1200"/>
              <a:buFont typeface="Open Sans"/>
              <a:buChar char="○"/>
              <a:defRPr sz="1200">
                <a:latin typeface="Open Sans"/>
                <a:ea typeface="Open Sans"/>
                <a:cs typeface="Open Sans"/>
                <a:sym typeface="Open Sans"/>
              </a:defRPr>
            </a:lvl2pPr>
            <a:lvl3pPr indent="-304800" lvl="2" marL="1371600" rtl="0">
              <a:spcBef>
                <a:spcPts val="1600"/>
              </a:spcBef>
              <a:spcAft>
                <a:spcPts val="0"/>
              </a:spcAft>
              <a:buSzPts val="1200"/>
              <a:buFont typeface="Open Sans"/>
              <a:buChar char="■"/>
              <a:defRPr sz="1200">
                <a:latin typeface="Open Sans"/>
                <a:ea typeface="Open Sans"/>
                <a:cs typeface="Open Sans"/>
                <a:sym typeface="Open Sans"/>
              </a:defRPr>
            </a:lvl3pPr>
            <a:lvl4pPr indent="-304800" lvl="3" marL="1828800" rtl="0">
              <a:spcBef>
                <a:spcPts val="1600"/>
              </a:spcBef>
              <a:spcAft>
                <a:spcPts val="0"/>
              </a:spcAft>
              <a:buSzPts val="1200"/>
              <a:buFont typeface="Open Sans"/>
              <a:buChar char="●"/>
              <a:defRPr sz="1200">
                <a:latin typeface="Open Sans"/>
                <a:ea typeface="Open Sans"/>
                <a:cs typeface="Open Sans"/>
                <a:sym typeface="Open Sans"/>
              </a:defRPr>
            </a:lvl4pPr>
            <a:lvl5pPr indent="-304800" lvl="4" marL="2286000" rtl="0">
              <a:spcBef>
                <a:spcPts val="1600"/>
              </a:spcBef>
              <a:spcAft>
                <a:spcPts val="0"/>
              </a:spcAft>
              <a:buSzPts val="1200"/>
              <a:buFont typeface="Open Sans"/>
              <a:buChar char="○"/>
              <a:defRPr sz="1200">
                <a:latin typeface="Open Sans"/>
                <a:ea typeface="Open Sans"/>
                <a:cs typeface="Open Sans"/>
                <a:sym typeface="Open Sans"/>
              </a:defRPr>
            </a:lvl5pPr>
            <a:lvl6pPr indent="-304800" lvl="5" marL="2743200" rtl="0">
              <a:spcBef>
                <a:spcPts val="1600"/>
              </a:spcBef>
              <a:spcAft>
                <a:spcPts val="0"/>
              </a:spcAft>
              <a:buSzPts val="1200"/>
              <a:buFont typeface="Open Sans"/>
              <a:buChar char="■"/>
              <a:defRPr sz="1200">
                <a:latin typeface="Open Sans"/>
                <a:ea typeface="Open Sans"/>
                <a:cs typeface="Open Sans"/>
                <a:sym typeface="Open Sans"/>
              </a:defRPr>
            </a:lvl6pPr>
            <a:lvl7pPr indent="-304800" lvl="6" marL="3200400" rtl="0">
              <a:spcBef>
                <a:spcPts val="1600"/>
              </a:spcBef>
              <a:spcAft>
                <a:spcPts val="0"/>
              </a:spcAft>
              <a:buSzPts val="1200"/>
              <a:buFont typeface="Open Sans"/>
              <a:buChar char="●"/>
              <a:defRPr sz="1200">
                <a:latin typeface="Open Sans"/>
                <a:ea typeface="Open Sans"/>
                <a:cs typeface="Open Sans"/>
                <a:sym typeface="Open Sans"/>
              </a:defRPr>
            </a:lvl7pPr>
            <a:lvl8pPr indent="-304800" lvl="7" marL="3657600" rtl="0">
              <a:spcBef>
                <a:spcPts val="1600"/>
              </a:spcBef>
              <a:spcAft>
                <a:spcPts val="0"/>
              </a:spcAft>
              <a:buSzPts val="1200"/>
              <a:buFont typeface="Open Sans"/>
              <a:buChar char="○"/>
              <a:defRPr sz="1200">
                <a:latin typeface="Open Sans"/>
                <a:ea typeface="Open Sans"/>
                <a:cs typeface="Open Sans"/>
                <a:sym typeface="Open Sans"/>
              </a:defRPr>
            </a:lvl8pPr>
            <a:lvl9pPr indent="-304800" lvl="8" marL="4114800" rtl="0">
              <a:spcBef>
                <a:spcPts val="1600"/>
              </a:spcBef>
              <a:spcAft>
                <a:spcPts val="1600"/>
              </a:spcAft>
              <a:buSzPts val="1200"/>
              <a:buFont typeface="Open Sans"/>
              <a:buChar char="■"/>
              <a:defRPr sz="1200">
                <a:latin typeface="Open Sans"/>
                <a:ea typeface="Open Sans"/>
                <a:cs typeface="Open Sans"/>
                <a:sym typeface="Open Sans"/>
              </a:defRPr>
            </a:lvl9pPr>
          </a:lstStyle>
          <a:p/>
        </p:txBody>
      </p:sp>
      <p:sp>
        <p:nvSpPr>
          <p:cNvPr id="56" name="Google Shape;56;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7" name="Google Shape;57;p7"/>
          <p:cNvSpPr/>
          <p:nvPr/>
        </p:nvSpPr>
        <p:spPr>
          <a:xfrm>
            <a:off x="-72000" y="-10275"/>
            <a:ext cx="936000" cy="5241300"/>
          </a:xfrm>
          <a:prstGeom prst="rect">
            <a:avLst/>
          </a:prstGeom>
          <a:solidFill>
            <a:srgbClr val="BF78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 name="Google Shape;58;p7"/>
          <p:cNvPicPr preferRelativeResize="0"/>
          <p:nvPr/>
        </p:nvPicPr>
        <p:blipFill>
          <a:blip r:embed="rId2">
            <a:alphaModFix/>
          </a:blip>
          <a:stretch>
            <a:fillRect/>
          </a:stretch>
        </p:blipFill>
        <p:spPr>
          <a:xfrm>
            <a:off x="406425" y="4225550"/>
            <a:ext cx="3429001" cy="33363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8"/>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Lora"/>
              <a:buNone/>
              <a:defRPr>
                <a:latin typeface="Lora"/>
                <a:ea typeface="Lora"/>
                <a:cs typeface="Lora"/>
                <a:sym typeface="Lora"/>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61" name="Google Shape;61;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62" name="Google Shape;62;p8"/>
          <p:cNvPicPr preferRelativeResize="0"/>
          <p:nvPr/>
        </p:nvPicPr>
        <p:blipFill>
          <a:blip r:embed="rId2">
            <a:alphaModFix/>
          </a:blip>
          <a:stretch>
            <a:fillRect/>
          </a:stretch>
        </p:blipFill>
        <p:spPr>
          <a:xfrm>
            <a:off x="406425" y="4454150"/>
            <a:ext cx="3429001" cy="33363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3" name="Shape 63"/>
        <p:cNvGrpSpPr/>
        <p:nvPr/>
      </p:nvGrpSpPr>
      <p:grpSpPr>
        <a:xfrm>
          <a:off x="0" y="0"/>
          <a:ext cx="0" cy="0"/>
          <a:chOff x="0" y="0"/>
          <a:chExt cx="0" cy="0"/>
        </a:xfrm>
      </p:grpSpPr>
      <p:cxnSp>
        <p:nvCxnSpPr>
          <p:cNvPr id="64" name="Google Shape;64;p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5" name="Google Shape;65;p9"/>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Font typeface="Lora"/>
              <a:buNone/>
              <a:defRPr sz="2400">
                <a:latin typeface="Lora"/>
                <a:ea typeface="Lora"/>
                <a:cs typeface="Lora"/>
                <a:sym typeface="Lora"/>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6" name="Google Shape;66;p9"/>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Open Sans"/>
              <a:buChar char="●"/>
              <a:defRPr sz="1200">
                <a:latin typeface="Open Sans"/>
                <a:ea typeface="Open Sans"/>
                <a:cs typeface="Open Sans"/>
                <a:sym typeface="Open Sans"/>
              </a:defRPr>
            </a:lvl1pPr>
            <a:lvl2pPr indent="-304800" lvl="1" marL="914400">
              <a:spcBef>
                <a:spcPts val="1600"/>
              </a:spcBef>
              <a:spcAft>
                <a:spcPts val="0"/>
              </a:spcAft>
              <a:buSzPts val="1200"/>
              <a:buFont typeface="Open Sans"/>
              <a:buChar char="○"/>
              <a:defRPr sz="1200">
                <a:latin typeface="Open Sans"/>
                <a:ea typeface="Open Sans"/>
                <a:cs typeface="Open Sans"/>
                <a:sym typeface="Open Sans"/>
              </a:defRPr>
            </a:lvl2pPr>
            <a:lvl3pPr indent="-304800" lvl="2" marL="1371600">
              <a:spcBef>
                <a:spcPts val="1600"/>
              </a:spcBef>
              <a:spcAft>
                <a:spcPts val="0"/>
              </a:spcAft>
              <a:buSzPts val="1200"/>
              <a:buFont typeface="Open Sans"/>
              <a:buChar char="■"/>
              <a:defRPr sz="1200">
                <a:latin typeface="Open Sans"/>
                <a:ea typeface="Open Sans"/>
                <a:cs typeface="Open Sans"/>
                <a:sym typeface="Open Sans"/>
              </a:defRPr>
            </a:lvl3pPr>
            <a:lvl4pPr indent="-304800" lvl="3" marL="1828800">
              <a:spcBef>
                <a:spcPts val="1600"/>
              </a:spcBef>
              <a:spcAft>
                <a:spcPts val="0"/>
              </a:spcAft>
              <a:buSzPts val="1200"/>
              <a:buFont typeface="Open Sans"/>
              <a:buChar char="●"/>
              <a:defRPr sz="1200">
                <a:latin typeface="Open Sans"/>
                <a:ea typeface="Open Sans"/>
                <a:cs typeface="Open Sans"/>
                <a:sym typeface="Open Sans"/>
              </a:defRPr>
            </a:lvl4pPr>
            <a:lvl5pPr indent="-304800" lvl="4" marL="2286000">
              <a:spcBef>
                <a:spcPts val="1600"/>
              </a:spcBef>
              <a:spcAft>
                <a:spcPts val="0"/>
              </a:spcAft>
              <a:buSzPts val="1200"/>
              <a:buFont typeface="Open Sans"/>
              <a:buChar char="○"/>
              <a:defRPr sz="1200">
                <a:latin typeface="Open Sans"/>
                <a:ea typeface="Open Sans"/>
                <a:cs typeface="Open Sans"/>
                <a:sym typeface="Open Sans"/>
              </a:defRPr>
            </a:lvl5pPr>
            <a:lvl6pPr indent="-304800" lvl="5" marL="2743200">
              <a:spcBef>
                <a:spcPts val="1600"/>
              </a:spcBef>
              <a:spcAft>
                <a:spcPts val="0"/>
              </a:spcAft>
              <a:buSzPts val="1200"/>
              <a:buFont typeface="Open Sans"/>
              <a:buChar char="■"/>
              <a:defRPr sz="1200">
                <a:latin typeface="Open Sans"/>
                <a:ea typeface="Open Sans"/>
                <a:cs typeface="Open Sans"/>
                <a:sym typeface="Open Sans"/>
              </a:defRPr>
            </a:lvl6pPr>
            <a:lvl7pPr indent="-304800" lvl="6" marL="3200400">
              <a:spcBef>
                <a:spcPts val="1600"/>
              </a:spcBef>
              <a:spcAft>
                <a:spcPts val="0"/>
              </a:spcAft>
              <a:buSzPts val="1200"/>
              <a:buFont typeface="Open Sans"/>
              <a:buChar char="●"/>
              <a:defRPr sz="1200">
                <a:latin typeface="Open Sans"/>
                <a:ea typeface="Open Sans"/>
                <a:cs typeface="Open Sans"/>
                <a:sym typeface="Open Sans"/>
              </a:defRPr>
            </a:lvl7pPr>
            <a:lvl8pPr indent="-304800" lvl="7" marL="3657600">
              <a:spcBef>
                <a:spcPts val="1600"/>
              </a:spcBef>
              <a:spcAft>
                <a:spcPts val="0"/>
              </a:spcAft>
              <a:buSzPts val="1200"/>
              <a:buFont typeface="Open Sans"/>
              <a:buChar char="○"/>
              <a:defRPr sz="1200">
                <a:latin typeface="Open Sans"/>
                <a:ea typeface="Open Sans"/>
                <a:cs typeface="Open Sans"/>
                <a:sym typeface="Open Sans"/>
              </a:defRPr>
            </a:lvl8pPr>
            <a:lvl9pPr indent="-304800" lvl="8" marL="4114800">
              <a:spcBef>
                <a:spcPts val="1600"/>
              </a:spcBef>
              <a:spcAft>
                <a:spcPts val="1600"/>
              </a:spcAft>
              <a:buSzPts val="1200"/>
              <a:buFont typeface="Open Sans"/>
              <a:buChar char="■"/>
              <a:defRPr sz="1200">
                <a:latin typeface="Open Sans"/>
                <a:ea typeface="Open Sans"/>
                <a:cs typeface="Open Sans"/>
                <a:sym typeface="Open Sans"/>
              </a:defRPr>
            </a:lvl9pPr>
          </a:lstStyle>
          <a:p/>
        </p:txBody>
      </p:sp>
      <p:sp>
        <p:nvSpPr>
          <p:cNvPr id="67" name="Google Shape;67;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68" name="Google Shape;68;p9"/>
          <p:cNvPicPr preferRelativeResize="0"/>
          <p:nvPr/>
        </p:nvPicPr>
        <p:blipFill>
          <a:blip r:embed="rId2">
            <a:alphaModFix/>
          </a:blip>
          <a:stretch>
            <a:fillRect/>
          </a:stretch>
        </p:blipFill>
        <p:spPr>
          <a:xfrm>
            <a:off x="406425" y="4530350"/>
            <a:ext cx="3429001" cy="33363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69" name="Shape 69"/>
        <p:cNvGrpSpPr/>
        <p:nvPr/>
      </p:nvGrpSpPr>
      <p:grpSpPr>
        <a:xfrm>
          <a:off x="0" y="0"/>
          <a:ext cx="0" cy="0"/>
          <a:chOff x="0" y="0"/>
          <a:chExt cx="0" cy="0"/>
        </a:xfrm>
      </p:grpSpPr>
      <p:cxnSp>
        <p:nvCxnSpPr>
          <p:cNvPr id="70" name="Google Shape;70;p10"/>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71" name="Google Shape;71;p10"/>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Font typeface="Abril Fatface"/>
              <a:buNone/>
              <a:defRPr sz="4800">
                <a:solidFill>
                  <a:schemeClr val="lt1"/>
                </a:solidFill>
                <a:latin typeface="Abril Fatface"/>
                <a:ea typeface="Abril Fatface"/>
                <a:cs typeface="Abril Fatface"/>
                <a:sym typeface="Abril Fatface"/>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72" name="Google Shape;72;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pic>
        <p:nvPicPr>
          <p:cNvPr id="73" name="Google Shape;73;p10"/>
          <p:cNvPicPr preferRelativeResize="0"/>
          <p:nvPr/>
        </p:nvPicPr>
        <p:blipFill>
          <a:blip r:embed="rId2">
            <a:alphaModFix/>
          </a:blip>
          <a:stretch>
            <a:fillRect/>
          </a:stretch>
        </p:blipFill>
        <p:spPr>
          <a:xfrm>
            <a:off x="406425" y="4454150"/>
            <a:ext cx="3429001" cy="33363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4" name="Shape 74"/>
        <p:cNvGrpSpPr/>
        <p:nvPr/>
      </p:nvGrpSpPr>
      <p:grpSpPr>
        <a:xfrm>
          <a:off x="0" y="0"/>
          <a:ext cx="0" cy="0"/>
          <a:chOff x="0" y="0"/>
          <a:chExt cx="0" cy="0"/>
        </a:xfrm>
      </p:grpSpPr>
      <p:sp>
        <p:nvSpPr>
          <p:cNvPr id="75" name="Google Shape;75;p11"/>
          <p:cNvSpPr/>
          <p:nvPr/>
        </p:nvSpPr>
        <p:spPr>
          <a:xfrm>
            <a:off x="4572000" y="125"/>
            <a:ext cx="4572000" cy="5143500"/>
          </a:xfrm>
          <a:prstGeom prst="rect">
            <a:avLst/>
          </a:prstGeom>
          <a:solidFill>
            <a:srgbClr val="BF78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6" name="Google Shape;76;p1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77" name="Google Shape;77;p11"/>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BF7836"/>
              </a:buClr>
              <a:buSzPts val="3600"/>
              <a:buFont typeface="Abril Fatface"/>
              <a:buNone/>
              <a:defRPr sz="3600">
                <a:solidFill>
                  <a:srgbClr val="BF7836"/>
                </a:solidFill>
                <a:latin typeface="Abril Fatface"/>
                <a:ea typeface="Abril Fatface"/>
                <a:cs typeface="Abril Fatface"/>
                <a:sym typeface="Abril Fatface"/>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78" name="Google Shape;78;p11"/>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Font typeface="Lora"/>
              <a:buNone/>
              <a:defRPr sz="2100">
                <a:latin typeface="Lora"/>
                <a:ea typeface="Lora"/>
                <a:cs typeface="Lora"/>
                <a:sym typeface="Lora"/>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79" name="Google Shape;79;p1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Font typeface="Open Sans"/>
              <a:buChar char="●"/>
              <a:defRPr>
                <a:solidFill>
                  <a:schemeClr val="lt1"/>
                </a:solidFill>
                <a:latin typeface="Open Sans"/>
                <a:ea typeface="Open Sans"/>
                <a:cs typeface="Open Sans"/>
                <a:sym typeface="Open Sans"/>
              </a:defRPr>
            </a:lvl1pPr>
            <a:lvl2pPr indent="-317500" lvl="1" marL="914400">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2pPr>
            <a:lvl3pPr indent="-317500" lvl="2" marL="1371600">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3pPr>
            <a:lvl4pPr indent="-317500" lvl="3" marL="1828800">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4pPr>
            <a:lvl5pPr indent="-317500" lvl="4" marL="2286000">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5pPr>
            <a:lvl6pPr indent="-317500" lvl="5" marL="2743200">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6pPr>
            <a:lvl7pPr indent="-317500" lvl="6" marL="3200400">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7pPr>
            <a:lvl8pPr indent="-317500" lvl="7" marL="3657600">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8pPr>
            <a:lvl9pPr indent="-317500" lvl="8" marL="4114800">
              <a:spcBef>
                <a:spcPts val="1600"/>
              </a:spcBef>
              <a:spcAft>
                <a:spcPts val="1600"/>
              </a:spcAft>
              <a:buClr>
                <a:schemeClr val="lt1"/>
              </a:buClr>
              <a:buSzPts val="1400"/>
              <a:buFont typeface="Open Sans"/>
              <a:buChar char="■"/>
              <a:defRPr>
                <a:solidFill>
                  <a:schemeClr val="lt1"/>
                </a:solidFill>
                <a:latin typeface="Open Sans"/>
                <a:ea typeface="Open Sans"/>
                <a:cs typeface="Open Sans"/>
                <a:sym typeface="Open Sans"/>
              </a:defRPr>
            </a:lvl9pPr>
          </a:lstStyle>
          <a:p/>
        </p:txBody>
      </p:sp>
      <p:sp>
        <p:nvSpPr>
          <p:cNvPr id="80" name="Google Shape;80;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pic>
        <p:nvPicPr>
          <p:cNvPr id="81" name="Google Shape;81;p11"/>
          <p:cNvPicPr preferRelativeResize="0"/>
          <p:nvPr/>
        </p:nvPicPr>
        <p:blipFill>
          <a:blip r:embed="rId2">
            <a:alphaModFix/>
          </a:blip>
          <a:stretch>
            <a:fillRect/>
          </a:stretch>
        </p:blipFill>
        <p:spPr>
          <a:xfrm>
            <a:off x="406425" y="4454150"/>
            <a:ext cx="3429001" cy="33363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2" name="Shape 82"/>
        <p:cNvGrpSpPr/>
        <p:nvPr/>
      </p:nvGrpSpPr>
      <p:grpSpPr>
        <a:xfrm>
          <a:off x="0" y="0"/>
          <a:ext cx="0" cy="0"/>
          <a:chOff x="0" y="0"/>
          <a:chExt cx="0" cy="0"/>
        </a:xfrm>
      </p:grpSpPr>
      <p:cxnSp>
        <p:nvCxnSpPr>
          <p:cNvPr id="83" name="Google Shape;83;p1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84" name="Google Shape;84;p12"/>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85" name="Google Shape;85;p12"/>
          <p:cNvSpPr txBox="1"/>
          <p:nvPr>
            <p:ph idx="1" type="body"/>
          </p:nvPr>
        </p:nvSpPr>
        <p:spPr>
          <a:xfrm>
            <a:off x="328017" y="3768825"/>
            <a:ext cx="8388600" cy="3936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Font typeface="Lora"/>
              <a:buNone/>
              <a:defRPr>
                <a:latin typeface="Lora"/>
                <a:ea typeface="Lora"/>
                <a:cs typeface="Lora"/>
                <a:sym typeface="Lora"/>
              </a:defRPr>
            </a:lvl1pPr>
          </a:lstStyle>
          <a:p/>
        </p:txBody>
      </p:sp>
      <p:sp>
        <p:nvSpPr>
          <p:cNvPr id="86" name="Google Shape;86;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87" name="Google Shape;87;p12"/>
          <p:cNvPicPr preferRelativeResize="0"/>
          <p:nvPr/>
        </p:nvPicPr>
        <p:blipFill>
          <a:blip r:embed="rId2">
            <a:alphaModFix/>
          </a:blip>
          <a:stretch>
            <a:fillRect/>
          </a:stretch>
        </p:blipFill>
        <p:spPr>
          <a:xfrm>
            <a:off x="406425" y="4225550"/>
            <a:ext cx="3429001" cy="33363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8" name="Shape 88"/>
        <p:cNvGrpSpPr/>
        <p:nvPr/>
      </p:nvGrpSpPr>
      <p:grpSpPr>
        <a:xfrm>
          <a:off x="0" y="0"/>
          <a:ext cx="0" cy="0"/>
          <a:chOff x="0" y="0"/>
          <a:chExt cx="0" cy="0"/>
        </a:xfrm>
      </p:grpSpPr>
      <p:cxnSp>
        <p:nvCxnSpPr>
          <p:cNvPr id="89" name="Google Shape;89;p13"/>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90" name="Google Shape;90;p13"/>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91" name="Google Shape;91;p13"/>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BF7836"/>
              </a:buClr>
              <a:buSzPts val="9600"/>
              <a:buFont typeface="Abril Fatface"/>
              <a:buNone/>
              <a:defRPr sz="9600">
                <a:solidFill>
                  <a:srgbClr val="BF7836"/>
                </a:solidFill>
                <a:latin typeface="Abril Fatface"/>
                <a:ea typeface="Abril Fatface"/>
                <a:cs typeface="Abril Fatface"/>
                <a:sym typeface="Abril Fatface"/>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92" name="Google Shape;92;p13"/>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Font typeface="Open Sans"/>
              <a:buChar char="●"/>
              <a:defRPr>
                <a:latin typeface="Open Sans"/>
                <a:ea typeface="Open Sans"/>
                <a:cs typeface="Open Sans"/>
                <a:sym typeface="Open Sans"/>
              </a:defRPr>
            </a:lvl1pPr>
            <a:lvl2pPr indent="-317500" lvl="1" marL="914400" algn="ctr">
              <a:spcBef>
                <a:spcPts val="1600"/>
              </a:spcBef>
              <a:spcAft>
                <a:spcPts val="0"/>
              </a:spcAft>
              <a:buSzPts val="1400"/>
              <a:buFont typeface="Open Sans"/>
              <a:buChar char="○"/>
              <a:defRPr>
                <a:latin typeface="Open Sans"/>
                <a:ea typeface="Open Sans"/>
                <a:cs typeface="Open Sans"/>
                <a:sym typeface="Open Sans"/>
              </a:defRPr>
            </a:lvl2pPr>
            <a:lvl3pPr indent="-317500" lvl="2" marL="1371600" algn="ctr">
              <a:spcBef>
                <a:spcPts val="1600"/>
              </a:spcBef>
              <a:spcAft>
                <a:spcPts val="0"/>
              </a:spcAft>
              <a:buSzPts val="1400"/>
              <a:buFont typeface="Open Sans"/>
              <a:buChar char="■"/>
              <a:defRPr>
                <a:latin typeface="Open Sans"/>
                <a:ea typeface="Open Sans"/>
                <a:cs typeface="Open Sans"/>
                <a:sym typeface="Open Sans"/>
              </a:defRPr>
            </a:lvl3pPr>
            <a:lvl4pPr indent="-317500" lvl="3" marL="1828800" algn="ctr">
              <a:spcBef>
                <a:spcPts val="1600"/>
              </a:spcBef>
              <a:spcAft>
                <a:spcPts val="0"/>
              </a:spcAft>
              <a:buSzPts val="1400"/>
              <a:buFont typeface="Open Sans"/>
              <a:buChar char="●"/>
              <a:defRPr>
                <a:latin typeface="Open Sans"/>
                <a:ea typeface="Open Sans"/>
                <a:cs typeface="Open Sans"/>
                <a:sym typeface="Open Sans"/>
              </a:defRPr>
            </a:lvl4pPr>
            <a:lvl5pPr indent="-317500" lvl="4" marL="2286000" algn="ctr">
              <a:spcBef>
                <a:spcPts val="1600"/>
              </a:spcBef>
              <a:spcAft>
                <a:spcPts val="0"/>
              </a:spcAft>
              <a:buSzPts val="1400"/>
              <a:buFont typeface="Open Sans"/>
              <a:buChar char="○"/>
              <a:defRPr>
                <a:latin typeface="Open Sans"/>
                <a:ea typeface="Open Sans"/>
                <a:cs typeface="Open Sans"/>
                <a:sym typeface="Open Sans"/>
              </a:defRPr>
            </a:lvl5pPr>
            <a:lvl6pPr indent="-317500" lvl="5" marL="2743200" algn="ctr">
              <a:spcBef>
                <a:spcPts val="1600"/>
              </a:spcBef>
              <a:spcAft>
                <a:spcPts val="0"/>
              </a:spcAft>
              <a:buSzPts val="1400"/>
              <a:buFont typeface="Open Sans"/>
              <a:buChar char="■"/>
              <a:defRPr>
                <a:latin typeface="Open Sans"/>
                <a:ea typeface="Open Sans"/>
                <a:cs typeface="Open Sans"/>
                <a:sym typeface="Open Sans"/>
              </a:defRPr>
            </a:lvl6pPr>
            <a:lvl7pPr indent="-317500" lvl="6" marL="3200400" algn="ctr">
              <a:spcBef>
                <a:spcPts val="1600"/>
              </a:spcBef>
              <a:spcAft>
                <a:spcPts val="0"/>
              </a:spcAft>
              <a:buSzPts val="1400"/>
              <a:buFont typeface="Open Sans"/>
              <a:buChar char="●"/>
              <a:defRPr>
                <a:latin typeface="Open Sans"/>
                <a:ea typeface="Open Sans"/>
                <a:cs typeface="Open Sans"/>
                <a:sym typeface="Open Sans"/>
              </a:defRPr>
            </a:lvl7pPr>
            <a:lvl8pPr indent="-317500" lvl="7" marL="3657600" algn="ctr">
              <a:spcBef>
                <a:spcPts val="1600"/>
              </a:spcBef>
              <a:spcAft>
                <a:spcPts val="0"/>
              </a:spcAft>
              <a:buSzPts val="1400"/>
              <a:buFont typeface="Open Sans"/>
              <a:buChar char="○"/>
              <a:defRPr>
                <a:latin typeface="Open Sans"/>
                <a:ea typeface="Open Sans"/>
                <a:cs typeface="Open Sans"/>
                <a:sym typeface="Open Sans"/>
              </a:defRPr>
            </a:lvl8pPr>
            <a:lvl9pPr indent="-317500" lvl="8" marL="4114800" algn="ctr">
              <a:spcBef>
                <a:spcPts val="1600"/>
              </a:spcBef>
              <a:spcAft>
                <a:spcPts val="1600"/>
              </a:spcAft>
              <a:buSzPts val="1400"/>
              <a:buFont typeface="Open Sans"/>
              <a:buChar char="■"/>
              <a:defRPr>
                <a:latin typeface="Open Sans"/>
                <a:ea typeface="Open Sans"/>
                <a:cs typeface="Open Sans"/>
                <a:sym typeface="Open Sans"/>
              </a:defRPr>
            </a:lvl9pPr>
          </a:lstStyle>
          <a:p/>
        </p:txBody>
      </p:sp>
      <p:sp>
        <p:nvSpPr>
          <p:cNvPr id="93" name="Google Shape;93;p1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94" name="Google Shape;94;p13"/>
          <p:cNvPicPr preferRelativeResize="0"/>
          <p:nvPr/>
        </p:nvPicPr>
        <p:blipFill>
          <a:blip r:embed="rId2">
            <a:alphaModFix/>
          </a:blip>
          <a:stretch>
            <a:fillRect/>
          </a:stretch>
        </p:blipFill>
        <p:spPr>
          <a:xfrm>
            <a:off x="406425" y="4225550"/>
            <a:ext cx="3429001" cy="33363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5" name="Shape 95"/>
        <p:cNvGrpSpPr/>
        <p:nvPr/>
      </p:nvGrpSpPr>
      <p:grpSpPr>
        <a:xfrm>
          <a:off x="0" y="0"/>
          <a:ext cx="0" cy="0"/>
          <a:chOff x="0" y="0"/>
          <a:chExt cx="0" cy="0"/>
        </a:xfrm>
      </p:grpSpPr>
      <p:sp>
        <p:nvSpPr>
          <p:cNvPr id="96" name="Google Shape;96;p1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97" name="Google Shape;97;p14"/>
          <p:cNvPicPr preferRelativeResize="0"/>
          <p:nvPr/>
        </p:nvPicPr>
        <p:blipFill>
          <a:blip r:embed="rId2">
            <a:alphaModFix/>
          </a:blip>
          <a:stretch>
            <a:fillRect/>
          </a:stretch>
        </p:blipFill>
        <p:spPr>
          <a:xfrm>
            <a:off x="406425" y="4454150"/>
            <a:ext cx="3429001" cy="33363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bg>
      <p:bgPr>
        <a:solidFill>
          <a:srgbClr val="113421"/>
        </a:solidFill>
      </p:bgPr>
    </p:bg>
    <p:spTree>
      <p:nvGrpSpPr>
        <p:cNvPr id="98" name="Shape 98"/>
        <p:cNvGrpSpPr/>
        <p:nvPr/>
      </p:nvGrpSpPr>
      <p:grpSpPr>
        <a:xfrm>
          <a:off x="0" y="0"/>
          <a:ext cx="0" cy="0"/>
          <a:chOff x="0" y="0"/>
          <a:chExt cx="0" cy="0"/>
        </a:xfrm>
      </p:grpSpPr>
      <p:sp>
        <p:nvSpPr>
          <p:cNvPr id="99" name="Google Shape;9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E5DED4"/>
              </a:buClr>
              <a:buSzPts val="4800"/>
              <a:buFont typeface="Abril Fatface"/>
              <a:buNone/>
              <a:defRPr sz="4800">
                <a:solidFill>
                  <a:srgbClr val="E5DED4"/>
                </a:solidFill>
                <a:latin typeface="Abril Fatface"/>
                <a:ea typeface="Abril Fatface"/>
                <a:cs typeface="Abril Fatface"/>
                <a:sym typeface="Abril Fatfac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00" name="Google Shape;10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101" name="Google Shape;101;p15"/>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obj">
  <p:cSld name="OBJECT">
    <p:spTree>
      <p:nvGrpSpPr>
        <p:cNvPr id="102" name="Shape 102"/>
        <p:cNvGrpSpPr/>
        <p:nvPr/>
      </p:nvGrpSpPr>
      <p:grpSpPr>
        <a:xfrm>
          <a:off x="0" y="0"/>
          <a:ext cx="0" cy="0"/>
          <a:chOff x="0" y="0"/>
          <a:chExt cx="0" cy="0"/>
        </a:xfrm>
      </p:grpSpPr>
      <p:sp>
        <p:nvSpPr>
          <p:cNvPr id="103" name="Google Shape;103;p16"/>
          <p:cNvSpPr txBox="1"/>
          <p:nvPr>
            <p:ph idx="11" type="ftr"/>
          </p:nvPr>
        </p:nvSpPr>
        <p:spPr>
          <a:xfrm>
            <a:off x="3108960" y="4783455"/>
            <a:ext cx="2926200" cy="2571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800" u="none" cap="none" strike="noStrike">
                <a:solidFill>
                  <a:srgbClr val="888888"/>
                </a:solidFill>
              </a:defRPr>
            </a:lvl1pPr>
            <a:lvl2pPr indent="0" lvl="1" marL="457200" marR="0" rtl="0" algn="l">
              <a:spcBef>
                <a:spcPts val="0"/>
              </a:spcBef>
              <a:spcAft>
                <a:spcPts val="0"/>
              </a:spcAft>
              <a:buSzPts val="1400"/>
              <a:buNone/>
              <a:defRPr b="0" i="0" sz="1800" u="none" cap="none" strike="noStrike"/>
            </a:lvl2pPr>
            <a:lvl3pPr indent="0" lvl="2" marL="914400" marR="0" rtl="0" algn="l">
              <a:spcBef>
                <a:spcPts val="0"/>
              </a:spcBef>
              <a:spcAft>
                <a:spcPts val="0"/>
              </a:spcAft>
              <a:buSzPts val="1400"/>
              <a:buNone/>
              <a:defRPr b="0" i="0" sz="1800" u="none" cap="none" strike="noStrike"/>
            </a:lvl3pPr>
            <a:lvl4pPr indent="0" lvl="3" marL="1371600" marR="0" rtl="0" algn="l">
              <a:spcBef>
                <a:spcPts val="0"/>
              </a:spcBef>
              <a:spcAft>
                <a:spcPts val="0"/>
              </a:spcAft>
              <a:buSzPts val="1400"/>
              <a:buNone/>
              <a:defRPr b="0" i="0" sz="1800" u="none" cap="none" strike="noStrike"/>
            </a:lvl4pPr>
            <a:lvl5pPr indent="0" lvl="4" marL="1828800" marR="0" rtl="0" algn="l">
              <a:spcBef>
                <a:spcPts val="0"/>
              </a:spcBef>
              <a:spcAft>
                <a:spcPts val="0"/>
              </a:spcAft>
              <a:buSzPts val="1400"/>
              <a:buNone/>
              <a:defRPr b="0" i="0" sz="1800" u="none" cap="none" strike="noStrike"/>
            </a:lvl5pPr>
            <a:lvl6pPr indent="0" lvl="5" marL="2286000" marR="0" rtl="0" algn="l">
              <a:spcBef>
                <a:spcPts val="0"/>
              </a:spcBef>
              <a:spcAft>
                <a:spcPts val="0"/>
              </a:spcAft>
              <a:buSzPts val="1400"/>
              <a:buNone/>
              <a:defRPr b="0" i="0" sz="1800" u="none" cap="none" strike="noStrike"/>
            </a:lvl6pPr>
            <a:lvl7pPr indent="0" lvl="6" marL="2743200" marR="0" rtl="0" algn="l">
              <a:spcBef>
                <a:spcPts val="0"/>
              </a:spcBef>
              <a:spcAft>
                <a:spcPts val="0"/>
              </a:spcAft>
              <a:buSzPts val="1400"/>
              <a:buNone/>
              <a:defRPr b="0" i="0" sz="1800" u="none" cap="none" strike="noStrike"/>
            </a:lvl7pPr>
            <a:lvl8pPr indent="0" lvl="7" marL="3200400" marR="0" rtl="0" algn="l">
              <a:spcBef>
                <a:spcPts val="0"/>
              </a:spcBef>
              <a:spcAft>
                <a:spcPts val="0"/>
              </a:spcAft>
              <a:buSzPts val="1400"/>
              <a:buNone/>
              <a:defRPr b="0" i="0" sz="1800" u="none" cap="none" strike="noStrike"/>
            </a:lvl8pPr>
            <a:lvl9pPr indent="0" lvl="8" marL="3657600" marR="0" rtl="0" algn="l">
              <a:spcBef>
                <a:spcPts val="0"/>
              </a:spcBef>
              <a:spcAft>
                <a:spcPts val="0"/>
              </a:spcAft>
              <a:buSzPts val="1400"/>
              <a:buNone/>
              <a:defRPr b="0" i="0" sz="1800" u="none" cap="none" strike="noStrike"/>
            </a:lvl9pPr>
          </a:lstStyle>
          <a:p/>
        </p:txBody>
      </p:sp>
      <p:sp>
        <p:nvSpPr>
          <p:cNvPr id="104" name="Google Shape;104;p16"/>
          <p:cNvSpPr txBox="1"/>
          <p:nvPr>
            <p:ph idx="10" type="dt"/>
          </p:nvPr>
        </p:nvSpPr>
        <p:spPr>
          <a:xfrm>
            <a:off x="457200" y="4783455"/>
            <a:ext cx="2103000" cy="2571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rgbClr val="888888"/>
                </a:solidFill>
              </a:defRPr>
            </a:lvl1pPr>
            <a:lvl2pPr indent="0" lvl="1" marL="457200" marR="0" rtl="0" algn="l">
              <a:spcBef>
                <a:spcPts val="0"/>
              </a:spcBef>
              <a:spcAft>
                <a:spcPts val="0"/>
              </a:spcAft>
              <a:buSzPts val="1400"/>
              <a:buNone/>
              <a:defRPr b="0" i="0" sz="1800" u="none" cap="none" strike="noStrike"/>
            </a:lvl2pPr>
            <a:lvl3pPr indent="0" lvl="2" marL="914400" marR="0" rtl="0" algn="l">
              <a:spcBef>
                <a:spcPts val="0"/>
              </a:spcBef>
              <a:spcAft>
                <a:spcPts val="0"/>
              </a:spcAft>
              <a:buSzPts val="1400"/>
              <a:buNone/>
              <a:defRPr b="0" i="0" sz="1800" u="none" cap="none" strike="noStrike"/>
            </a:lvl3pPr>
            <a:lvl4pPr indent="0" lvl="3" marL="1371600" marR="0" rtl="0" algn="l">
              <a:spcBef>
                <a:spcPts val="0"/>
              </a:spcBef>
              <a:spcAft>
                <a:spcPts val="0"/>
              </a:spcAft>
              <a:buSzPts val="1400"/>
              <a:buNone/>
              <a:defRPr b="0" i="0" sz="1800" u="none" cap="none" strike="noStrike"/>
            </a:lvl4pPr>
            <a:lvl5pPr indent="0" lvl="4" marL="1828800" marR="0" rtl="0" algn="l">
              <a:spcBef>
                <a:spcPts val="0"/>
              </a:spcBef>
              <a:spcAft>
                <a:spcPts val="0"/>
              </a:spcAft>
              <a:buSzPts val="1400"/>
              <a:buNone/>
              <a:defRPr b="0" i="0" sz="1800" u="none" cap="none" strike="noStrike"/>
            </a:lvl5pPr>
            <a:lvl6pPr indent="0" lvl="5" marL="2286000" marR="0" rtl="0" algn="l">
              <a:spcBef>
                <a:spcPts val="0"/>
              </a:spcBef>
              <a:spcAft>
                <a:spcPts val="0"/>
              </a:spcAft>
              <a:buSzPts val="1400"/>
              <a:buNone/>
              <a:defRPr b="0" i="0" sz="1800" u="none" cap="none" strike="noStrike"/>
            </a:lvl6pPr>
            <a:lvl7pPr indent="0" lvl="6" marL="2743200" marR="0" rtl="0" algn="l">
              <a:spcBef>
                <a:spcPts val="0"/>
              </a:spcBef>
              <a:spcAft>
                <a:spcPts val="0"/>
              </a:spcAft>
              <a:buSzPts val="1400"/>
              <a:buNone/>
              <a:defRPr b="0" i="0" sz="1800" u="none" cap="none" strike="noStrike"/>
            </a:lvl7pPr>
            <a:lvl8pPr indent="0" lvl="7" marL="3200400" marR="0" rtl="0" algn="l">
              <a:spcBef>
                <a:spcPts val="0"/>
              </a:spcBef>
              <a:spcAft>
                <a:spcPts val="0"/>
              </a:spcAft>
              <a:buSzPts val="1400"/>
              <a:buNone/>
              <a:defRPr b="0" i="0" sz="1800" u="none" cap="none" strike="noStrike"/>
            </a:lvl8pPr>
            <a:lvl9pPr indent="0" lvl="8" marL="3657600" marR="0" rtl="0" algn="l">
              <a:spcBef>
                <a:spcPts val="0"/>
              </a:spcBef>
              <a:spcAft>
                <a:spcPts val="0"/>
              </a:spcAft>
              <a:buSzPts val="1400"/>
              <a:buNone/>
              <a:defRPr b="0" i="0" sz="1800" u="none" cap="none" strike="noStrike"/>
            </a:lvl9pPr>
          </a:lstStyle>
          <a:p/>
        </p:txBody>
      </p:sp>
      <p:sp>
        <p:nvSpPr>
          <p:cNvPr id="105" name="Google Shape;105;p16"/>
          <p:cNvSpPr txBox="1"/>
          <p:nvPr>
            <p:ph idx="12" type="sldNum"/>
          </p:nvPr>
        </p:nvSpPr>
        <p:spPr>
          <a:xfrm>
            <a:off x="6583680" y="4783455"/>
            <a:ext cx="2103000" cy="257100"/>
          </a:xfrm>
          <a:prstGeom prst="rect">
            <a:avLst/>
          </a:prstGeom>
          <a:noFill/>
          <a:ln>
            <a:noFill/>
          </a:ln>
        </p:spPr>
        <p:txBody>
          <a:bodyPr anchorCtr="0" anchor="t" bIns="0" lIns="0" spcFirstLastPara="1" rIns="0" wrap="square" tIns="0">
            <a:noAutofit/>
          </a:bodyPr>
          <a:lstStyle>
            <a:lvl1pPr indent="0" lvl="0" marL="0" marR="0" rtl="0" algn="r">
              <a:spcBef>
                <a:spcPts val="0"/>
              </a:spcBef>
              <a:buNone/>
              <a:defRPr b="0" i="0" sz="1800" u="none" cap="none" strike="noStrike">
                <a:solidFill>
                  <a:srgbClr val="888888"/>
                </a:solidFill>
              </a:defRPr>
            </a:lvl1pPr>
            <a:lvl2pPr indent="0" lvl="1" marL="0" marR="0" rtl="0" algn="r">
              <a:spcBef>
                <a:spcPts val="0"/>
              </a:spcBef>
              <a:buNone/>
              <a:defRPr b="0" i="0" sz="1800" u="none" cap="none" strike="noStrike">
                <a:solidFill>
                  <a:srgbClr val="888888"/>
                </a:solidFill>
              </a:defRPr>
            </a:lvl2pPr>
            <a:lvl3pPr indent="0" lvl="2" marL="0" marR="0" rtl="0" algn="r">
              <a:spcBef>
                <a:spcPts val="0"/>
              </a:spcBef>
              <a:buNone/>
              <a:defRPr b="0" i="0" sz="1800" u="none" cap="none" strike="noStrike">
                <a:solidFill>
                  <a:srgbClr val="888888"/>
                </a:solidFill>
              </a:defRPr>
            </a:lvl3pPr>
            <a:lvl4pPr indent="0" lvl="3" marL="0" marR="0" rtl="0" algn="r">
              <a:spcBef>
                <a:spcPts val="0"/>
              </a:spcBef>
              <a:buNone/>
              <a:defRPr b="0" i="0" sz="1800" u="none" cap="none" strike="noStrike">
                <a:solidFill>
                  <a:srgbClr val="888888"/>
                </a:solidFill>
              </a:defRPr>
            </a:lvl4pPr>
            <a:lvl5pPr indent="0" lvl="4" marL="0" marR="0" rtl="0" algn="r">
              <a:spcBef>
                <a:spcPts val="0"/>
              </a:spcBef>
              <a:buNone/>
              <a:defRPr b="0" i="0" sz="1800" u="none" cap="none" strike="noStrike">
                <a:solidFill>
                  <a:srgbClr val="888888"/>
                </a:solidFill>
              </a:defRPr>
            </a:lvl5pPr>
            <a:lvl6pPr indent="0" lvl="5" marL="0" marR="0" rtl="0" algn="r">
              <a:spcBef>
                <a:spcPts val="0"/>
              </a:spcBef>
              <a:buNone/>
              <a:defRPr b="0" i="0" sz="1800" u="none" cap="none" strike="noStrike">
                <a:solidFill>
                  <a:srgbClr val="888888"/>
                </a:solidFill>
              </a:defRPr>
            </a:lvl6pPr>
            <a:lvl7pPr indent="0" lvl="6" marL="0" marR="0" rtl="0" algn="r">
              <a:spcBef>
                <a:spcPts val="0"/>
              </a:spcBef>
              <a:buNone/>
              <a:defRPr b="0" i="0" sz="1800" u="none" cap="none" strike="noStrike">
                <a:solidFill>
                  <a:srgbClr val="888888"/>
                </a:solidFill>
              </a:defRPr>
            </a:lvl7pPr>
            <a:lvl8pPr indent="0" lvl="7" marL="0" marR="0" rtl="0" algn="r">
              <a:spcBef>
                <a:spcPts val="0"/>
              </a:spcBef>
              <a:buNone/>
              <a:defRPr b="0" i="0" sz="1800" u="none" cap="none" strike="noStrike">
                <a:solidFill>
                  <a:srgbClr val="888888"/>
                </a:solidFill>
              </a:defRPr>
            </a:lvl8pPr>
            <a:lvl9pPr indent="0" lvl="8" marL="0" marR="0" rtl="0" algn="r">
              <a:spcBef>
                <a:spcPts val="0"/>
              </a:spcBef>
              <a:buNone/>
              <a:defRPr b="0" i="0" sz="1800" u="none" cap="none" strike="noStrike">
                <a:solidFill>
                  <a:srgbClr val="888888"/>
                </a:solidFill>
              </a:defRPr>
            </a:lvl9pPr>
          </a:lstStyle>
          <a:p>
            <a:pPr indent="0" lvl="0" marL="0" rtl="0" algn="r">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p:cSld name="SECTION_HEADER_1_1">
    <p:bg>
      <p:bgPr>
        <a:solidFill>
          <a:srgbClr val="AE726A"/>
        </a:solidFill>
      </p:bgPr>
    </p:bg>
    <p:spTree>
      <p:nvGrpSpPr>
        <p:cNvPr id="106" name="Shape 106"/>
        <p:cNvGrpSpPr/>
        <p:nvPr/>
      </p:nvGrpSpPr>
      <p:grpSpPr>
        <a:xfrm>
          <a:off x="0" y="0"/>
          <a:ext cx="0" cy="0"/>
          <a:chOff x="0" y="0"/>
          <a:chExt cx="0" cy="0"/>
        </a:xfrm>
      </p:grpSpPr>
      <p:sp>
        <p:nvSpPr>
          <p:cNvPr id="107" name="Google Shape;107;p17"/>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E5DED4"/>
              </a:buClr>
              <a:buSzPts val="4800"/>
              <a:buFont typeface="Abril Fatface"/>
              <a:buNone/>
              <a:defRPr sz="4800">
                <a:solidFill>
                  <a:srgbClr val="E5DED4"/>
                </a:solidFill>
                <a:latin typeface="Abril Fatface"/>
                <a:ea typeface="Abril Fatface"/>
                <a:cs typeface="Abril Fatface"/>
                <a:sym typeface="Abril Fatfac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08" name="Google Shape;108;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109" name="Google Shape;109;p17"/>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4" name="Shape 114"/>
        <p:cNvGrpSpPr/>
        <p:nvPr/>
      </p:nvGrpSpPr>
      <p:grpSpPr>
        <a:xfrm>
          <a:off x="0" y="0"/>
          <a:ext cx="0" cy="0"/>
          <a:chOff x="0" y="0"/>
          <a:chExt cx="0" cy="0"/>
        </a:xfrm>
      </p:grpSpPr>
      <p:sp>
        <p:nvSpPr>
          <p:cNvPr id="115" name="Google Shape;115;p19"/>
          <p:cNvSpPr txBox="1"/>
          <p:nvPr>
            <p:ph type="ctrTitle"/>
          </p:nvPr>
        </p:nvSpPr>
        <p:spPr>
          <a:xfrm>
            <a:off x="311700" y="1110850"/>
            <a:ext cx="8520600" cy="19131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Font typeface="Abril Fatface"/>
              <a:buNone/>
              <a:defRPr sz="5200">
                <a:latin typeface="Abril Fatface"/>
                <a:ea typeface="Abril Fatface"/>
                <a:cs typeface="Abril Fatface"/>
                <a:sym typeface="Abril Fatfac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6" name="Google Shape;116;p19"/>
          <p:cNvSpPr txBox="1"/>
          <p:nvPr>
            <p:ph idx="1" type="subTitle"/>
          </p:nvPr>
        </p:nvSpPr>
        <p:spPr>
          <a:xfrm>
            <a:off x="311700" y="3023950"/>
            <a:ext cx="8520600" cy="602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Lora"/>
              <a:buNone/>
              <a:defRPr sz="2800">
                <a:latin typeface="Lora"/>
                <a:ea typeface="Lora"/>
                <a:cs typeface="Lora"/>
                <a:sym typeface="Lora"/>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7" name="Google Shape;117;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18" name="Google Shape;118;p19"/>
          <p:cNvPicPr preferRelativeResize="0"/>
          <p:nvPr/>
        </p:nvPicPr>
        <p:blipFill>
          <a:blip r:embed="rId2">
            <a:alphaModFix/>
          </a:blip>
          <a:stretch>
            <a:fillRect/>
          </a:stretch>
        </p:blipFill>
        <p:spPr>
          <a:xfrm>
            <a:off x="4999975" y="3846331"/>
            <a:ext cx="3657600" cy="877824"/>
          </a:xfrm>
          <a:prstGeom prst="rect">
            <a:avLst/>
          </a:prstGeom>
          <a:noFill/>
          <a:ln>
            <a:noFill/>
          </a:ln>
        </p:spPr>
      </p:pic>
      <p:sp>
        <p:nvSpPr>
          <p:cNvPr id="119" name="Google Shape;119;p19"/>
          <p:cNvSpPr/>
          <p:nvPr/>
        </p:nvSpPr>
        <p:spPr>
          <a:xfrm flipH="1">
            <a:off x="1986775" y="528125"/>
            <a:ext cx="1556700" cy="444000"/>
          </a:xfrm>
          <a:prstGeom prst="parallelogram">
            <a:avLst>
              <a:gd fmla="val 25000" name="adj"/>
            </a:avLst>
          </a:prstGeom>
          <a:solidFill>
            <a:srgbClr val="BF78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9"/>
          <p:cNvSpPr/>
          <p:nvPr/>
        </p:nvSpPr>
        <p:spPr>
          <a:xfrm flipH="1">
            <a:off x="3409425" y="528125"/>
            <a:ext cx="1554600" cy="444000"/>
          </a:xfrm>
          <a:prstGeom prst="parallelogram">
            <a:avLst>
              <a:gd fmla="val 25000" name="adj"/>
            </a:avLst>
          </a:prstGeom>
          <a:solidFill>
            <a:srgbClr val="AE72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9"/>
          <p:cNvSpPr/>
          <p:nvPr/>
        </p:nvSpPr>
        <p:spPr>
          <a:xfrm flipH="1">
            <a:off x="544900" y="528125"/>
            <a:ext cx="1556700" cy="444000"/>
          </a:xfrm>
          <a:prstGeom prst="parallelogram">
            <a:avLst>
              <a:gd fmla="val 25000" name="adj"/>
            </a:avLst>
          </a:prstGeom>
          <a:solidFill>
            <a:srgbClr val="113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BF7836"/>
        </a:solidFill>
      </p:bgPr>
    </p:bg>
    <p:spTree>
      <p:nvGrpSpPr>
        <p:cNvPr id="122" name="Shape 122"/>
        <p:cNvGrpSpPr/>
        <p:nvPr/>
      </p:nvGrpSpPr>
      <p:grpSpPr>
        <a:xfrm>
          <a:off x="0" y="0"/>
          <a:ext cx="0" cy="0"/>
          <a:chOff x="0" y="0"/>
          <a:chExt cx="0" cy="0"/>
        </a:xfrm>
      </p:grpSpPr>
      <p:sp>
        <p:nvSpPr>
          <p:cNvPr id="123" name="Google Shape;123;p20"/>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Font typeface="Abril Fatface"/>
              <a:buNone/>
              <a:defRPr sz="4800">
                <a:latin typeface="Abril Fatface"/>
                <a:ea typeface="Abril Fatface"/>
                <a:cs typeface="Abril Fatface"/>
                <a:sym typeface="Abril Fatfac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24" name="Google Shape;124;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25" name="Google Shape;125;p20"/>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bg>
      <p:bgPr>
        <a:solidFill>
          <a:srgbClr val="113421"/>
        </a:solidFill>
      </p:bgPr>
    </p:bg>
    <p:spTree>
      <p:nvGrpSpPr>
        <p:cNvPr id="126" name="Shape 126"/>
        <p:cNvGrpSpPr/>
        <p:nvPr/>
      </p:nvGrpSpPr>
      <p:grpSpPr>
        <a:xfrm>
          <a:off x="0" y="0"/>
          <a:ext cx="0" cy="0"/>
          <a:chOff x="0" y="0"/>
          <a:chExt cx="0" cy="0"/>
        </a:xfrm>
      </p:grpSpPr>
      <p:sp>
        <p:nvSpPr>
          <p:cNvPr id="127" name="Google Shape;127;p21"/>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E5DED4"/>
              </a:buClr>
              <a:buSzPts val="4800"/>
              <a:buFont typeface="Abril Fatface"/>
              <a:buNone/>
              <a:defRPr sz="4800">
                <a:solidFill>
                  <a:srgbClr val="E5DED4"/>
                </a:solidFill>
                <a:latin typeface="Abril Fatface"/>
                <a:ea typeface="Abril Fatface"/>
                <a:cs typeface="Abril Fatface"/>
                <a:sym typeface="Abril Fatfac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28" name="Google Shape;12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29" name="Google Shape;129;p21"/>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p:cSld name="SECTION_HEADER_1_1">
    <p:bg>
      <p:bgPr>
        <a:solidFill>
          <a:srgbClr val="AE726A"/>
        </a:solidFill>
      </p:bgPr>
    </p:bg>
    <p:spTree>
      <p:nvGrpSpPr>
        <p:cNvPr id="130" name="Shape 130"/>
        <p:cNvGrpSpPr/>
        <p:nvPr/>
      </p:nvGrpSpPr>
      <p:grpSpPr>
        <a:xfrm>
          <a:off x="0" y="0"/>
          <a:ext cx="0" cy="0"/>
          <a:chOff x="0" y="0"/>
          <a:chExt cx="0" cy="0"/>
        </a:xfrm>
      </p:grpSpPr>
      <p:sp>
        <p:nvSpPr>
          <p:cNvPr id="131" name="Google Shape;131;p2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E5DED4"/>
              </a:buClr>
              <a:buSzPts val="4800"/>
              <a:buFont typeface="Abril Fatface"/>
              <a:buNone/>
              <a:defRPr sz="4800">
                <a:solidFill>
                  <a:srgbClr val="E5DED4"/>
                </a:solidFill>
                <a:latin typeface="Abril Fatface"/>
                <a:ea typeface="Abril Fatface"/>
                <a:cs typeface="Abril Fatface"/>
                <a:sym typeface="Abril Fatfac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32" name="Google Shape;13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33" name="Google Shape;133;p22"/>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1">
  <p:cSld name="SECTION_HEADER_1_1_1">
    <p:bg>
      <p:bgPr>
        <a:solidFill>
          <a:srgbClr val="E5DED4"/>
        </a:solidFill>
      </p:bgPr>
    </p:bg>
    <p:spTree>
      <p:nvGrpSpPr>
        <p:cNvPr id="134" name="Shape 134"/>
        <p:cNvGrpSpPr/>
        <p:nvPr/>
      </p:nvGrpSpPr>
      <p:grpSpPr>
        <a:xfrm>
          <a:off x="0" y="0"/>
          <a:ext cx="0" cy="0"/>
          <a:chOff x="0" y="0"/>
          <a:chExt cx="0" cy="0"/>
        </a:xfrm>
      </p:grpSpPr>
      <p:sp>
        <p:nvSpPr>
          <p:cNvPr id="135" name="Google Shape;135;p2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434343"/>
              </a:buClr>
              <a:buSzPts val="4800"/>
              <a:buFont typeface="Abril Fatface"/>
              <a:buNone/>
              <a:defRPr sz="4800">
                <a:solidFill>
                  <a:srgbClr val="434343"/>
                </a:solidFill>
                <a:latin typeface="Abril Fatface"/>
                <a:ea typeface="Abril Fatface"/>
                <a:cs typeface="Abril Fatface"/>
                <a:sym typeface="Abril Fatfac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36" name="Google Shape;136;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37" name="Google Shape;137;p23"/>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8" name="Shape 138"/>
        <p:cNvGrpSpPr/>
        <p:nvPr/>
      </p:nvGrpSpPr>
      <p:grpSpPr>
        <a:xfrm>
          <a:off x="0" y="0"/>
          <a:ext cx="0" cy="0"/>
          <a:chOff x="0" y="0"/>
          <a:chExt cx="0" cy="0"/>
        </a:xfrm>
      </p:grpSpPr>
      <p:sp>
        <p:nvSpPr>
          <p:cNvPr id="139" name="Google Shape;139;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Font typeface="Lora"/>
              <a:buNone/>
              <a:defRPr>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0" name="Google Shape;140;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Open Sans"/>
              <a:buChar char="●"/>
              <a:defRPr>
                <a:latin typeface="Open Sans"/>
                <a:ea typeface="Open Sans"/>
                <a:cs typeface="Open Sans"/>
                <a:sym typeface="Open Sans"/>
              </a:defRPr>
            </a:lvl1pPr>
            <a:lvl2pPr indent="-317500" lvl="1" marL="914400">
              <a:spcBef>
                <a:spcPts val="1600"/>
              </a:spcBef>
              <a:spcAft>
                <a:spcPts val="0"/>
              </a:spcAft>
              <a:buSzPts val="1400"/>
              <a:buFont typeface="Open Sans"/>
              <a:buChar char="○"/>
              <a:defRPr>
                <a:latin typeface="Open Sans"/>
                <a:ea typeface="Open Sans"/>
                <a:cs typeface="Open Sans"/>
                <a:sym typeface="Open Sans"/>
              </a:defRPr>
            </a:lvl2pPr>
            <a:lvl3pPr indent="-317500" lvl="2" marL="1371600">
              <a:spcBef>
                <a:spcPts val="1600"/>
              </a:spcBef>
              <a:spcAft>
                <a:spcPts val="0"/>
              </a:spcAft>
              <a:buSzPts val="1400"/>
              <a:buFont typeface="Open Sans"/>
              <a:buChar char="■"/>
              <a:defRPr>
                <a:latin typeface="Open Sans"/>
                <a:ea typeface="Open Sans"/>
                <a:cs typeface="Open Sans"/>
                <a:sym typeface="Open Sans"/>
              </a:defRPr>
            </a:lvl3pPr>
            <a:lvl4pPr indent="-317500" lvl="3" marL="1828800">
              <a:spcBef>
                <a:spcPts val="1600"/>
              </a:spcBef>
              <a:spcAft>
                <a:spcPts val="0"/>
              </a:spcAft>
              <a:buSzPts val="1400"/>
              <a:buFont typeface="Open Sans"/>
              <a:buChar char="●"/>
              <a:defRPr>
                <a:latin typeface="Open Sans"/>
                <a:ea typeface="Open Sans"/>
                <a:cs typeface="Open Sans"/>
                <a:sym typeface="Open Sans"/>
              </a:defRPr>
            </a:lvl4pPr>
            <a:lvl5pPr indent="-317500" lvl="4" marL="2286000">
              <a:spcBef>
                <a:spcPts val="1600"/>
              </a:spcBef>
              <a:spcAft>
                <a:spcPts val="0"/>
              </a:spcAft>
              <a:buSzPts val="1400"/>
              <a:buFont typeface="Open Sans"/>
              <a:buChar char="○"/>
              <a:defRPr>
                <a:latin typeface="Open Sans"/>
                <a:ea typeface="Open Sans"/>
                <a:cs typeface="Open Sans"/>
                <a:sym typeface="Open Sans"/>
              </a:defRPr>
            </a:lvl5pPr>
            <a:lvl6pPr indent="-317500" lvl="5" marL="2743200">
              <a:spcBef>
                <a:spcPts val="1600"/>
              </a:spcBef>
              <a:spcAft>
                <a:spcPts val="0"/>
              </a:spcAft>
              <a:buSzPts val="1400"/>
              <a:buFont typeface="Open Sans"/>
              <a:buChar char="■"/>
              <a:defRPr>
                <a:latin typeface="Open Sans"/>
                <a:ea typeface="Open Sans"/>
                <a:cs typeface="Open Sans"/>
                <a:sym typeface="Open Sans"/>
              </a:defRPr>
            </a:lvl6pPr>
            <a:lvl7pPr indent="-317500" lvl="6" marL="3200400">
              <a:spcBef>
                <a:spcPts val="1600"/>
              </a:spcBef>
              <a:spcAft>
                <a:spcPts val="0"/>
              </a:spcAft>
              <a:buSzPts val="1400"/>
              <a:buFont typeface="Open Sans"/>
              <a:buChar char="●"/>
              <a:defRPr>
                <a:latin typeface="Open Sans"/>
                <a:ea typeface="Open Sans"/>
                <a:cs typeface="Open Sans"/>
                <a:sym typeface="Open Sans"/>
              </a:defRPr>
            </a:lvl7pPr>
            <a:lvl8pPr indent="-317500" lvl="7" marL="3657600">
              <a:spcBef>
                <a:spcPts val="1600"/>
              </a:spcBef>
              <a:spcAft>
                <a:spcPts val="0"/>
              </a:spcAft>
              <a:buSzPts val="1400"/>
              <a:buFont typeface="Open Sans"/>
              <a:buChar char="○"/>
              <a:defRPr>
                <a:latin typeface="Open Sans"/>
                <a:ea typeface="Open Sans"/>
                <a:cs typeface="Open Sans"/>
                <a:sym typeface="Open Sans"/>
              </a:defRPr>
            </a:lvl8pPr>
            <a:lvl9pPr indent="-317500" lvl="8" marL="4114800">
              <a:spcBef>
                <a:spcPts val="1600"/>
              </a:spcBef>
              <a:spcAft>
                <a:spcPts val="1600"/>
              </a:spcAft>
              <a:buSzPts val="1400"/>
              <a:buFont typeface="Open Sans"/>
              <a:buChar char="■"/>
              <a:defRPr>
                <a:latin typeface="Open Sans"/>
                <a:ea typeface="Open Sans"/>
                <a:cs typeface="Open Sans"/>
                <a:sym typeface="Open Sans"/>
              </a:defRPr>
            </a:lvl9pPr>
          </a:lstStyle>
          <a:p/>
        </p:txBody>
      </p:sp>
      <p:sp>
        <p:nvSpPr>
          <p:cNvPr id="141" name="Google Shape;14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42" name="Google Shape;142;p24"/>
          <p:cNvSpPr/>
          <p:nvPr/>
        </p:nvSpPr>
        <p:spPr>
          <a:xfrm>
            <a:off x="41150" y="77700"/>
            <a:ext cx="9041400" cy="5024100"/>
          </a:xfrm>
          <a:prstGeom prst="rect">
            <a:avLst/>
          </a:prstGeom>
          <a:noFill/>
          <a:ln cap="flat" cmpd="sng" w="228600">
            <a:solidFill>
              <a:srgbClr val="BF783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3" name="Google Shape;143;p24"/>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144" name="Shape 144"/>
        <p:cNvGrpSpPr/>
        <p:nvPr/>
      </p:nvGrpSpPr>
      <p:grpSpPr>
        <a:xfrm>
          <a:off x="0" y="0"/>
          <a:ext cx="0" cy="0"/>
          <a:chOff x="0" y="0"/>
          <a:chExt cx="0" cy="0"/>
        </a:xfrm>
      </p:grpSpPr>
      <p:sp>
        <p:nvSpPr>
          <p:cNvPr id="145" name="Google Shape;145;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Font typeface="Lora"/>
              <a:buNone/>
              <a:defRPr>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6" name="Google Shape;146;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Open Sans"/>
              <a:buChar char="●"/>
              <a:defRPr>
                <a:latin typeface="Open Sans"/>
                <a:ea typeface="Open Sans"/>
                <a:cs typeface="Open Sans"/>
                <a:sym typeface="Open Sans"/>
              </a:defRPr>
            </a:lvl1pPr>
            <a:lvl2pPr indent="-317500" lvl="1" marL="914400">
              <a:spcBef>
                <a:spcPts val="1600"/>
              </a:spcBef>
              <a:spcAft>
                <a:spcPts val="0"/>
              </a:spcAft>
              <a:buSzPts val="1400"/>
              <a:buFont typeface="Open Sans"/>
              <a:buChar char="○"/>
              <a:defRPr>
                <a:latin typeface="Open Sans"/>
                <a:ea typeface="Open Sans"/>
                <a:cs typeface="Open Sans"/>
                <a:sym typeface="Open Sans"/>
              </a:defRPr>
            </a:lvl2pPr>
            <a:lvl3pPr indent="-317500" lvl="2" marL="1371600">
              <a:spcBef>
                <a:spcPts val="1600"/>
              </a:spcBef>
              <a:spcAft>
                <a:spcPts val="0"/>
              </a:spcAft>
              <a:buSzPts val="1400"/>
              <a:buFont typeface="Open Sans"/>
              <a:buChar char="■"/>
              <a:defRPr>
                <a:latin typeface="Open Sans"/>
                <a:ea typeface="Open Sans"/>
                <a:cs typeface="Open Sans"/>
                <a:sym typeface="Open Sans"/>
              </a:defRPr>
            </a:lvl3pPr>
            <a:lvl4pPr indent="-317500" lvl="3" marL="1828800">
              <a:spcBef>
                <a:spcPts val="1600"/>
              </a:spcBef>
              <a:spcAft>
                <a:spcPts val="0"/>
              </a:spcAft>
              <a:buSzPts val="1400"/>
              <a:buFont typeface="Open Sans"/>
              <a:buChar char="●"/>
              <a:defRPr>
                <a:latin typeface="Open Sans"/>
                <a:ea typeface="Open Sans"/>
                <a:cs typeface="Open Sans"/>
                <a:sym typeface="Open Sans"/>
              </a:defRPr>
            </a:lvl4pPr>
            <a:lvl5pPr indent="-317500" lvl="4" marL="2286000">
              <a:spcBef>
                <a:spcPts val="1600"/>
              </a:spcBef>
              <a:spcAft>
                <a:spcPts val="0"/>
              </a:spcAft>
              <a:buSzPts val="1400"/>
              <a:buFont typeface="Open Sans"/>
              <a:buChar char="○"/>
              <a:defRPr>
                <a:latin typeface="Open Sans"/>
                <a:ea typeface="Open Sans"/>
                <a:cs typeface="Open Sans"/>
                <a:sym typeface="Open Sans"/>
              </a:defRPr>
            </a:lvl5pPr>
            <a:lvl6pPr indent="-317500" lvl="5" marL="2743200">
              <a:spcBef>
                <a:spcPts val="1600"/>
              </a:spcBef>
              <a:spcAft>
                <a:spcPts val="0"/>
              </a:spcAft>
              <a:buSzPts val="1400"/>
              <a:buFont typeface="Open Sans"/>
              <a:buChar char="■"/>
              <a:defRPr>
                <a:latin typeface="Open Sans"/>
                <a:ea typeface="Open Sans"/>
                <a:cs typeface="Open Sans"/>
                <a:sym typeface="Open Sans"/>
              </a:defRPr>
            </a:lvl6pPr>
            <a:lvl7pPr indent="-317500" lvl="6" marL="3200400">
              <a:spcBef>
                <a:spcPts val="1600"/>
              </a:spcBef>
              <a:spcAft>
                <a:spcPts val="0"/>
              </a:spcAft>
              <a:buSzPts val="1400"/>
              <a:buFont typeface="Open Sans"/>
              <a:buChar char="●"/>
              <a:defRPr>
                <a:latin typeface="Open Sans"/>
                <a:ea typeface="Open Sans"/>
                <a:cs typeface="Open Sans"/>
                <a:sym typeface="Open Sans"/>
              </a:defRPr>
            </a:lvl7pPr>
            <a:lvl8pPr indent="-317500" lvl="7" marL="3657600">
              <a:spcBef>
                <a:spcPts val="1600"/>
              </a:spcBef>
              <a:spcAft>
                <a:spcPts val="0"/>
              </a:spcAft>
              <a:buSzPts val="1400"/>
              <a:buFont typeface="Open Sans"/>
              <a:buChar char="○"/>
              <a:defRPr>
                <a:latin typeface="Open Sans"/>
                <a:ea typeface="Open Sans"/>
                <a:cs typeface="Open Sans"/>
                <a:sym typeface="Open Sans"/>
              </a:defRPr>
            </a:lvl8pPr>
            <a:lvl9pPr indent="-317500" lvl="8" marL="4114800">
              <a:spcBef>
                <a:spcPts val="1600"/>
              </a:spcBef>
              <a:spcAft>
                <a:spcPts val="1600"/>
              </a:spcAft>
              <a:buSzPts val="1400"/>
              <a:buFont typeface="Open Sans"/>
              <a:buChar char="■"/>
              <a:defRPr>
                <a:latin typeface="Open Sans"/>
                <a:ea typeface="Open Sans"/>
                <a:cs typeface="Open Sans"/>
                <a:sym typeface="Open Sans"/>
              </a:defRPr>
            </a:lvl9pPr>
          </a:lstStyle>
          <a:p/>
        </p:txBody>
      </p:sp>
      <p:sp>
        <p:nvSpPr>
          <p:cNvPr id="147" name="Google Shape;147;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48" name="Google Shape;148;p25"/>
          <p:cNvSpPr/>
          <p:nvPr/>
        </p:nvSpPr>
        <p:spPr>
          <a:xfrm>
            <a:off x="41150" y="77700"/>
            <a:ext cx="9041400" cy="5024100"/>
          </a:xfrm>
          <a:prstGeom prst="rect">
            <a:avLst/>
          </a:prstGeom>
          <a:noFill/>
          <a:ln cap="flat" cmpd="sng" w="228600">
            <a:solidFill>
              <a:srgbClr val="11342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9" name="Google Shape;149;p25"/>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spTree>
      <p:nvGrpSpPr>
        <p:cNvPr id="150" name="Shape 150"/>
        <p:cNvGrpSpPr/>
        <p:nvPr/>
      </p:nvGrpSpPr>
      <p:grpSpPr>
        <a:xfrm>
          <a:off x="0" y="0"/>
          <a:ext cx="0" cy="0"/>
          <a:chOff x="0" y="0"/>
          <a:chExt cx="0" cy="0"/>
        </a:xfrm>
      </p:grpSpPr>
      <p:sp>
        <p:nvSpPr>
          <p:cNvPr id="151" name="Google Shape;151;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Font typeface="Lora"/>
              <a:buNone/>
              <a:defRPr>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2" name="Google Shape;152;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Open Sans"/>
              <a:buChar char="●"/>
              <a:defRPr>
                <a:latin typeface="Open Sans"/>
                <a:ea typeface="Open Sans"/>
                <a:cs typeface="Open Sans"/>
                <a:sym typeface="Open Sans"/>
              </a:defRPr>
            </a:lvl1pPr>
            <a:lvl2pPr indent="-317500" lvl="1" marL="914400">
              <a:spcBef>
                <a:spcPts val="1600"/>
              </a:spcBef>
              <a:spcAft>
                <a:spcPts val="0"/>
              </a:spcAft>
              <a:buSzPts val="1400"/>
              <a:buFont typeface="Open Sans"/>
              <a:buChar char="○"/>
              <a:defRPr>
                <a:latin typeface="Open Sans"/>
                <a:ea typeface="Open Sans"/>
                <a:cs typeface="Open Sans"/>
                <a:sym typeface="Open Sans"/>
              </a:defRPr>
            </a:lvl2pPr>
            <a:lvl3pPr indent="-317500" lvl="2" marL="1371600">
              <a:spcBef>
                <a:spcPts val="1600"/>
              </a:spcBef>
              <a:spcAft>
                <a:spcPts val="0"/>
              </a:spcAft>
              <a:buSzPts val="1400"/>
              <a:buFont typeface="Open Sans"/>
              <a:buChar char="■"/>
              <a:defRPr>
                <a:latin typeface="Open Sans"/>
                <a:ea typeface="Open Sans"/>
                <a:cs typeface="Open Sans"/>
                <a:sym typeface="Open Sans"/>
              </a:defRPr>
            </a:lvl3pPr>
            <a:lvl4pPr indent="-317500" lvl="3" marL="1828800">
              <a:spcBef>
                <a:spcPts val="1600"/>
              </a:spcBef>
              <a:spcAft>
                <a:spcPts val="0"/>
              </a:spcAft>
              <a:buSzPts val="1400"/>
              <a:buFont typeface="Open Sans"/>
              <a:buChar char="●"/>
              <a:defRPr>
                <a:latin typeface="Open Sans"/>
                <a:ea typeface="Open Sans"/>
                <a:cs typeface="Open Sans"/>
                <a:sym typeface="Open Sans"/>
              </a:defRPr>
            </a:lvl4pPr>
            <a:lvl5pPr indent="-317500" lvl="4" marL="2286000">
              <a:spcBef>
                <a:spcPts val="1600"/>
              </a:spcBef>
              <a:spcAft>
                <a:spcPts val="0"/>
              </a:spcAft>
              <a:buSzPts val="1400"/>
              <a:buFont typeface="Open Sans"/>
              <a:buChar char="○"/>
              <a:defRPr>
                <a:latin typeface="Open Sans"/>
                <a:ea typeface="Open Sans"/>
                <a:cs typeface="Open Sans"/>
                <a:sym typeface="Open Sans"/>
              </a:defRPr>
            </a:lvl5pPr>
            <a:lvl6pPr indent="-317500" lvl="5" marL="2743200">
              <a:spcBef>
                <a:spcPts val="1600"/>
              </a:spcBef>
              <a:spcAft>
                <a:spcPts val="0"/>
              </a:spcAft>
              <a:buSzPts val="1400"/>
              <a:buFont typeface="Open Sans"/>
              <a:buChar char="■"/>
              <a:defRPr>
                <a:latin typeface="Open Sans"/>
                <a:ea typeface="Open Sans"/>
                <a:cs typeface="Open Sans"/>
                <a:sym typeface="Open Sans"/>
              </a:defRPr>
            </a:lvl6pPr>
            <a:lvl7pPr indent="-317500" lvl="6" marL="3200400">
              <a:spcBef>
                <a:spcPts val="1600"/>
              </a:spcBef>
              <a:spcAft>
                <a:spcPts val="0"/>
              </a:spcAft>
              <a:buSzPts val="1400"/>
              <a:buFont typeface="Open Sans"/>
              <a:buChar char="●"/>
              <a:defRPr>
                <a:latin typeface="Open Sans"/>
                <a:ea typeface="Open Sans"/>
                <a:cs typeface="Open Sans"/>
                <a:sym typeface="Open Sans"/>
              </a:defRPr>
            </a:lvl7pPr>
            <a:lvl8pPr indent="-317500" lvl="7" marL="3657600">
              <a:spcBef>
                <a:spcPts val="1600"/>
              </a:spcBef>
              <a:spcAft>
                <a:spcPts val="0"/>
              </a:spcAft>
              <a:buSzPts val="1400"/>
              <a:buFont typeface="Open Sans"/>
              <a:buChar char="○"/>
              <a:defRPr>
                <a:latin typeface="Open Sans"/>
                <a:ea typeface="Open Sans"/>
                <a:cs typeface="Open Sans"/>
                <a:sym typeface="Open Sans"/>
              </a:defRPr>
            </a:lvl8pPr>
            <a:lvl9pPr indent="-317500" lvl="8" marL="4114800">
              <a:spcBef>
                <a:spcPts val="1600"/>
              </a:spcBef>
              <a:spcAft>
                <a:spcPts val="1600"/>
              </a:spcAft>
              <a:buSzPts val="1400"/>
              <a:buFont typeface="Open Sans"/>
              <a:buChar char="■"/>
              <a:defRPr>
                <a:latin typeface="Open Sans"/>
                <a:ea typeface="Open Sans"/>
                <a:cs typeface="Open Sans"/>
                <a:sym typeface="Open Sans"/>
              </a:defRPr>
            </a:lvl9pPr>
          </a:lstStyle>
          <a:p/>
        </p:txBody>
      </p:sp>
      <p:sp>
        <p:nvSpPr>
          <p:cNvPr id="153" name="Google Shape;153;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4" name="Google Shape;154;p26"/>
          <p:cNvSpPr/>
          <p:nvPr/>
        </p:nvSpPr>
        <p:spPr>
          <a:xfrm>
            <a:off x="41150" y="77700"/>
            <a:ext cx="9041400" cy="5024100"/>
          </a:xfrm>
          <a:prstGeom prst="rect">
            <a:avLst/>
          </a:prstGeom>
          <a:noFill/>
          <a:ln cap="flat" cmpd="sng" w="228600">
            <a:solidFill>
              <a:srgbClr val="AE726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26"/>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6" name="Shape 156"/>
        <p:cNvGrpSpPr/>
        <p:nvPr/>
      </p:nvGrpSpPr>
      <p:grpSpPr>
        <a:xfrm>
          <a:off x="0" y="0"/>
          <a:ext cx="0" cy="0"/>
          <a:chOff x="0" y="0"/>
          <a:chExt cx="0" cy="0"/>
        </a:xfrm>
      </p:grpSpPr>
      <p:sp>
        <p:nvSpPr>
          <p:cNvPr id="157" name="Google Shape;157;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Font typeface="Lora"/>
              <a:buNone/>
              <a:defRPr>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8" name="Google Shape;158;p2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Font typeface="Open Sans"/>
              <a:buChar char="●"/>
              <a:defRPr sz="1400">
                <a:latin typeface="Open Sans"/>
                <a:ea typeface="Open Sans"/>
                <a:cs typeface="Open Sans"/>
                <a:sym typeface="Open Sans"/>
              </a:defRPr>
            </a:lvl1pPr>
            <a:lvl2pPr indent="-304800" lvl="1" marL="914400">
              <a:spcBef>
                <a:spcPts val="1600"/>
              </a:spcBef>
              <a:spcAft>
                <a:spcPts val="0"/>
              </a:spcAft>
              <a:buSzPts val="1200"/>
              <a:buFont typeface="Open Sans"/>
              <a:buChar char="○"/>
              <a:defRPr sz="1200">
                <a:latin typeface="Open Sans"/>
                <a:ea typeface="Open Sans"/>
                <a:cs typeface="Open Sans"/>
                <a:sym typeface="Open Sans"/>
              </a:defRPr>
            </a:lvl2pPr>
            <a:lvl3pPr indent="-304800" lvl="2" marL="1371600">
              <a:spcBef>
                <a:spcPts val="1600"/>
              </a:spcBef>
              <a:spcAft>
                <a:spcPts val="0"/>
              </a:spcAft>
              <a:buSzPts val="1200"/>
              <a:buFont typeface="Open Sans"/>
              <a:buChar char="■"/>
              <a:defRPr sz="1200">
                <a:latin typeface="Open Sans"/>
                <a:ea typeface="Open Sans"/>
                <a:cs typeface="Open Sans"/>
                <a:sym typeface="Open Sans"/>
              </a:defRPr>
            </a:lvl3pPr>
            <a:lvl4pPr indent="-304800" lvl="3" marL="1828800">
              <a:spcBef>
                <a:spcPts val="1600"/>
              </a:spcBef>
              <a:spcAft>
                <a:spcPts val="0"/>
              </a:spcAft>
              <a:buSzPts val="1200"/>
              <a:buFont typeface="Open Sans"/>
              <a:buChar char="●"/>
              <a:defRPr sz="1200">
                <a:latin typeface="Open Sans"/>
                <a:ea typeface="Open Sans"/>
                <a:cs typeface="Open Sans"/>
                <a:sym typeface="Open Sans"/>
              </a:defRPr>
            </a:lvl4pPr>
            <a:lvl5pPr indent="-304800" lvl="4" marL="2286000">
              <a:spcBef>
                <a:spcPts val="1600"/>
              </a:spcBef>
              <a:spcAft>
                <a:spcPts val="0"/>
              </a:spcAft>
              <a:buSzPts val="1200"/>
              <a:buFont typeface="Open Sans"/>
              <a:buChar char="○"/>
              <a:defRPr sz="1200">
                <a:latin typeface="Open Sans"/>
                <a:ea typeface="Open Sans"/>
                <a:cs typeface="Open Sans"/>
                <a:sym typeface="Open Sans"/>
              </a:defRPr>
            </a:lvl5pPr>
            <a:lvl6pPr indent="-304800" lvl="5" marL="2743200">
              <a:spcBef>
                <a:spcPts val="1600"/>
              </a:spcBef>
              <a:spcAft>
                <a:spcPts val="0"/>
              </a:spcAft>
              <a:buSzPts val="1200"/>
              <a:buFont typeface="Open Sans"/>
              <a:buChar char="■"/>
              <a:defRPr sz="1200">
                <a:latin typeface="Open Sans"/>
                <a:ea typeface="Open Sans"/>
                <a:cs typeface="Open Sans"/>
                <a:sym typeface="Open Sans"/>
              </a:defRPr>
            </a:lvl6pPr>
            <a:lvl7pPr indent="-304800" lvl="6" marL="3200400">
              <a:spcBef>
                <a:spcPts val="1600"/>
              </a:spcBef>
              <a:spcAft>
                <a:spcPts val="0"/>
              </a:spcAft>
              <a:buSzPts val="1200"/>
              <a:buFont typeface="Open Sans"/>
              <a:buChar char="●"/>
              <a:defRPr sz="1200">
                <a:latin typeface="Open Sans"/>
                <a:ea typeface="Open Sans"/>
                <a:cs typeface="Open Sans"/>
                <a:sym typeface="Open Sans"/>
              </a:defRPr>
            </a:lvl7pPr>
            <a:lvl8pPr indent="-304800" lvl="7" marL="3657600">
              <a:spcBef>
                <a:spcPts val="1600"/>
              </a:spcBef>
              <a:spcAft>
                <a:spcPts val="0"/>
              </a:spcAft>
              <a:buSzPts val="1200"/>
              <a:buFont typeface="Open Sans"/>
              <a:buChar char="○"/>
              <a:defRPr sz="1200">
                <a:latin typeface="Open Sans"/>
                <a:ea typeface="Open Sans"/>
                <a:cs typeface="Open Sans"/>
                <a:sym typeface="Open Sans"/>
              </a:defRPr>
            </a:lvl8pPr>
            <a:lvl9pPr indent="-304800" lvl="8" marL="4114800">
              <a:spcBef>
                <a:spcPts val="1600"/>
              </a:spcBef>
              <a:spcAft>
                <a:spcPts val="1600"/>
              </a:spcAft>
              <a:buSzPts val="1200"/>
              <a:buFont typeface="Open Sans"/>
              <a:buChar char="■"/>
              <a:defRPr sz="1200">
                <a:latin typeface="Open Sans"/>
                <a:ea typeface="Open Sans"/>
                <a:cs typeface="Open Sans"/>
                <a:sym typeface="Open Sans"/>
              </a:defRPr>
            </a:lvl9pPr>
          </a:lstStyle>
          <a:p/>
        </p:txBody>
      </p:sp>
      <p:sp>
        <p:nvSpPr>
          <p:cNvPr id="159" name="Google Shape;159;p2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Font typeface="Open Sans"/>
              <a:buChar char="●"/>
              <a:defRPr sz="1400">
                <a:latin typeface="Open Sans"/>
                <a:ea typeface="Open Sans"/>
                <a:cs typeface="Open Sans"/>
                <a:sym typeface="Open Sans"/>
              </a:defRPr>
            </a:lvl1pPr>
            <a:lvl2pPr indent="-304800" lvl="1" marL="914400">
              <a:spcBef>
                <a:spcPts val="1600"/>
              </a:spcBef>
              <a:spcAft>
                <a:spcPts val="0"/>
              </a:spcAft>
              <a:buSzPts val="1200"/>
              <a:buFont typeface="Open Sans"/>
              <a:buChar char="○"/>
              <a:defRPr sz="1200">
                <a:latin typeface="Open Sans"/>
                <a:ea typeface="Open Sans"/>
                <a:cs typeface="Open Sans"/>
                <a:sym typeface="Open Sans"/>
              </a:defRPr>
            </a:lvl2pPr>
            <a:lvl3pPr indent="-304800" lvl="2" marL="1371600">
              <a:spcBef>
                <a:spcPts val="1600"/>
              </a:spcBef>
              <a:spcAft>
                <a:spcPts val="0"/>
              </a:spcAft>
              <a:buSzPts val="1200"/>
              <a:buFont typeface="Open Sans"/>
              <a:buChar char="■"/>
              <a:defRPr sz="1200">
                <a:latin typeface="Open Sans"/>
                <a:ea typeface="Open Sans"/>
                <a:cs typeface="Open Sans"/>
                <a:sym typeface="Open Sans"/>
              </a:defRPr>
            </a:lvl3pPr>
            <a:lvl4pPr indent="-304800" lvl="3" marL="1828800">
              <a:spcBef>
                <a:spcPts val="1600"/>
              </a:spcBef>
              <a:spcAft>
                <a:spcPts val="0"/>
              </a:spcAft>
              <a:buSzPts val="1200"/>
              <a:buFont typeface="Open Sans"/>
              <a:buChar char="●"/>
              <a:defRPr sz="1200">
                <a:latin typeface="Open Sans"/>
                <a:ea typeface="Open Sans"/>
                <a:cs typeface="Open Sans"/>
                <a:sym typeface="Open Sans"/>
              </a:defRPr>
            </a:lvl4pPr>
            <a:lvl5pPr indent="-304800" lvl="4" marL="2286000">
              <a:spcBef>
                <a:spcPts val="1600"/>
              </a:spcBef>
              <a:spcAft>
                <a:spcPts val="0"/>
              </a:spcAft>
              <a:buSzPts val="1200"/>
              <a:buFont typeface="Open Sans"/>
              <a:buChar char="○"/>
              <a:defRPr sz="1200">
                <a:latin typeface="Open Sans"/>
                <a:ea typeface="Open Sans"/>
                <a:cs typeface="Open Sans"/>
                <a:sym typeface="Open Sans"/>
              </a:defRPr>
            </a:lvl5pPr>
            <a:lvl6pPr indent="-304800" lvl="5" marL="2743200">
              <a:spcBef>
                <a:spcPts val="1600"/>
              </a:spcBef>
              <a:spcAft>
                <a:spcPts val="0"/>
              </a:spcAft>
              <a:buSzPts val="1200"/>
              <a:buFont typeface="Open Sans"/>
              <a:buChar char="■"/>
              <a:defRPr sz="1200">
                <a:latin typeface="Open Sans"/>
                <a:ea typeface="Open Sans"/>
                <a:cs typeface="Open Sans"/>
                <a:sym typeface="Open Sans"/>
              </a:defRPr>
            </a:lvl6pPr>
            <a:lvl7pPr indent="-304800" lvl="6" marL="3200400">
              <a:spcBef>
                <a:spcPts val="1600"/>
              </a:spcBef>
              <a:spcAft>
                <a:spcPts val="0"/>
              </a:spcAft>
              <a:buSzPts val="1200"/>
              <a:buFont typeface="Open Sans"/>
              <a:buChar char="●"/>
              <a:defRPr sz="1200">
                <a:latin typeface="Open Sans"/>
                <a:ea typeface="Open Sans"/>
                <a:cs typeface="Open Sans"/>
                <a:sym typeface="Open Sans"/>
              </a:defRPr>
            </a:lvl7pPr>
            <a:lvl8pPr indent="-304800" lvl="7" marL="3657600">
              <a:spcBef>
                <a:spcPts val="1600"/>
              </a:spcBef>
              <a:spcAft>
                <a:spcPts val="0"/>
              </a:spcAft>
              <a:buSzPts val="1200"/>
              <a:buFont typeface="Open Sans"/>
              <a:buChar char="○"/>
              <a:defRPr sz="1200">
                <a:latin typeface="Open Sans"/>
                <a:ea typeface="Open Sans"/>
                <a:cs typeface="Open Sans"/>
                <a:sym typeface="Open Sans"/>
              </a:defRPr>
            </a:lvl8pPr>
            <a:lvl9pPr indent="-304800" lvl="8" marL="4114800">
              <a:spcBef>
                <a:spcPts val="1600"/>
              </a:spcBef>
              <a:spcAft>
                <a:spcPts val="1600"/>
              </a:spcAft>
              <a:buSzPts val="1200"/>
              <a:buFont typeface="Open Sans"/>
              <a:buChar char="■"/>
              <a:defRPr sz="1200">
                <a:latin typeface="Open Sans"/>
                <a:ea typeface="Open Sans"/>
                <a:cs typeface="Open Sans"/>
                <a:sym typeface="Open Sans"/>
              </a:defRPr>
            </a:lvl9pPr>
          </a:lstStyle>
          <a:p/>
        </p:txBody>
      </p:sp>
      <p:sp>
        <p:nvSpPr>
          <p:cNvPr id="160" name="Google Shape;16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61" name="Google Shape;161;p27"/>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2" name="Shape 162"/>
        <p:cNvGrpSpPr/>
        <p:nvPr/>
      </p:nvGrpSpPr>
      <p:grpSpPr>
        <a:xfrm>
          <a:off x="0" y="0"/>
          <a:ext cx="0" cy="0"/>
          <a:chOff x="0" y="0"/>
          <a:chExt cx="0" cy="0"/>
        </a:xfrm>
      </p:grpSpPr>
      <p:sp>
        <p:nvSpPr>
          <p:cNvPr id="163" name="Google Shape;163;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Font typeface="Lora"/>
              <a:buNone/>
              <a:defRPr>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4" name="Google Shape;164;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65" name="Google Shape;165;p28"/>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6" name="Shape 166"/>
        <p:cNvGrpSpPr/>
        <p:nvPr/>
      </p:nvGrpSpPr>
      <p:grpSpPr>
        <a:xfrm>
          <a:off x="0" y="0"/>
          <a:ext cx="0" cy="0"/>
          <a:chOff x="0" y="0"/>
          <a:chExt cx="0" cy="0"/>
        </a:xfrm>
      </p:grpSpPr>
      <p:sp>
        <p:nvSpPr>
          <p:cNvPr id="167" name="Google Shape;167;p2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Font typeface="Lora"/>
              <a:buNone/>
              <a:defRPr sz="2400">
                <a:latin typeface="Lora"/>
                <a:ea typeface="Lora"/>
                <a:cs typeface="Lora"/>
                <a:sym typeface="Lora"/>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68" name="Google Shape;168;p2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Open Sans"/>
              <a:buChar char="●"/>
              <a:defRPr sz="1200">
                <a:latin typeface="Open Sans"/>
                <a:ea typeface="Open Sans"/>
                <a:cs typeface="Open Sans"/>
                <a:sym typeface="Open Sans"/>
              </a:defRPr>
            </a:lvl1pPr>
            <a:lvl2pPr indent="-304800" lvl="1" marL="914400">
              <a:spcBef>
                <a:spcPts val="1600"/>
              </a:spcBef>
              <a:spcAft>
                <a:spcPts val="0"/>
              </a:spcAft>
              <a:buSzPts val="1200"/>
              <a:buFont typeface="Open Sans"/>
              <a:buChar char="○"/>
              <a:defRPr sz="1200">
                <a:latin typeface="Open Sans"/>
                <a:ea typeface="Open Sans"/>
                <a:cs typeface="Open Sans"/>
                <a:sym typeface="Open Sans"/>
              </a:defRPr>
            </a:lvl2pPr>
            <a:lvl3pPr indent="-304800" lvl="2" marL="1371600">
              <a:spcBef>
                <a:spcPts val="1600"/>
              </a:spcBef>
              <a:spcAft>
                <a:spcPts val="0"/>
              </a:spcAft>
              <a:buSzPts val="1200"/>
              <a:buFont typeface="Open Sans"/>
              <a:buChar char="■"/>
              <a:defRPr sz="1200">
                <a:latin typeface="Open Sans"/>
                <a:ea typeface="Open Sans"/>
                <a:cs typeface="Open Sans"/>
                <a:sym typeface="Open Sans"/>
              </a:defRPr>
            </a:lvl3pPr>
            <a:lvl4pPr indent="-304800" lvl="3" marL="1828800">
              <a:spcBef>
                <a:spcPts val="1600"/>
              </a:spcBef>
              <a:spcAft>
                <a:spcPts val="0"/>
              </a:spcAft>
              <a:buSzPts val="1200"/>
              <a:buFont typeface="Open Sans"/>
              <a:buChar char="●"/>
              <a:defRPr sz="1200">
                <a:latin typeface="Open Sans"/>
                <a:ea typeface="Open Sans"/>
                <a:cs typeface="Open Sans"/>
                <a:sym typeface="Open Sans"/>
              </a:defRPr>
            </a:lvl4pPr>
            <a:lvl5pPr indent="-304800" lvl="4" marL="2286000">
              <a:spcBef>
                <a:spcPts val="1600"/>
              </a:spcBef>
              <a:spcAft>
                <a:spcPts val="0"/>
              </a:spcAft>
              <a:buSzPts val="1200"/>
              <a:buFont typeface="Open Sans"/>
              <a:buChar char="○"/>
              <a:defRPr sz="1200">
                <a:latin typeface="Open Sans"/>
                <a:ea typeface="Open Sans"/>
                <a:cs typeface="Open Sans"/>
                <a:sym typeface="Open Sans"/>
              </a:defRPr>
            </a:lvl5pPr>
            <a:lvl6pPr indent="-304800" lvl="5" marL="2743200">
              <a:spcBef>
                <a:spcPts val="1600"/>
              </a:spcBef>
              <a:spcAft>
                <a:spcPts val="0"/>
              </a:spcAft>
              <a:buSzPts val="1200"/>
              <a:buFont typeface="Open Sans"/>
              <a:buChar char="■"/>
              <a:defRPr sz="1200">
                <a:latin typeface="Open Sans"/>
                <a:ea typeface="Open Sans"/>
                <a:cs typeface="Open Sans"/>
                <a:sym typeface="Open Sans"/>
              </a:defRPr>
            </a:lvl6pPr>
            <a:lvl7pPr indent="-304800" lvl="6" marL="3200400">
              <a:spcBef>
                <a:spcPts val="1600"/>
              </a:spcBef>
              <a:spcAft>
                <a:spcPts val="0"/>
              </a:spcAft>
              <a:buSzPts val="1200"/>
              <a:buFont typeface="Open Sans"/>
              <a:buChar char="●"/>
              <a:defRPr sz="1200">
                <a:latin typeface="Open Sans"/>
                <a:ea typeface="Open Sans"/>
                <a:cs typeface="Open Sans"/>
                <a:sym typeface="Open Sans"/>
              </a:defRPr>
            </a:lvl7pPr>
            <a:lvl8pPr indent="-304800" lvl="7" marL="3657600">
              <a:spcBef>
                <a:spcPts val="1600"/>
              </a:spcBef>
              <a:spcAft>
                <a:spcPts val="0"/>
              </a:spcAft>
              <a:buSzPts val="1200"/>
              <a:buFont typeface="Open Sans"/>
              <a:buChar char="○"/>
              <a:defRPr sz="1200">
                <a:latin typeface="Open Sans"/>
                <a:ea typeface="Open Sans"/>
                <a:cs typeface="Open Sans"/>
                <a:sym typeface="Open Sans"/>
              </a:defRPr>
            </a:lvl8pPr>
            <a:lvl9pPr indent="-304800" lvl="8" marL="4114800">
              <a:spcBef>
                <a:spcPts val="1600"/>
              </a:spcBef>
              <a:spcAft>
                <a:spcPts val="1600"/>
              </a:spcAft>
              <a:buSzPts val="1200"/>
              <a:buFont typeface="Open Sans"/>
              <a:buChar char="■"/>
              <a:defRPr sz="1200">
                <a:latin typeface="Open Sans"/>
                <a:ea typeface="Open Sans"/>
                <a:cs typeface="Open Sans"/>
                <a:sym typeface="Open Sans"/>
              </a:defRPr>
            </a:lvl9pPr>
          </a:lstStyle>
          <a:p/>
        </p:txBody>
      </p:sp>
      <p:sp>
        <p:nvSpPr>
          <p:cNvPr id="169" name="Google Shape;169;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70" name="Google Shape;170;p29"/>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71" name="Shape 171"/>
        <p:cNvGrpSpPr/>
        <p:nvPr/>
      </p:nvGrpSpPr>
      <p:grpSpPr>
        <a:xfrm>
          <a:off x="0" y="0"/>
          <a:ext cx="0" cy="0"/>
          <a:chOff x="0" y="0"/>
          <a:chExt cx="0" cy="0"/>
        </a:xfrm>
      </p:grpSpPr>
      <p:sp>
        <p:nvSpPr>
          <p:cNvPr id="172" name="Google Shape;172;p3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Font typeface="Abril Fatface"/>
              <a:buNone/>
              <a:defRPr sz="4800">
                <a:latin typeface="Abril Fatface"/>
                <a:ea typeface="Abril Fatface"/>
                <a:cs typeface="Abril Fatface"/>
                <a:sym typeface="Abril Fatface"/>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73" name="Google Shape;173;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74" name="Google Shape;174;p30"/>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75" name="Shape 175"/>
        <p:cNvGrpSpPr/>
        <p:nvPr/>
      </p:nvGrpSpPr>
      <p:grpSpPr>
        <a:xfrm>
          <a:off x="0" y="0"/>
          <a:ext cx="0" cy="0"/>
          <a:chOff x="0" y="0"/>
          <a:chExt cx="0" cy="0"/>
        </a:xfrm>
      </p:grpSpPr>
      <p:sp>
        <p:nvSpPr>
          <p:cNvPr id="176" name="Google Shape;176;p31"/>
          <p:cNvSpPr/>
          <p:nvPr/>
        </p:nvSpPr>
        <p:spPr>
          <a:xfrm>
            <a:off x="-61525" y="-7700"/>
            <a:ext cx="4633500" cy="5206500"/>
          </a:xfrm>
          <a:prstGeom prst="rect">
            <a:avLst/>
          </a:prstGeom>
          <a:solidFill>
            <a:srgbClr val="11342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1"/>
          <p:cNvSpPr txBox="1"/>
          <p:nvPr>
            <p:ph type="title"/>
          </p:nvPr>
        </p:nvSpPr>
        <p:spPr>
          <a:xfrm>
            <a:off x="265500" y="1515025"/>
            <a:ext cx="4045200" cy="15534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4200"/>
              <a:buFont typeface="Abril Fatface"/>
              <a:buNone/>
              <a:defRPr sz="4200">
                <a:solidFill>
                  <a:schemeClr val="lt1"/>
                </a:solidFill>
                <a:latin typeface="Abril Fatface"/>
                <a:ea typeface="Abril Fatface"/>
                <a:cs typeface="Abril Fatface"/>
                <a:sym typeface="Abril Fatface"/>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79" name="Google Shape;179;p31"/>
          <p:cNvSpPr txBox="1"/>
          <p:nvPr>
            <p:ph idx="1" type="subTitle"/>
          </p:nvPr>
        </p:nvSpPr>
        <p:spPr>
          <a:xfrm>
            <a:off x="265500" y="3230000"/>
            <a:ext cx="4045200" cy="808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2100"/>
              <a:buFont typeface="Lora"/>
              <a:buNone/>
              <a:defRPr sz="2100">
                <a:solidFill>
                  <a:schemeClr val="lt2"/>
                </a:solidFill>
                <a:latin typeface="Lora"/>
                <a:ea typeface="Lora"/>
                <a:cs typeface="Lora"/>
                <a:sym typeface="Lora"/>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80" name="Google Shape;180;p3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Font typeface="Open Sans"/>
              <a:buChar char="●"/>
              <a:defRPr>
                <a:latin typeface="Open Sans"/>
                <a:ea typeface="Open Sans"/>
                <a:cs typeface="Open Sans"/>
                <a:sym typeface="Open Sans"/>
              </a:defRPr>
            </a:lvl1pPr>
            <a:lvl2pPr indent="-317500" lvl="1" marL="914400">
              <a:spcBef>
                <a:spcPts val="1600"/>
              </a:spcBef>
              <a:spcAft>
                <a:spcPts val="0"/>
              </a:spcAft>
              <a:buSzPts val="1400"/>
              <a:buFont typeface="Open Sans"/>
              <a:buChar char="○"/>
              <a:defRPr>
                <a:latin typeface="Open Sans"/>
                <a:ea typeface="Open Sans"/>
                <a:cs typeface="Open Sans"/>
                <a:sym typeface="Open Sans"/>
              </a:defRPr>
            </a:lvl2pPr>
            <a:lvl3pPr indent="-317500" lvl="2" marL="1371600">
              <a:spcBef>
                <a:spcPts val="1600"/>
              </a:spcBef>
              <a:spcAft>
                <a:spcPts val="0"/>
              </a:spcAft>
              <a:buSzPts val="1400"/>
              <a:buFont typeface="Open Sans"/>
              <a:buChar char="■"/>
              <a:defRPr>
                <a:latin typeface="Open Sans"/>
                <a:ea typeface="Open Sans"/>
                <a:cs typeface="Open Sans"/>
                <a:sym typeface="Open Sans"/>
              </a:defRPr>
            </a:lvl3pPr>
            <a:lvl4pPr indent="-317500" lvl="3" marL="1828800">
              <a:spcBef>
                <a:spcPts val="1600"/>
              </a:spcBef>
              <a:spcAft>
                <a:spcPts val="0"/>
              </a:spcAft>
              <a:buSzPts val="1400"/>
              <a:buFont typeface="Open Sans"/>
              <a:buChar char="●"/>
              <a:defRPr>
                <a:latin typeface="Open Sans"/>
                <a:ea typeface="Open Sans"/>
                <a:cs typeface="Open Sans"/>
                <a:sym typeface="Open Sans"/>
              </a:defRPr>
            </a:lvl4pPr>
            <a:lvl5pPr indent="-317500" lvl="4" marL="2286000">
              <a:spcBef>
                <a:spcPts val="1600"/>
              </a:spcBef>
              <a:spcAft>
                <a:spcPts val="0"/>
              </a:spcAft>
              <a:buSzPts val="1400"/>
              <a:buFont typeface="Open Sans"/>
              <a:buChar char="○"/>
              <a:defRPr>
                <a:latin typeface="Open Sans"/>
                <a:ea typeface="Open Sans"/>
                <a:cs typeface="Open Sans"/>
                <a:sym typeface="Open Sans"/>
              </a:defRPr>
            </a:lvl5pPr>
            <a:lvl6pPr indent="-317500" lvl="5" marL="2743200">
              <a:spcBef>
                <a:spcPts val="1600"/>
              </a:spcBef>
              <a:spcAft>
                <a:spcPts val="0"/>
              </a:spcAft>
              <a:buSzPts val="1400"/>
              <a:buFont typeface="Open Sans"/>
              <a:buChar char="■"/>
              <a:defRPr>
                <a:latin typeface="Open Sans"/>
                <a:ea typeface="Open Sans"/>
                <a:cs typeface="Open Sans"/>
                <a:sym typeface="Open Sans"/>
              </a:defRPr>
            </a:lvl6pPr>
            <a:lvl7pPr indent="-317500" lvl="6" marL="3200400">
              <a:spcBef>
                <a:spcPts val="1600"/>
              </a:spcBef>
              <a:spcAft>
                <a:spcPts val="0"/>
              </a:spcAft>
              <a:buSzPts val="1400"/>
              <a:buFont typeface="Open Sans"/>
              <a:buChar char="●"/>
              <a:defRPr>
                <a:latin typeface="Open Sans"/>
                <a:ea typeface="Open Sans"/>
                <a:cs typeface="Open Sans"/>
                <a:sym typeface="Open Sans"/>
              </a:defRPr>
            </a:lvl7pPr>
            <a:lvl8pPr indent="-317500" lvl="7" marL="3657600">
              <a:spcBef>
                <a:spcPts val="1600"/>
              </a:spcBef>
              <a:spcAft>
                <a:spcPts val="0"/>
              </a:spcAft>
              <a:buSzPts val="1400"/>
              <a:buFont typeface="Open Sans"/>
              <a:buChar char="○"/>
              <a:defRPr>
                <a:latin typeface="Open Sans"/>
                <a:ea typeface="Open Sans"/>
                <a:cs typeface="Open Sans"/>
                <a:sym typeface="Open Sans"/>
              </a:defRPr>
            </a:lvl8pPr>
            <a:lvl9pPr indent="-317500" lvl="8" marL="4114800">
              <a:spcBef>
                <a:spcPts val="1600"/>
              </a:spcBef>
              <a:spcAft>
                <a:spcPts val="1600"/>
              </a:spcAft>
              <a:buSzPts val="1400"/>
              <a:buFont typeface="Open Sans"/>
              <a:buChar char="■"/>
              <a:defRPr>
                <a:latin typeface="Open Sans"/>
                <a:ea typeface="Open Sans"/>
                <a:cs typeface="Open Sans"/>
                <a:sym typeface="Open Sans"/>
              </a:defRPr>
            </a:lvl9pPr>
          </a:lstStyle>
          <a:p/>
        </p:txBody>
      </p:sp>
      <p:sp>
        <p:nvSpPr>
          <p:cNvPr id="181" name="Google Shape;181;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82" name="Google Shape;182;p31"/>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3" name="Shape 183"/>
        <p:cNvGrpSpPr/>
        <p:nvPr/>
      </p:nvGrpSpPr>
      <p:grpSpPr>
        <a:xfrm>
          <a:off x="0" y="0"/>
          <a:ext cx="0" cy="0"/>
          <a:chOff x="0" y="0"/>
          <a:chExt cx="0" cy="0"/>
        </a:xfrm>
      </p:grpSpPr>
      <p:sp>
        <p:nvSpPr>
          <p:cNvPr id="184" name="Google Shape;184;p32"/>
          <p:cNvSpPr txBox="1"/>
          <p:nvPr>
            <p:ph idx="1" type="body"/>
          </p:nvPr>
        </p:nvSpPr>
        <p:spPr>
          <a:xfrm>
            <a:off x="311700" y="3849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Font typeface="Lora"/>
              <a:buNone/>
              <a:defRPr>
                <a:latin typeface="Lora"/>
                <a:ea typeface="Lora"/>
                <a:cs typeface="Lora"/>
                <a:sym typeface="Lora"/>
              </a:defRPr>
            </a:lvl1pPr>
          </a:lstStyle>
          <a:p/>
        </p:txBody>
      </p:sp>
      <p:sp>
        <p:nvSpPr>
          <p:cNvPr id="185" name="Google Shape;185;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86" name="Google Shape;186;p32"/>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87" name="Shape 187"/>
        <p:cNvGrpSpPr/>
        <p:nvPr/>
      </p:nvGrpSpPr>
      <p:grpSpPr>
        <a:xfrm>
          <a:off x="0" y="0"/>
          <a:ext cx="0" cy="0"/>
          <a:chOff x="0" y="0"/>
          <a:chExt cx="0" cy="0"/>
        </a:xfrm>
      </p:grpSpPr>
      <p:sp>
        <p:nvSpPr>
          <p:cNvPr id="188" name="Google Shape;188;p3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Font typeface="Abril Fatface"/>
              <a:buNone/>
              <a:defRPr sz="12000">
                <a:latin typeface="Abril Fatface"/>
                <a:ea typeface="Abril Fatface"/>
                <a:cs typeface="Abril Fatface"/>
                <a:sym typeface="Abril Fatface"/>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89" name="Google Shape;189;p3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Font typeface="Open Sans"/>
              <a:buChar char="●"/>
              <a:defRPr>
                <a:latin typeface="Open Sans"/>
                <a:ea typeface="Open Sans"/>
                <a:cs typeface="Open Sans"/>
                <a:sym typeface="Open Sans"/>
              </a:defRPr>
            </a:lvl1pPr>
            <a:lvl2pPr indent="-317500" lvl="1" marL="914400" algn="ctr">
              <a:spcBef>
                <a:spcPts val="1600"/>
              </a:spcBef>
              <a:spcAft>
                <a:spcPts val="0"/>
              </a:spcAft>
              <a:buSzPts val="1400"/>
              <a:buFont typeface="Open Sans"/>
              <a:buChar char="○"/>
              <a:defRPr>
                <a:latin typeface="Open Sans"/>
                <a:ea typeface="Open Sans"/>
                <a:cs typeface="Open Sans"/>
                <a:sym typeface="Open Sans"/>
              </a:defRPr>
            </a:lvl2pPr>
            <a:lvl3pPr indent="-317500" lvl="2" marL="1371600" algn="ctr">
              <a:spcBef>
                <a:spcPts val="1600"/>
              </a:spcBef>
              <a:spcAft>
                <a:spcPts val="0"/>
              </a:spcAft>
              <a:buSzPts val="1400"/>
              <a:buFont typeface="Open Sans"/>
              <a:buChar char="■"/>
              <a:defRPr>
                <a:latin typeface="Open Sans"/>
                <a:ea typeface="Open Sans"/>
                <a:cs typeface="Open Sans"/>
                <a:sym typeface="Open Sans"/>
              </a:defRPr>
            </a:lvl3pPr>
            <a:lvl4pPr indent="-317500" lvl="3" marL="1828800" algn="ctr">
              <a:spcBef>
                <a:spcPts val="1600"/>
              </a:spcBef>
              <a:spcAft>
                <a:spcPts val="0"/>
              </a:spcAft>
              <a:buSzPts val="1400"/>
              <a:buFont typeface="Open Sans"/>
              <a:buChar char="●"/>
              <a:defRPr>
                <a:latin typeface="Open Sans"/>
                <a:ea typeface="Open Sans"/>
                <a:cs typeface="Open Sans"/>
                <a:sym typeface="Open Sans"/>
              </a:defRPr>
            </a:lvl4pPr>
            <a:lvl5pPr indent="-317500" lvl="4" marL="2286000" algn="ctr">
              <a:spcBef>
                <a:spcPts val="1600"/>
              </a:spcBef>
              <a:spcAft>
                <a:spcPts val="0"/>
              </a:spcAft>
              <a:buSzPts val="1400"/>
              <a:buFont typeface="Open Sans"/>
              <a:buChar char="○"/>
              <a:defRPr>
                <a:latin typeface="Open Sans"/>
                <a:ea typeface="Open Sans"/>
                <a:cs typeface="Open Sans"/>
                <a:sym typeface="Open Sans"/>
              </a:defRPr>
            </a:lvl5pPr>
            <a:lvl6pPr indent="-317500" lvl="5" marL="2743200" algn="ctr">
              <a:spcBef>
                <a:spcPts val="1600"/>
              </a:spcBef>
              <a:spcAft>
                <a:spcPts val="0"/>
              </a:spcAft>
              <a:buSzPts val="1400"/>
              <a:buFont typeface="Open Sans"/>
              <a:buChar char="■"/>
              <a:defRPr>
                <a:latin typeface="Open Sans"/>
                <a:ea typeface="Open Sans"/>
                <a:cs typeface="Open Sans"/>
                <a:sym typeface="Open Sans"/>
              </a:defRPr>
            </a:lvl6pPr>
            <a:lvl7pPr indent="-317500" lvl="6" marL="3200400" algn="ctr">
              <a:spcBef>
                <a:spcPts val="1600"/>
              </a:spcBef>
              <a:spcAft>
                <a:spcPts val="0"/>
              </a:spcAft>
              <a:buSzPts val="1400"/>
              <a:buFont typeface="Open Sans"/>
              <a:buChar char="●"/>
              <a:defRPr>
                <a:latin typeface="Open Sans"/>
                <a:ea typeface="Open Sans"/>
                <a:cs typeface="Open Sans"/>
                <a:sym typeface="Open Sans"/>
              </a:defRPr>
            </a:lvl7pPr>
            <a:lvl8pPr indent="-317500" lvl="7" marL="3657600" algn="ctr">
              <a:spcBef>
                <a:spcPts val="1600"/>
              </a:spcBef>
              <a:spcAft>
                <a:spcPts val="0"/>
              </a:spcAft>
              <a:buSzPts val="1400"/>
              <a:buFont typeface="Open Sans"/>
              <a:buChar char="○"/>
              <a:defRPr>
                <a:latin typeface="Open Sans"/>
                <a:ea typeface="Open Sans"/>
                <a:cs typeface="Open Sans"/>
                <a:sym typeface="Open Sans"/>
              </a:defRPr>
            </a:lvl8pPr>
            <a:lvl9pPr indent="-317500" lvl="8" marL="4114800" algn="ctr">
              <a:spcBef>
                <a:spcPts val="1600"/>
              </a:spcBef>
              <a:spcAft>
                <a:spcPts val="1600"/>
              </a:spcAft>
              <a:buSzPts val="1400"/>
              <a:buFont typeface="Open Sans"/>
              <a:buChar char="■"/>
              <a:defRPr>
                <a:latin typeface="Open Sans"/>
                <a:ea typeface="Open Sans"/>
                <a:cs typeface="Open Sans"/>
                <a:sym typeface="Open Sans"/>
              </a:defRPr>
            </a:lvl9pPr>
          </a:lstStyle>
          <a:p/>
        </p:txBody>
      </p:sp>
      <p:sp>
        <p:nvSpPr>
          <p:cNvPr id="190" name="Google Shape;190;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91" name="Google Shape;191;p33"/>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2" name="Shape 192"/>
        <p:cNvGrpSpPr/>
        <p:nvPr/>
      </p:nvGrpSpPr>
      <p:grpSpPr>
        <a:xfrm>
          <a:off x="0" y="0"/>
          <a:ext cx="0" cy="0"/>
          <a:chOff x="0" y="0"/>
          <a:chExt cx="0" cy="0"/>
        </a:xfrm>
      </p:grpSpPr>
      <p:sp>
        <p:nvSpPr>
          <p:cNvPr id="193" name="Google Shape;193;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4" name="Google Shape;194;p34"/>
          <p:cNvSpPr/>
          <p:nvPr/>
        </p:nvSpPr>
        <p:spPr>
          <a:xfrm flipH="1">
            <a:off x="1986775" y="528125"/>
            <a:ext cx="1556700" cy="444000"/>
          </a:xfrm>
          <a:prstGeom prst="parallelogram">
            <a:avLst>
              <a:gd fmla="val 25000" name="adj"/>
            </a:avLst>
          </a:prstGeom>
          <a:solidFill>
            <a:srgbClr val="BF78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4"/>
          <p:cNvSpPr/>
          <p:nvPr/>
        </p:nvSpPr>
        <p:spPr>
          <a:xfrm flipH="1">
            <a:off x="3409425" y="528125"/>
            <a:ext cx="1554600" cy="444000"/>
          </a:xfrm>
          <a:prstGeom prst="parallelogram">
            <a:avLst>
              <a:gd fmla="val 25000" name="adj"/>
            </a:avLst>
          </a:prstGeom>
          <a:solidFill>
            <a:srgbClr val="AE72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4"/>
          <p:cNvSpPr/>
          <p:nvPr/>
        </p:nvSpPr>
        <p:spPr>
          <a:xfrm flipH="1">
            <a:off x="544900" y="528125"/>
            <a:ext cx="1556700" cy="444000"/>
          </a:xfrm>
          <a:prstGeom prst="parallelogram">
            <a:avLst>
              <a:gd fmla="val 25000" name="adj"/>
            </a:avLst>
          </a:prstGeom>
          <a:solidFill>
            <a:srgbClr val="113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34"/>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BLANK_2">
    <p:spTree>
      <p:nvGrpSpPr>
        <p:cNvPr id="198" name="Shape 198"/>
        <p:cNvGrpSpPr/>
        <p:nvPr/>
      </p:nvGrpSpPr>
      <p:grpSpPr>
        <a:xfrm>
          <a:off x="0" y="0"/>
          <a:ext cx="0" cy="0"/>
          <a:chOff x="0" y="0"/>
          <a:chExt cx="0" cy="0"/>
        </a:xfrm>
      </p:grpSpPr>
      <p:sp>
        <p:nvSpPr>
          <p:cNvPr id="199" name="Google Shape;199;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200" name="Google Shape;200;p35"/>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bg>
      <p:bgPr>
        <a:blipFill>
          <a:blip r:embed="rId2">
            <a:alphaModFix/>
          </a:blip>
          <a:stretch>
            <a:fillRect/>
          </a:stretch>
        </a:blipFill>
      </p:bgPr>
    </p:bg>
    <p:spTree>
      <p:nvGrpSpPr>
        <p:cNvPr id="201" name="Shape 201"/>
        <p:cNvGrpSpPr/>
        <p:nvPr/>
      </p:nvGrpSpPr>
      <p:grpSpPr>
        <a:xfrm>
          <a:off x="0" y="0"/>
          <a:ext cx="0" cy="0"/>
          <a:chOff x="0" y="0"/>
          <a:chExt cx="0" cy="0"/>
        </a:xfrm>
      </p:grpSpPr>
      <p:sp>
        <p:nvSpPr>
          <p:cNvPr id="202" name="Google Shape;202;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203" name="Google Shape;203;p36"/>
          <p:cNvPicPr preferRelativeResize="0"/>
          <p:nvPr/>
        </p:nvPicPr>
        <p:blipFill>
          <a:blip r:embed="rId3">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bg>
      <p:bgPr>
        <a:noFill/>
      </p:bgPr>
    </p:bg>
    <p:spTree>
      <p:nvGrpSpPr>
        <p:cNvPr id="204" name="Shape 204"/>
        <p:cNvGrpSpPr/>
        <p:nvPr/>
      </p:nvGrpSpPr>
      <p:grpSpPr>
        <a:xfrm>
          <a:off x="0" y="0"/>
          <a:ext cx="0" cy="0"/>
          <a:chOff x="0" y="0"/>
          <a:chExt cx="0" cy="0"/>
        </a:xfrm>
      </p:grpSpPr>
      <p:pic>
        <p:nvPicPr>
          <p:cNvPr id="205" name="Google Shape;205;p37"/>
          <p:cNvPicPr preferRelativeResize="0"/>
          <p:nvPr/>
        </p:nvPicPr>
        <p:blipFill rotWithShape="1">
          <a:blip r:embed="rId2">
            <a:alphaModFix amt="57000"/>
          </a:blip>
          <a:srcRect b="0" l="45686" r="9150" t="0"/>
          <a:stretch/>
        </p:blipFill>
        <p:spPr>
          <a:xfrm>
            <a:off x="-72000" y="-125"/>
            <a:ext cx="4644001" cy="5143499"/>
          </a:xfrm>
          <a:prstGeom prst="rect">
            <a:avLst/>
          </a:prstGeom>
          <a:noFill/>
          <a:ln>
            <a:noFill/>
          </a:ln>
        </p:spPr>
      </p:pic>
      <p:sp>
        <p:nvSpPr>
          <p:cNvPr id="206" name="Google Shape;206;p3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7"/>
          <p:cNvSpPr txBox="1"/>
          <p:nvPr>
            <p:ph type="title"/>
          </p:nvPr>
        </p:nvSpPr>
        <p:spPr>
          <a:xfrm>
            <a:off x="265500" y="1728000"/>
            <a:ext cx="4045200" cy="15429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Font typeface="Abril Fatface"/>
              <a:buNone/>
              <a:defRPr sz="4200">
                <a:latin typeface="Abril Fatface"/>
                <a:ea typeface="Abril Fatface"/>
                <a:cs typeface="Abril Fatface"/>
                <a:sym typeface="Abril Fatface"/>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208" name="Google Shape;208;p37"/>
          <p:cNvSpPr txBox="1"/>
          <p:nvPr>
            <p:ph idx="1" type="subTitle"/>
          </p:nvPr>
        </p:nvSpPr>
        <p:spPr>
          <a:xfrm>
            <a:off x="265500" y="3332575"/>
            <a:ext cx="4045200" cy="705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Font typeface="Lora"/>
              <a:buNone/>
              <a:defRPr sz="2100">
                <a:latin typeface="Lora"/>
                <a:ea typeface="Lora"/>
                <a:cs typeface="Lora"/>
                <a:sym typeface="Lora"/>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09" name="Google Shape;209;p3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Font typeface="Open Sans"/>
              <a:buChar char="●"/>
              <a:defRPr>
                <a:latin typeface="Open Sans"/>
                <a:ea typeface="Open Sans"/>
                <a:cs typeface="Open Sans"/>
                <a:sym typeface="Open Sans"/>
              </a:defRPr>
            </a:lvl1pPr>
            <a:lvl2pPr indent="-317500" lvl="1" marL="914400">
              <a:spcBef>
                <a:spcPts val="1600"/>
              </a:spcBef>
              <a:spcAft>
                <a:spcPts val="0"/>
              </a:spcAft>
              <a:buSzPts val="1400"/>
              <a:buFont typeface="Open Sans"/>
              <a:buChar char="○"/>
              <a:defRPr>
                <a:latin typeface="Open Sans"/>
                <a:ea typeface="Open Sans"/>
                <a:cs typeface="Open Sans"/>
                <a:sym typeface="Open Sans"/>
              </a:defRPr>
            </a:lvl2pPr>
            <a:lvl3pPr indent="-317500" lvl="2" marL="1371600">
              <a:spcBef>
                <a:spcPts val="1600"/>
              </a:spcBef>
              <a:spcAft>
                <a:spcPts val="0"/>
              </a:spcAft>
              <a:buSzPts val="1400"/>
              <a:buFont typeface="Open Sans"/>
              <a:buChar char="■"/>
              <a:defRPr>
                <a:latin typeface="Open Sans"/>
                <a:ea typeface="Open Sans"/>
                <a:cs typeface="Open Sans"/>
                <a:sym typeface="Open Sans"/>
              </a:defRPr>
            </a:lvl3pPr>
            <a:lvl4pPr indent="-317500" lvl="3" marL="1828800">
              <a:spcBef>
                <a:spcPts val="1600"/>
              </a:spcBef>
              <a:spcAft>
                <a:spcPts val="0"/>
              </a:spcAft>
              <a:buSzPts val="1400"/>
              <a:buFont typeface="Open Sans"/>
              <a:buChar char="●"/>
              <a:defRPr>
                <a:latin typeface="Open Sans"/>
                <a:ea typeface="Open Sans"/>
                <a:cs typeface="Open Sans"/>
                <a:sym typeface="Open Sans"/>
              </a:defRPr>
            </a:lvl4pPr>
            <a:lvl5pPr indent="-317500" lvl="4" marL="2286000">
              <a:spcBef>
                <a:spcPts val="1600"/>
              </a:spcBef>
              <a:spcAft>
                <a:spcPts val="0"/>
              </a:spcAft>
              <a:buSzPts val="1400"/>
              <a:buFont typeface="Open Sans"/>
              <a:buChar char="○"/>
              <a:defRPr>
                <a:latin typeface="Open Sans"/>
                <a:ea typeface="Open Sans"/>
                <a:cs typeface="Open Sans"/>
                <a:sym typeface="Open Sans"/>
              </a:defRPr>
            </a:lvl5pPr>
            <a:lvl6pPr indent="-317500" lvl="5" marL="2743200">
              <a:spcBef>
                <a:spcPts val="1600"/>
              </a:spcBef>
              <a:spcAft>
                <a:spcPts val="0"/>
              </a:spcAft>
              <a:buSzPts val="1400"/>
              <a:buFont typeface="Open Sans"/>
              <a:buChar char="■"/>
              <a:defRPr>
                <a:latin typeface="Open Sans"/>
                <a:ea typeface="Open Sans"/>
                <a:cs typeface="Open Sans"/>
                <a:sym typeface="Open Sans"/>
              </a:defRPr>
            </a:lvl6pPr>
            <a:lvl7pPr indent="-317500" lvl="6" marL="3200400">
              <a:spcBef>
                <a:spcPts val="1600"/>
              </a:spcBef>
              <a:spcAft>
                <a:spcPts val="0"/>
              </a:spcAft>
              <a:buSzPts val="1400"/>
              <a:buFont typeface="Open Sans"/>
              <a:buChar char="●"/>
              <a:defRPr>
                <a:latin typeface="Open Sans"/>
                <a:ea typeface="Open Sans"/>
                <a:cs typeface="Open Sans"/>
                <a:sym typeface="Open Sans"/>
              </a:defRPr>
            </a:lvl7pPr>
            <a:lvl8pPr indent="-317500" lvl="7" marL="3657600">
              <a:spcBef>
                <a:spcPts val="1600"/>
              </a:spcBef>
              <a:spcAft>
                <a:spcPts val="0"/>
              </a:spcAft>
              <a:buSzPts val="1400"/>
              <a:buFont typeface="Open Sans"/>
              <a:buChar char="○"/>
              <a:defRPr>
                <a:latin typeface="Open Sans"/>
                <a:ea typeface="Open Sans"/>
                <a:cs typeface="Open Sans"/>
                <a:sym typeface="Open Sans"/>
              </a:defRPr>
            </a:lvl8pPr>
            <a:lvl9pPr indent="-317500" lvl="8" marL="4114800">
              <a:spcBef>
                <a:spcPts val="1600"/>
              </a:spcBef>
              <a:spcAft>
                <a:spcPts val="1600"/>
              </a:spcAft>
              <a:buSzPts val="1400"/>
              <a:buFont typeface="Open Sans"/>
              <a:buChar char="■"/>
              <a:defRPr>
                <a:latin typeface="Open Sans"/>
                <a:ea typeface="Open Sans"/>
                <a:cs typeface="Open Sans"/>
                <a:sym typeface="Open Sans"/>
              </a:defRPr>
            </a:lvl9pPr>
          </a:lstStyle>
          <a:p/>
        </p:txBody>
      </p:sp>
      <p:sp>
        <p:nvSpPr>
          <p:cNvPr id="210" name="Google Shape;210;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211" name="Google Shape;211;p37"/>
          <p:cNvPicPr preferRelativeResize="0"/>
          <p:nvPr/>
        </p:nvPicPr>
        <p:blipFill>
          <a:blip r:embed="rId3">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 point">
    <p:bg>
      <p:bgPr>
        <a:solidFill>
          <a:schemeClr val="lt2"/>
        </a:solidFill>
      </p:bgPr>
    </p:bg>
    <p:spTree>
      <p:nvGrpSpPr>
        <p:cNvPr id="212" name="Shape 212"/>
        <p:cNvGrpSpPr/>
        <p:nvPr/>
      </p:nvGrpSpPr>
      <p:grpSpPr>
        <a:xfrm>
          <a:off x="0" y="0"/>
          <a:ext cx="0" cy="0"/>
          <a:chOff x="0" y="0"/>
          <a:chExt cx="0" cy="0"/>
        </a:xfrm>
      </p:grpSpPr>
      <p:cxnSp>
        <p:nvCxnSpPr>
          <p:cNvPr id="213" name="Google Shape;213;p3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14" name="Google Shape;214;p38"/>
          <p:cNvSpPr txBox="1"/>
          <p:nvPr>
            <p:ph type="title"/>
          </p:nvPr>
        </p:nvSpPr>
        <p:spPr>
          <a:xfrm>
            <a:off x="283103" y="712140"/>
            <a:ext cx="6244200" cy="38355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lt1"/>
              </a:buClr>
              <a:buSzPts val="4800"/>
              <a:buFont typeface="Raleway"/>
              <a:buNone/>
              <a:defRPr b="1" i="0" sz="4800" u="none" cap="none" strike="noStrike">
                <a:solidFill>
                  <a:schemeClr val="lt1"/>
                </a:solidFill>
                <a:latin typeface="Raleway"/>
                <a:ea typeface="Raleway"/>
                <a:cs typeface="Raleway"/>
                <a:sym typeface="Raleway"/>
              </a:defRPr>
            </a:lvl1pPr>
            <a:lvl2pPr lvl="1">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2pPr>
            <a:lvl3pPr lvl="2">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3pPr>
            <a:lvl4pPr lvl="3">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4pPr>
            <a:lvl5pPr lvl="4">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5pPr>
            <a:lvl6pPr lvl="5">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6pPr>
            <a:lvl7pPr lvl="6">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7pPr>
            <a:lvl8pPr lvl="7">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8pPr>
            <a:lvl9pPr lvl="8">
              <a:spcBef>
                <a:spcPts val="0"/>
              </a:spcBef>
              <a:spcAft>
                <a:spcPts val="0"/>
              </a:spcAft>
              <a:buClr>
                <a:schemeClr val="lt1"/>
              </a:buClr>
              <a:buSzPts val="4800"/>
              <a:buFont typeface="Raleway"/>
              <a:buNone/>
              <a:defRPr b="1" sz="4800">
                <a:solidFill>
                  <a:schemeClr val="lt1"/>
                </a:solidFill>
                <a:latin typeface="Raleway"/>
                <a:ea typeface="Raleway"/>
                <a:cs typeface="Raleway"/>
                <a:sym typeface="Raleway"/>
              </a:defRPr>
            </a:lvl9pPr>
          </a:lstStyle>
          <a:p/>
        </p:txBody>
      </p:sp>
      <p:sp>
        <p:nvSpPr>
          <p:cNvPr id="215" name="Google Shape;215;p38"/>
          <p:cNvSpPr txBox="1"/>
          <p:nvPr>
            <p:ph idx="12" type="sldNum"/>
          </p:nvPr>
        </p:nvSpPr>
        <p:spPr>
          <a:xfrm>
            <a:off x="8497999" y="4688758"/>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 column text">
    <p:spTree>
      <p:nvGrpSpPr>
        <p:cNvPr id="216" name="Shape 216"/>
        <p:cNvGrpSpPr/>
        <p:nvPr/>
      </p:nvGrpSpPr>
      <p:grpSpPr>
        <a:xfrm>
          <a:off x="0" y="0"/>
          <a:ext cx="0" cy="0"/>
          <a:chOff x="0" y="0"/>
          <a:chExt cx="0" cy="0"/>
        </a:xfrm>
      </p:grpSpPr>
      <p:cxnSp>
        <p:nvCxnSpPr>
          <p:cNvPr id="217" name="Google Shape;217;p3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18" name="Google Shape;218;p39"/>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dk2"/>
              </a:buClr>
              <a:buSzPts val="2400"/>
              <a:buFont typeface="Raleway"/>
              <a:buNone/>
              <a:defRPr b="1" i="0" sz="2400" u="none" cap="none" strike="noStrike">
                <a:solidFill>
                  <a:schemeClr val="dk2"/>
                </a:solidFill>
                <a:latin typeface="Raleway"/>
                <a:ea typeface="Raleway"/>
                <a:cs typeface="Raleway"/>
                <a:sym typeface="Raleway"/>
              </a:defRPr>
            </a:lvl1pPr>
            <a:lvl2pPr lvl="1">
              <a:spcBef>
                <a:spcPts val="0"/>
              </a:spcBef>
              <a:spcAft>
                <a:spcPts val="0"/>
              </a:spcAft>
              <a:buClr>
                <a:schemeClr val="dk2"/>
              </a:buClr>
              <a:buSzPts val="2400"/>
              <a:buFont typeface="Raleway"/>
              <a:buNone/>
              <a:defRPr b="1" sz="2400">
                <a:solidFill>
                  <a:schemeClr val="dk2"/>
                </a:solidFill>
                <a:latin typeface="Raleway"/>
                <a:ea typeface="Raleway"/>
                <a:cs typeface="Raleway"/>
                <a:sym typeface="Raleway"/>
              </a:defRPr>
            </a:lvl2pPr>
            <a:lvl3pPr lvl="2">
              <a:spcBef>
                <a:spcPts val="0"/>
              </a:spcBef>
              <a:spcAft>
                <a:spcPts val="0"/>
              </a:spcAft>
              <a:buClr>
                <a:schemeClr val="dk2"/>
              </a:buClr>
              <a:buSzPts val="2400"/>
              <a:buFont typeface="Raleway"/>
              <a:buNone/>
              <a:defRPr b="1" sz="2400">
                <a:solidFill>
                  <a:schemeClr val="dk2"/>
                </a:solidFill>
                <a:latin typeface="Raleway"/>
                <a:ea typeface="Raleway"/>
                <a:cs typeface="Raleway"/>
                <a:sym typeface="Raleway"/>
              </a:defRPr>
            </a:lvl3pPr>
            <a:lvl4pPr lvl="3">
              <a:spcBef>
                <a:spcPts val="0"/>
              </a:spcBef>
              <a:spcAft>
                <a:spcPts val="0"/>
              </a:spcAft>
              <a:buClr>
                <a:schemeClr val="dk2"/>
              </a:buClr>
              <a:buSzPts val="2400"/>
              <a:buFont typeface="Raleway"/>
              <a:buNone/>
              <a:defRPr b="1" sz="2400">
                <a:solidFill>
                  <a:schemeClr val="dk2"/>
                </a:solidFill>
                <a:latin typeface="Raleway"/>
                <a:ea typeface="Raleway"/>
                <a:cs typeface="Raleway"/>
                <a:sym typeface="Raleway"/>
              </a:defRPr>
            </a:lvl4pPr>
            <a:lvl5pPr lvl="4">
              <a:spcBef>
                <a:spcPts val="0"/>
              </a:spcBef>
              <a:spcAft>
                <a:spcPts val="0"/>
              </a:spcAft>
              <a:buClr>
                <a:schemeClr val="dk2"/>
              </a:buClr>
              <a:buSzPts val="2400"/>
              <a:buFont typeface="Raleway"/>
              <a:buNone/>
              <a:defRPr b="1" sz="2400">
                <a:solidFill>
                  <a:schemeClr val="dk2"/>
                </a:solidFill>
                <a:latin typeface="Raleway"/>
                <a:ea typeface="Raleway"/>
                <a:cs typeface="Raleway"/>
                <a:sym typeface="Raleway"/>
              </a:defRPr>
            </a:lvl5pPr>
            <a:lvl6pPr lvl="5">
              <a:spcBef>
                <a:spcPts val="0"/>
              </a:spcBef>
              <a:spcAft>
                <a:spcPts val="0"/>
              </a:spcAft>
              <a:buClr>
                <a:schemeClr val="dk2"/>
              </a:buClr>
              <a:buSzPts val="2400"/>
              <a:buFont typeface="Raleway"/>
              <a:buNone/>
              <a:defRPr b="1" sz="2400">
                <a:solidFill>
                  <a:schemeClr val="dk2"/>
                </a:solidFill>
                <a:latin typeface="Raleway"/>
                <a:ea typeface="Raleway"/>
                <a:cs typeface="Raleway"/>
                <a:sym typeface="Raleway"/>
              </a:defRPr>
            </a:lvl6pPr>
            <a:lvl7pPr lvl="6">
              <a:spcBef>
                <a:spcPts val="0"/>
              </a:spcBef>
              <a:spcAft>
                <a:spcPts val="0"/>
              </a:spcAft>
              <a:buClr>
                <a:schemeClr val="dk2"/>
              </a:buClr>
              <a:buSzPts val="2400"/>
              <a:buFont typeface="Raleway"/>
              <a:buNone/>
              <a:defRPr b="1" sz="2400">
                <a:solidFill>
                  <a:schemeClr val="dk2"/>
                </a:solidFill>
                <a:latin typeface="Raleway"/>
                <a:ea typeface="Raleway"/>
                <a:cs typeface="Raleway"/>
                <a:sym typeface="Raleway"/>
              </a:defRPr>
            </a:lvl7pPr>
            <a:lvl8pPr lvl="7">
              <a:spcBef>
                <a:spcPts val="0"/>
              </a:spcBef>
              <a:spcAft>
                <a:spcPts val="0"/>
              </a:spcAft>
              <a:buClr>
                <a:schemeClr val="dk2"/>
              </a:buClr>
              <a:buSzPts val="2400"/>
              <a:buFont typeface="Raleway"/>
              <a:buNone/>
              <a:defRPr b="1" sz="2400">
                <a:solidFill>
                  <a:schemeClr val="dk2"/>
                </a:solidFill>
                <a:latin typeface="Raleway"/>
                <a:ea typeface="Raleway"/>
                <a:cs typeface="Raleway"/>
                <a:sym typeface="Raleway"/>
              </a:defRPr>
            </a:lvl8pPr>
            <a:lvl9pPr lvl="8">
              <a:spcBef>
                <a:spcPts val="0"/>
              </a:spcBef>
              <a:spcAft>
                <a:spcPts val="0"/>
              </a:spcAft>
              <a:buClr>
                <a:schemeClr val="dk2"/>
              </a:buClr>
              <a:buSzPts val="2400"/>
              <a:buFont typeface="Raleway"/>
              <a:buNone/>
              <a:defRPr b="1" sz="2400">
                <a:solidFill>
                  <a:schemeClr val="dk2"/>
                </a:solidFill>
                <a:latin typeface="Raleway"/>
                <a:ea typeface="Raleway"/>
                <a:cs typeface="Raleway"/>
                <a:sym typeface="Raleway"/>
              </a:defRPr>
            </a:lvl9pPr>
          </a:lstStyle>
          <a:p/>
        </p:txBody>
      </p:sp>
      <p:sp>
        <p:nvSpPr>
          <p:cNvPr id="219" name="Google Shape;219;p39"/>
          <p:cNvSpPr txBox="1"/>
          <p:nvPr>
            <p:ph idx="1" type="body"/>
          </p:nvPr>
        </p:nvSpPr>
        <p:spPr>
          <a:xfrm>
            <a:off x="319500" y="1846803"/>
            <a:ext cx="2808000" cy="2806200"/>
          </a:xfrm>
          <a:prstGeom prst="rect">
            <a:avLst/>
          </a:prstGeom>
          <a:noFill/>
          <a:ln>
            <a:noFill/>
          </a:ln>
        </p:spPr>
        <p:txBody>
          <a:bodyPr anchorCtr="0" anchor="t" bIns="91425" lIns="91425" spcFirstLastPara="1" rIns="91425" wrap="square" tIns="91425">
            <a:noAutofit/>
          </a:bodyPr>
          <a:lstStyle>
            <a:lvl1pPr indent="-228600" lvl="0" marL="457200" marR="0" algn="l">
              <a:lnSpc>
                <a:spcPct val="115000"/>
              </a:lnSpc>
              <a:spcBef>
                <a:spcPts val="0"/>
              </a:spcBef>
              <a:spcAft>
                <a:spcPts val="0"/>
              </a:spcAft>
              <a:buClr>
                <a:schemeClr val="dk2"/>
              </a:buClr>
              <a:buSzPts val="1200"/>
              <a:buFont typeface="Lato"/>
              <a:buNone/>
              <a:defRPr b="0" i="0" sz="1200" u="none" cap="none" strike="noStrike">
                <a:solidFill>
                  <a:schemeClr val="dk2"/>
                </a:solidFill>
                <a:latin typeface="Lato"/>
                <a:ea typeface="Lato"/>
                <a:cs typeface="Lato"/>
                <a:sym typeface="Lato"/>
              </a:defRPr>
            </a:lvl1pPr>
            <a:lvl2pPr indent="-228600" lvl="1" marL="914400" marR="0" algn="l">
              <a:lnSpc>
                <a:spcPct val="115000"/>
              </a:lnSpc>
              <a:spcBef>
                <a:spcPts val="1600"/>
              </a:spcBef>
              <a:spcAft>
                <a:spcPts val="0"/>
              </a:spcAft>
              <a:buClr>
                <a:schemeClr val="dk2"/>
              </a:buClr>
              <a:buSzPts val="1200"/>
              <a:buFont typeface="Lato"/>
              <a:buNone/>
              <a:defRPr b="0" i="0" sz="1200" u="none" cap="none" strike="noStrike">
                <a:solidFill>
                  <a:schemeClr val="dk2"/>
                </a:solidFill>
                <a:latin typeface="Lato"/>
                <a:ea typeface="Lato"/>
                <a:cs typeface="Lato"/>
                <a:sym typeface="Lato"/>
              </a:defRPr>
            </a:lvl2pPr>
            <a:lvl3pPr indent="-228600" lvl="2" marL="1371600" marR="0" algn="l">
              <a:lnSpc>
                <a:spcPct val="115000"/>
              </a:lnSpc>
              <a:spcBef>
                <a:spcPts val="1600"/>
              </a:spcBef>
              <a:spcAft>
                <a:spcPts val="0"/>
              </a:spcAft>
              <a:buClr>
                <a:schemeClr val="dk2"/>
              </a:buClr>
              <a:buSzPts val="1200"/>
              <a:buFont typeface="Lato"/>
              <a:buNone/>
              <a:defRPr b="0" i="0" sz="1200" u="none" cap="none" strike="noStrike">
                <a:solidFill>
                  <a:schemeClr val="dk2"/>
                </a:solidFill>
                <a:latin typeface="Lato"/>
                <a:ea typeface="Lato"/>
                <a:cs typeface="Lato"/>
                <a:sym typeface="Lato"/>
              </a:defRPr>
            </a:lvl3pPr>
            <a:lvl4pPr indent="-228600" lvl="3" marL="1828800" marR="0" algn="l">
              <a:lnSpc>
                <a:spcPct val="115000"/>
              </a:lnSpc>
              <a:spcBef>
                <a:spcPts val="1600"/>
              </a:spcBef>
              <a:spcAft>
                <a:spcPts val="0"/>
              </a:spcAft>
              <a:buClr>
                <a:schemeClr val="dk2"/>
              </a:buClr>
              <a:buSzPts val="1200"/>
              <a:buFont typeface="Lato"/>
              <a:buNone/>
              <a:defRPr b="0" i="0" sz="1200" u="none" cap="none" strike="noStrike">
                <a:solidFill>
                  <a:schemeClr val="dk2"/>
                </a:solidFill>
                <a:latin typeface="Lato"/>
                <a:ea typeface="Lato"/>
                <a:cs typeface="Lato"/>
                <a:sym typeface="Lato"/>
              </a:defRPr>
            </a:lvl4pPr>
            <a:lvl5pPr indent="-228600" lvl="4" marL="2286000" marR="0" algn="l">
              <a:lnSpc>
                <a:spcPct val="115000"/>
              </a:lnSpc>
              <a:spcBef>
                <a:spcPts val="1600"/>
              </a:spcBef>
              <a:spcAft>
                <a:spcPts val="0"/>
              </a:spcAft>
              <a:buClr>
                <a:schemeClr val="dk2"/>
              </a:buClr>
              <a:buSzPts val="1200"/>
              <a:buFont typeface="Lato"/>
              <a:buNone/>
              <a:defRPr b="0" i="0" sz="1200" u="none" cap="none" strike="noStrike">
                <a:solidFill>
                  <a:schemeClr val="dk2"/>
                </a:solidFill>
                <a:latin typeface="Lato"/>
                <a:ea typeface="Lato"/>
                <a:cs typeface="Lato"/>
                <a:sym typeface="Lato"/>
              </a:defRPr>
            </a:lvl5pPr>
            <a:lvl6pPr indent="-228600" lvl="5" marL="2743200" marR="0" algn="l">
              <a:lnSpc>
                <a:spcPct val="115000"/>
              </a:lnSpc>
              <a:spcBef>
                <a:spcPts val="1600"/>
              </a:spcBef>
              <a:spcAft>
                <a:spcPts val="0"/>
              </a:spcAft>
              <a:buClr>
                <a:schemeClr val="dk2"/>
              </a:buClr>
              <a:buSzPts val="1200"/>
              <a:buFont typeface="Lato"/>
              <a:buNone/>
              <a:defRPr b="0" i="0" sz="1200" u="none" cap="none" strike="noStrike">
                <a:solidFill>
                  <a:schemeClr val="dk2"/>
                </a:solidFill>
                <a:latin typeface="Lato"/>
                <a:ea typeface="Lato"/>
                <a:cs typeface="Lato"/>
                <a:sym typeface="Lato"/>
              </a:defRPr>
            </a:lvl6pPr>
            <a:lvl7pPr indent="-228600" lvl="6" marL="3200400" marR="0" algn="l">
              <a:lnSpc>
                <a:spcPct val="115000"/>
              </a:lnSpc>
              <a:spcBef>
                <a:spcPts val="1600"/>
              </a:spcBef>
              <a:spcAft>
                <a:spcPts val="0"/>
              </a:spcAft>
              <a:buClr>
                <a:schemeClr val="dk2"/>
              </a:buClr>
              <a:buSzPts val="1200"/>
              <a:buFont typeface="Lato"/>
              <a:buNone/>
              <a:defRPr b="0" i="0" sz="1200" u="none" cap="none" strike="noStrike">
                <a:solidFill>
                  <a:schemeClr val="dk2"/>
                </a:solidFill>
                <a:latin typeface="Lato"/>
                <a:ea typeface="Lato"/>
                <a:cs typeface="Lato"/>
                <a:sym typeface="Lato"/>
              </a:defRPr>
            </a:lvl7pPr>
            <a:lvl8pPr indent="-228600" lvl="7" marL="3657600" marR="0" algn="l">
              <a:lnSpc>
                <a:spcPct val="115000"/>
              </a:lnSpc>
              <a:spcBef>
                <a:spcPts val="1600"/>
              </a:spcBef>
              <a:spcAft>
                <a:spcPts val="0"/>
              </a:spcAft>
              <a:buClr>
                <a:schemeClr val="dk2"/>
              </a:buClr>
              <a:buSzPts val="1200"/>
              <a:buFont typeface="Lato"/>
              <a:buNone/>
              <a:defRPr b="0" i="0" sz="1200" u="none" cap="none" strike="noStrike">
                <a:solidFill>
                  <a:schemeClr val="dk2"/>
                </a:solidFill>
                <a:latin typeface="Lato"/>
                <a:ea typeface="Lato"/>
                <a:cs typeface="Lato"/>
                <a:sym typeface="Lato"/>
              </a:defRPr>
            </a:lvl8pPr>
            <a:lvl9pPr indent="-228600" lvl="8" marL="4114800" marR="0" algn="l">
              <a:lnSpc>
                <a:spcPct val="115000"/>
              </a:lnSpc>
              <a:spcBef>
                <a:spcPts val="1600"/>
              </a:spcBef>
              <a:spcAft>
                <a:spcPts val="1600"/>
              </a:spcAft>
              <a:buClr>
                <a:schemeClr val="dk2"/>
              </a:buClr>
              <a:buSzPts val="1200"/>
              <a:buFont typeface="Lato"/>
              <a:buNone/>
              <a:defRPr b="0" i="0" sz="1200" u="none" cap="none" strike="noStrike">
                <a:solidFill>
                  <a:schemeClr val="dk2"/>
                </a:solidFill>
                <a:latin typeface="Lato"/>
                <a:ea typeface="Lato"/>
                <a:cs typeface="Lato"/>
                <a:sym typeface="Lato"/>
              </a:defRPr>
            </a:lvl9pPr>
          </a:lstStyle>
          <a:p/>
        </p:txBody>
      </p:sp>
      <p:sp>
        <p:nvSpPr>
          <p:cNvPr id="220" name="Google Shape;220;p39"/>
          <p:cNvSpPr txBox="1"/>
          <p:nvPr>
            <p:ph idx="12" type="sldNum"/>
          </p:nvPr>
        </p:nvSpPr>
        <p:spPr>
          <a:xfrm>
            <a:off x="8497999" y="4688758"/>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F4F3EE"/>
        </a:solidFill>
      </p:bgPr>
    </p:bg>
    <p:spTree>
      <p:nvGrpSpPr>
        <p:cNvPr id="225" name="Shape 225"/>
        <p:cNvGrpSpPr/>
        <p:nvPr/>
      </p:nvGrpSpPr>
      <p:grpSpPr>
        <a:xfrm>
          <a:off x="0" y="0"/>
          <a:ext cx="0" cy="0"/>
          <a:chOff x="0" y="0"/>
          <a:chExt cx="0" cy="0"/>
        </a:xfrm>
      </p:grpSpPr>
      <p:sp>
        <p:nvSpPr>
          <p:cNvPr id="226" name="Google Shape;226;p41"/>
          <p:cNvSpPr/>
          <p:nvPr/>
        </p:nvSpPr>
        <p:spPr>
          <a:xfrm>
            <a:off x="0" y="0"/>
            <a:ext cx="9144000" cy="487800"/>
          </a:xfrm>
          <a:prstGeom prst="rect">
            <a:avLst/>
          </a:prstGeom>
          <a:solidFill>
            <a:srgbClr val="113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41"/>
          <p:cNvSpPr txBox="1"/>
          <p:nvPr>
            <p:ph type="ctrTitle"/>
          </p:nvPr>
        </p:nvSpPr>
        <p:spPr>
          <a:xfrm>
            <a:off x="729450" y="1462275"/>
            <a:ext cx="7688100" cy="1524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4200"/>
              <a:buFont typeface="Abril Fatface"/>
              <a:buNone/>
              <a:defRPr sz="4200">
                <a:solidFill>
                  <a:schemeClr val="dk2"/>
                </a:solidFill>
                <a:latin typeface="Abril Fatface"/>
                <a:ea typeface="Abril Fatface"/>
                <a:cs typeface="Abril Fatface"/>
                <a:sym typeface="Abril Fatface"/>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p:txBody>
      </p:sp>
      <p:sp>
        <p:nvSpPr>
          <p:cNvPr id="228" name="Google Shape;228;p41"/>
          <p:cNvSpPr txBox="1"/>
          <p:nvPr>
            <p:ph idx="1" type="subTitle"/>
          </p:nvPr>
        </p:nvSpPr>
        <p:spPr>
          <a:xfrm>
            <a:off x="729627" y="2868100"/>
            <a:ext cx="7688100" cy="54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800"/>
              <a:buFont typeface="Lora"/>
              <a:buNone/>
              <a:defRPr sz="1800">
                <a:latin typeface="Lora"/>
                <a:ea typeface="Lora"/>
                <a:cs typeface="Lora"/>
                <a:sym typeface="Lora"/>
              </a:defRPr>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229" name="Google Shape;229;p4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230" name="Google Shape;230;p41"/>
          <p:cNvGrpSpPr/>
          <p:nvPr/>
        </p:nvGrpSpPr>
        <p:grpSpPr>
          <a:xfrm>
            <a:off x="830392" y="1191256"/>
            <a:ext cx="745763" cy="45826"/>
            <a:chOff x="4580561" y="2589004"/>
            <a:chExt cx="1064464" cy="25200"/>
          </a:xfrm>
        </p:grpSpPr>
        <p:sp>
          <p:nvSpPr>
            <p:cNvPr id="231" name="Google Shape;231;p4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4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3" name="Google Shape;233;p41"/>
          <p:cNvSpPr/>
          <p:nvPr/>
        </p:nvSpPr>
        <p:spPr>
          <a:xfrm rot="-5400000">
            <a:off x="1366796" y="1027682"/>
            <a:ext cx="45900" cy="372900"/>
          </a:xfrm>
          <a:prstGeom prst="rect">
            <a:avLst/>
          </a:prstGeom>
          <a:solidFill>
            <a:srgbClr val="BF78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41"/>
          <p:cNvSpPr/>
          <p:nvPr/>
        </p:nvSpPr>
        <p:spPr>
          <a:xfrm rot="-5400000">
            <a:off x="995392" y="1026182"/>
            <a:ext cx="45900" cy="375900"/>
          </a:xfrm>
          <a:prstGeom prst="rect">
            <a:avLst/>
          </a:prstGeom>
          <a:solidFill>
            <a:srgbClr val="113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5" name="Google Shape;235;p41"/>
          <p:cNvPicPr preferRelativeResize="0"/>
          <p:nvPr/>
        </p:nvPicPr>
        <p:blipFill>
          <a:blip r:embed="rId2">
            <a:alphaModFix/>
          </a:blip>
          <a:stretch>
            <a:fillRect/>
          </a:stretch>
        </p:blipFill>
        <p:spPr>
          <a:xfrm>
            <a:off x="4878700" y="3961656"/>
            <a:ext cx="3657600" cy="881481"/>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113421"/>
        </a:solidFill>
      </p:bgPr>
    </p:bg>
    <p:spTree>
      <p:nvGrpSpPr>
        <p:cNvPr id="236" name="Shape 236"/>
        <p:cNvGrpSpPr/>
        <p:nvPr/>
      </p:nvGrpSpPr>
      <p:grpSpPr>
        <a:xfrm>
          <a:off x="0" y="0"/>
          <a:ext cx="0" cy="0"/>
          <a:chOff x="0" y="0"/>
          <a:chExt cx="0" cy="0"/>
        </a:xfrm>
      </p:grpSpPr>
      <p:grpSp>
        <p:nvGrpSpPr>
          <p:cNvPr id="237" name="Google Shape;237;p42"/>
          <p:cNvGrpSpPr/>
          <p:nvPr/>
        </p:nvGrpSpPr>
        <p:grpSpPr>
          <a:xfrm>
            <a:off x="830392" y="1191256"/>
            <a:ext cx="745763" cy="45826"/>
            <a:chOff x="4580561" y="2589004"/>
            <a:chExt cx="1064464" cy="25200"/>
          </a:xfrm>
        </p:grpSpPr>
        <p:sp>
          <p:nvSpPr>
            <p:cNvPr id="238" name="Google Shape;238;p42"/>
            <p:cNvSpPr/>
            <p:nvPr/>
          </p:nvSpPr>
          <p:spPr>
            <a:xfrm rot="-5400000">
              <a:off x="5366325" y="2335504"/>
              <a:ext cx="25200" cy="532200"/>
            </a:xfrm>
            <a:prstGeom prst="rect">
              <a:avLst/>
            </a:prstGeom>
            <a:solidFill>
              <a:schemeClr val="lt1"/>
            </a:solidFill>
            <a:ln cap="flat" cmpd="sng" w="9525">
              <a:solidFill>
                <a:srgbClr val="F4F3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42"/>
            <p:cNvSpPr/>
            <p:nvPr/>
          </p:nvSpPr>
          <p:spPr>
            <a:xfrm rot="-5400000">
              <a:off x="4836311" y="2333254"/>
              <a:ext cx="25200" cy="536700"/>
            </a:xfrm>
            <a:prstGeom prst="rect">
              <a:avLst/>
            </a:prstGeom>
            <a:solidFill>
              <a:schemeClr val="lt1"/>
            </a:solidFill>
            <a:ln cap="flat" cmpd="sng" w="9525">
              <a:solidFill>
                <a:srgbClr val="F4F3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0" name="Google Shape;240;p42"/>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a:spcBef>
                <a:spcPts val="0"/>
              </a:spcBef>
              <a:spcAft>
                <a:spcPts val="0"/>
              </a:spcAft>
              <a:buClr>
                <a:srgbClr val="F4F3EE"/>
              </a:buClr>
              <a:buSzPts val="3600"/>
              <a:buFont typeface="Abril Fatface"/>
              <a:buNone/>
              <a:defRPr sz="3600">
                <a:solidFill>
                  <a:srgbClr val="F4F3EE"/>
                </a:solidFill>
                <a:latin typeface="Abril Fatface"/>
                <a:ea typeface="Abril Fatface"/>
                <a:cs typeface="Abril Fatface"/>
                <a:sym typeface="Abril Fatface"/>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41" name="Google Shape;241;p4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pic>
        <p:nvPicPr>
          <p:cNvPr id="242" name="Google Shape;242;p42"/>
          <p:cNvPicPr preferRelativeResize="0"/>
          <p:nvPr/>
        </p:nvPicPr>
        <p:blipFill>
          <a:blip r:embed="rId2">
            <a:alphaModFix/>
          </a:blip>
          <a:stretch>
            <a:fillRect/>
          </a:stretch>
        </p:blipFill>
        <p:spPr>
          <a:xfrm>
            <a:off x="304800" y="4517450"/>
            <a:ext cx="3429001" cy="333632"/>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3" name="Shape 243"/>
        <p:cNvGrpSpPr/>
        <p:nvPr/>
      </p:nvGrpSpPr>
      <p:grpSpPr>
        <a:xfrm>
          <a:off x="0" y="0"/>
          <a:ext cx="0" cy="0"/>
          <a:chOff x="0" y="0"/>
          <a:chExt cx="0" cy="0"/>
        </a:xfrm>
      </p:grpSpPr>
      <p:sp>
        <p:nvSpPr>
          <p:cNvPr id="244" name="Google Shape;244;p43"/>
          <p:cNvSpPr/>
          <p:nvPr/>
        </p:nvSpPr>
        <p:spPr>
          <a:xfrm>
            <a:off x="0" y="0"/>
            <a:ext cx="9144000" cy="487800"/>
          </a:xfrm>
          <a:prstGeom prst="rect">
            <a:avLst/>
          </a:prstGeom>
          <a:solidFill>
            <a:srgbClr val="113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5" name="Google Shape;245;p43"/>
          <p:cNvGrpSpPr/>
          <p:nvPr/>
        </p:nvGrpSpPr>
        <p:grpSpPr>
          <a:xfrm>
            <a:off x="830392" y="1191256"/>
            <a:ext cx="745763" cy="45826"/>
            <a:chOff x="4580561" y="2589004"/>
            <a:chExt cx="1064464" cy="25200"/>
          </a:xfrm>
        </p:grpSpPr>
        <p:sp>
          <p:nvSpPr>
            <p:cNvPr id="246" name="Google Shape;246;p43"/>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43"/>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8" name="Google Shape;248;p43"/>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Font typeface="Lora"/>
              <a:buNone/>
              <a:defRPr sz="2600">
                <a:solidFill>
                  <a:schemeClr val="dk2"/>
                </a:solidFill>
                <a:latin typeface="Lora"/>
                <a:ea typeface="Lora"/>
                <a:cs typeface="Lora"/>
                <a:sym typeface="Lora"/>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249" name="Google Shape;249;p43"/>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Font typeface="Open Sans"/>
              <a:buChar char="●"/>
              <a:defRPr>
                <a:latin typeface="Open Sans"/>
                <a:ea typeface="Open Sans"/>
                <a:cs typeface="Open Sans"/>
                <a:sym typeface="Open Sans"/>
              </a:defRPr>
            </a:lvl1pPr>
            <a:lvl2pPr indent="-298450" lvl="1" marL="914400">
              <a:spcBef>
                <a:spcPts val="1600"/>
              </a:spcBef>
              <a:spcAft>
                <a:spcPts val="0"/>
              </a:spcAft>
              <a:buSzPts val="1100"/>
              <a:buFont typeface="Open Sans"/>
              <a:buChar char="○"/>
              <a:defRPr>
                <a:latin typeface="Open Sans"/>
                <a:ea typeface="Open Sans"/>
                <a:cs typeface="Open Sans"/>
                <a:sym typeface="Open Sans"/>
              </a:defRPr>
            </a:lvl2pPr>
            <a:lvl3pPr indent="-298450" lvl="2" marL="1371600">
              <a:spcBef>
                <a:spcPts val="1600"/>
              </a:spcBef>
              <a:spcAft>
                <a:spcPts val="0"/>
              </a:spcAft>
              <a:buSzPts val="1100"/>
              <a:buFont typeface="Open Sans"/>
              <a:buChar char="■"/>
              <a:defRPr>
                <a:latin typeface="Open Sans"/>
                <a:ea typeface="Open Sans"/>
                <a:cs typeface="Open Sans"/>
                <a:sym typeface="Open Sans"/>
              </a:defRPr>
            </a:lvl3pPr>
            <a:lvl4pPr indent="-298450" lvl="3" marL="1828800">
              <a:spcBef>
                <a:spcPts val="1600"/>
              </a:spcBef>
              <a:spcAft>
                <a:spcPts val="0"/>
              </a:spcAft>
              <a:buSzPts val="1100"/>
              <a:buFont typeface="Open Sans"/>
              <a:buChar char="●"/>
              <a:defRPr>
                <a:latin typeface="Open Sans"/>
                <a:ea typeface="Open Sans"/>
                <a:cs typeface="Open Sans"/>
                <a:sym typeface="Open Sans"/>
              </a:defRPr>
            </a:lvl4pPr>
            <a:lvl5pPr indent="-298450" lvl="4" marL="2286000">
              <a:spcBef>
                <a:spcPts val="1600"/>
              </a:spcBef>
              <a:spcAft>
                <a:spcPts val="0"/>
              </a:spcAft>
              <a:buSzPts val="1100"/>
              <a:buFont typeface="Open Sans"/>
              <a:buChar char="○"/>
              <a:defRPr>
                <a:latin typeface="Open Sans"/>
                <a:ea typeface="Open Sans"/>
                <a:cs typeface="Open Sans"/>
                <a:sym typeface="Open Sans"/>
              </a:defRPr>
            </a:lvl5pPr>
            <a:lvl6pPr indent="-298450" lvl="5" marL="2743200">
              <a:spcBef>
                <a:spcPts val="1600"/>
              </a:spcBef>
              <a:spcAft>
                <a:spcPts val="0"/>
              </a:spcAft>
              <a:buSzPts val="1100"/>
              <a:buFont typeface="Open Sans"/>
              <a:buChar char="■"/>
              <a:defRPr>
                <a:latin typeface="Open Sans"/>
                <a:ea typeface="Open Sans"/>
                <a:cs typeface="Open Sans"/>
                <a:sym typeface="Open Sans"/>
              </a:defRPr>
            </a:lvl6pPr>
            <a:lvl7pPr indent="-298450" lvl="6" marL="3200400">
              <a:spcBef>
                <a:spcPts val="1600"/>
              </a:spcBef>
              <a:spcAft>
                <a:spcPts val="0"/>
              </a:spcAft>
              <a:buSzPts val="1100"/>
              <a:buFont typeface="Open Sans"/>
              <a:buChar char="●"/>
              <a:defRPr>
                <a:latin typeface="Open Sans"/>
                <a:ea typeface="Open Sans"/>
                <a:cs typeface="Open Sans"/>
                <a:sym typeface="Open Sans"/>
              </a:defRPr>
            </a:lvl7pPr>
            <a:lvl8pPr indent="-298450" lvl="7" marL="3657600">
              <a:spcBef>
                <a:spcPts val="1600"/>
              </a:spcBef>
              <a:spcAft>
                <a:spcPts val="0"/>
              </a:spcAft>
              <a:buSzPts val="1100"/>
              <a:buFont typeface="Open Sans"/>
              <a:buChar char="○"/>
              <a:defRPr>
                <a:latin typeface="Open Sans"/>
                <a:ea typeface="Open Sans"/>
                <a:cs typeface="Open Sans"/>
                <a:sym typeface="Open Sans"/>
              </a:defRPr>
            </a:lvl8pPr>
            <a:lvl9pPr indent="-298450" lvl="8" marL="4114800">
              <a:spcBef>
                <a:spcPts val="1600"/>
              </a:spcBef>
              <a:spcAft>
                <a:spcPts val="1600"/>
              </a:spcAft>
              <a:buSzPts val="1100"/>
              <a:buFont typeface="Open Sans"/>
              <a:buChar char="■"/>
              <a:defRPr>
                <a:latin typeface="Open Sans"/>
                <a:ea typeface="Open Sans"/>
                <a:cs typeface="Open Sans"/>
                <a:sym typeface="Open Sans"/>
              </a:defRPr>
            </a:lvl9pPr>
          </a:lstStyle>
          <a:p/>
        </p:txBody>
      </p:sp>
      <p:sp>
        <p:nvSpPr>
          <p:cNvPr id="250" name="Google Shape;250;p4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251" name="Google Shape;251;p43"/>
          <p:cNvGrpSpPr/>
          <p:nvPr/>
        </p:nvGrpSpPr>
        <p:grpSpPr>
          <a:xfrm>
            <a:off x="830392" y="1191256"/>
            <a:ext cx="745763" cy="45826"/>
            <a:chOff x="4580561" y="2589004"/>
            <a:chExt cx="1064464" cy="25200"/>
          </a:xfrm>
        </p:grpSpPr>
        <p:sp>
          <p:nvSpPr>
            <p:cNvPr id="252" name="Google Shape;252;p4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4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4" name="Google Shape;254;p43"/>
          <p:cNvSpPr/>
          <p:nvPr/>
        </p:nvSpPr>
        <p:spPr>
          <a:xfrm rot="-5400000">
            <a:off x="1366796" y="1027682"/>
            <a:ext cx="45900" cy="372900"/>
          </a:xfrm>
          <a:prstGeom prst="rect">
            <a:avLst/>
          </a:prstGeom>
          <a:solidFill>
            <a:srgbClr val="BF78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43"/>
          <p:cNvSpPr/>
          <p:nvPr/>
        </p:nvSpPr>
        <p:spPr>
          <a:xfrm rot="-5400000">
            <a:off x="995392" y="1026182"/>
            <a:ext cx="45900" cy="375900"/>
          </a:xfrm>
          <a:prstGeom prst="rect">
            <a:avLst/>
          </a:prstGeom>
          <a:solidFill>
            <a:srgbClr val="113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6" name="Google Shape;256;p43"/>
          <p:cNvPicPr preferRelativeResize="0"/>
          <p:nvPr/>
        </p:nvPicPr>
        <p:blipFill>
          <a:blip r:embed="rId2">
            <a:alphaModFix/>
          </a:blip>
          <a:stretch>
            <a:fillRect/>
          </a:stretch>
        </p:blipFill>
        <p:spPr>
          <a:xfrm>
            <a:off x="304800" y="4517450"/>
            <a:ext cx="3429001" cy="333632"/>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7" name="Shape 257"/>
        <p:cNvGrpSpPr/>
        <p:nvPr/>
      </p:nvGrpSpPr>
      <p:grpSpPr>
        <a:xfrm>
          <a:off x="0" y="0"/>
          <a:ext cx="0" cy="0"/>
          <a:chOff x="0" y="0"/>
          <a:chExt cx="0" cy="0"/>
        </a:xfrm>
      </p:grpSpPr>
      <p:sp>
        <p:nvSpPr>
          <p:cNvPr id="258" name="Google Shape;258;p44"/>
          <p:cNvSpPr/>
          <p:nvPr/>
        </p:nvSpPr>
        <p:spPr>
          <a:xfrm>
            <a:off x="0" y="0"/>
            <a:ext cx="9144000" cy="487800"/>
          </a:xfrm>
          <a:prstGeom prst="rect">
            <a:avLst/>
          </a:prstGeom>
          <a:solidFill>
            <a:srgbClr val="113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9" name="Google Shape;259;p44"/>
          <p:cNvGrpSpPr/>
          <p:nvPr/>
        </p:nvGrpSpPr>
        <p:grpSpPr>
          <a:xfrm>
            <a:off x="830392" y="1191256"/>
            <a:ext cx="745763" cy="45826"/>
            <a:chOff x="4580561" y="2589004"/>
            <a:chExt cx="1064464" cy="25200"/>
          </a:xfrm>
        </p:grpSpPr>
        <p:sp>
          <p:nvSpPr>
            <p:cNvPr id="260" name="Google Shape;260;p4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4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2" name="Google Shape;262;p44"/>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Font typeface="Lora"/>
              <a:buNone/>
              <a:defRPr sz="2600">
                <a:solidFill>
                  <a:schemeClr val="dk2"/>
                </a:solidFill>
                <a:latin typeface="Lora"/>
                <a:ea typeface="Lora"/>
                <a:cs typeface="Lora"/>
                <a:sym typeface="Lora"/>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263" name="Google Shape;263;p44"/>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Font typeface="Open Sans"/>
              <a:buChar char="●"/>
              <a:defRPr>
                <a:latin typeface="Open Sans"/>
                <a:ea typeface="Open Sans"/>
                <a:cs typeface="Open Sans"/>
                <a:sym typeface="Open Sans"/>
              </a:defRPr>
            </a:lvl1pPr>
            <a:lvl2pPr indent="-298450" lvl="1" marL="914400">
              <a:spcBef>
                <a:spcPts val="1600"/>
              </a:spcBef>
              <a:spcAft>
                <a:spcPts val="0"/>
              </a:spcAft>
              <a:buSzPts val="1100"/>
              <a:buFont typeface="Open Sans"/>
              <a:buChar char="○"/>
              <a:defRPr>
                <a:latin typeface="Open Sans"/>
                <a:ea typeface="Open Sans"/>
                <a:cs typeface="Open Sans"/>
                <a:sym typeface="Open Sans"/>
              </a:defRPr>
            </a:lvl2pPr>
            <a:lvl3pPr indent="-298450" lvl="2" marL="1371600">
              <a:spcBef>
                <a:spcPts val="1600"/>
              </a:spcBef>
              <a:spcAft>
                <a:spcPts val="0"/>
              </a:spcAft>
              <a:buSzPts val="1100"/>
              <a:buFont typeface="Open Sans"/>
              <a:buChar char="■"/>
              <a:defRPr>
                <a:latin typeface="Open Sans"/>
                <a:ea typeface="Open Sans"/>
                <a:cs typeface="Open Sans"/>
                <a:sym typeface="Open Sans"/>
              </a:defRPr>
            </a:lvl3pPr>
            <a:lvl4pPr indent="-298450" lvl="3" marL="1828800">
              <a:spcBef>
                <a:spcPts val="1600"/>
              </a:spcBef>
              <a:spcAft>
                <a:spcPts val="0"/>
              </a:spcAft>
              <a:buSzPts val="1100"/>
              <a:buFont typeface="Open Sans"/>
              <a:buChar char="●"/>
              <a:defRPr>
                <a:latin typeface="Open Sans"/>
                <a:ea typeface="Open Sans"/>
                <a:cs typeface="Open Sans"/>
                <a:sym typeface="Open Sans"/>
              </a:defRPr>
            </a:lvl4pPr>
            <a:lvl5pPr indent="-298450" lvl="4" marL="2286000">
              <a:spcBef>
                <a:spcPts val="1600"/>
              </a:spcBef>
              <a:spcAft>
                <a:spcPts val="0"/>
              </a:spcAft>
              <a:buSzPts val="1100"/>
              <a:buFont typeface="Open Sans"/>
              <a:buChar char="○"/>
              <a:defRPr>
                <a:latin typeface="Open Sans"/>
                <a:ea typeface="Open Sans"/>
                <a:cs typeface="Open Sans"/>
                <a:sym typeface="Open Sans"/>
              </a:defRPr>
            </a:lvl5pPr>
            <a:lvl6pPr indent="-298450" lvl="5" marL="2743200">
              <a:spcBef>
                <a:spcPts val="1600"/>
              </a:spcBef>
              <a:spcAft>
                <a:spcPts val="0"/>
              </a:spcAft>
              <a:buSzPts val="1100"/>
              <a:buFont typeface="Open Sans"/>
              <a:buChar char="■"/>
              <a:defRPr>
                <a:latin typeface="Open Sans"/>
                <a:ea typeface="Open Sans"/>
                <a:cs typeface="Open Sans"/>
                <a:sym typeface="Open Sans"/>
              </a:defRPr>
            </a:lvl6pPr>
            <a:lvl7pPr indent="-298450" lvl="6" marL="3200400">
              <a:spcBef>
                <a:spcPts val="1600"/>
              </a:spcBef>
              <a:spcAft>
                <a:spcPts val="0"/>
              </a:spcAft>
              <a:buSzPts val="1100"/>
              <a:buFont typeface="Open Sans"/>
              <a:buChar char="●"/>
              <a:defRPr>
                <a:latin typeface="Open Sans"/>
                <a:ea typeface="Open Sans"/>
                <a:cs typeface="Open Sans"/>
                <a:sym typeface="Open Sans"/>
              </a:defRPr>
            </a:lvl7pPr>
            <a:lvl8pPr indent="-298450" lvl="7" marL="3657600">
              <a:spcBef>
                <a:spcPts val="1600"/>
              </a:spcBef>
              <a:spcAft>
                <a:spcPts val="0"/>
              </a:spcAft>
              <a:buSzPts val="1100"/>
              <a:buFont typeface="Open Sans"/>
              <a:buChar char="○"/>
              <a:defRPr>
                <a:latin typeface="Open Sans"/>
                <a:ea typeface="Open Sans"/>
                <a:cs typeface="Open Sans"/>
                <a:sym typeface="Open Sans"/>
              </a:defRPr>
            </a:lvl8pPr>
            <a:lvl9pPr indent="-298450" lvl="8" marL="4114800">
              <a:spcBef>
                <a:spcPts val="1600"/>
              </a:spcBef>
              <a:spcAft>
                <a:spcPts val="1600"/>
              </a:spcAft>
              <a:buSzPts val="1100"/>
              <a:buFont typeface="Open Sans"/>
              <a:buChar char="■"/>
              <a:defRPr>
                <a:latin typeface="Open Sans"/>
                <a:ea typeface="Open Sans"/>
                <a:cs typeface="Open Sans"/>
                <a:sym typeface="Open Sans"/>
              </a:defRPr>
            </a:lvl9pPr>
          </a:lstStyle>
          <a:p/>
        </p:txBody>
      </p:sp>
      <p:sp>
        <p:nvSpPr>
          <p:cNvPr id="264" name="Google Shape;264;p44"/>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Font typeface="Open Sans"/>
              <a:buChar char="●"/>
              <a:defRPr>
                <a:latin typeface="Open Sans"/>
                <a:ea typeface="Open Sans"/>
                <a:cs typeface="Open Sans"/>
                <a:sym typeface="Open Sans"/>
              </a:defRPr>
            </a:lvl1pPr>
            <a:lvl2pPr indent="-298450" lvl="1" marL="914400">
              <a:spcBef>
                <a:spcPts val="1600"/>
              </a:spcBef>
              <a:spcAft>
                <a:spcPts val="0"/>
              </a:spcAft>
              <a:buSzPts val="1100"/>
              <a:buFont typeface="Open Sans"/>
              <a:buChar char="○"/>
              <a:defRPr>
                <a:latin typeface="Open Sans"/>
                <a:ea typeface="Open Sans"/>
                <a:cs typeface="Open Sans"/>
                <a:sym typeface="Open Sans"/>
              </a:defRPr>
            </a:lvl2pPr>
            <a:lvl3pPr indent="-298450" lvl="2" marL="1371600">
              <a:spcBef>
                <a:spcPts val="1600"/>
              </a:spcBef>
              <a:spcAft>
                <a:spcPts val="0"/>
              </a:spcAft>
              <a:buSzPts val="1100"/>
              <a:buFont typeface="Open Sans"/>
              <a:buChar char="■"/>
              <a:defRPr>
                <a:latin typeface="Open Sans"/>
                <a:ea typeface="Open Sans"/>
                <a:cs typeface="Open Sans"/>
                <a:sym typeface="Open Sans"/>
              </a:defRPr>
            </a:lvl3pPr>
            <a:lvl4pPr indent="-298450" lvl="3" marL="1828800">
              <a:spcBef>
                <a:spcPts val="1600"/>
              </a:spcBef>
              <a:spcAft>
                <a:spcPts val="0"/>
              </a:spcAft>
              <a:buSzPts val="1100"/>
              <a:buFont typeface="Open Sans"/>
              <a:buChar char="●"/>
              <a:defRPr>
                <a:latin typeface="Open Sans"/>
                <a:ea typeface="Open Sans"/>
                <a:cs typeface="Open Sans"/>
                <a:sym typeface="Open Sans"/>
              </a:defRPr>
            </a:lvl4pPr>
            <a:lvl5pPr indent="-298450" lvl="4" marL="2286000">
              <a:spcBef>
                <a:spcPts val="1600"/>
              </a:spcBef>
              <a:spcAft>
                <a:spcPts val="0"/>
              </a:spcAft>
              <a:buSzPts val="1100"/>
              <a:buFont typeface="Open Sans"/>
              <a:buChar char="○"/>
              <a:defRPr>
                <a:latin typeface="Open Sans"/>
                <a:ea typeface="Open Sans"/>
                <a:cs typeface="Open Sans"/>
                <a:sym typeface="Open Sans"/>
              </a:defRPr>
            </a:lvl5pPr>
            <a:lvl6pPr indent="-298450" lvl="5" marL="2743200">
              <a:spcBef>
                <a:spcPts val="1600"/>
              </a:spcBef>
              <a:spcAft>
                <a:spcPts val="0"/>
              </a:spcAft>
              <a:buSzPts val="1100"/>
              <a:buFont typeface="Open Sans"/>
              <a:buChar char="■"/>
              <a:defRPr>
                <a:latin typeface="Open Sans"/>
                <a:ea typeface="Open Sans"/>
                <a:cs typeface="Open Sans"/>
                <a:sym typeface="Open Sans"/>
              </a:defRPr>
            </a:lvl6pPr>
            <a:lvl7pPr indent="-298450" lvl="6" marL="3200400">
              <a:spcBef>
                <a:spcPts val="1600"/>
              </a:spcBef>
              <a:spcAft>
                <a:spcPts val="0"/>
              </a:spcAft>
              <a:buSzPts val="1100"/>
              <a:buFont typeface="Open Sans"/>
              <a:buChar char="●"/>
              <a:defRPr>
                <a:latin typeface="Open Sans"/>
                <a:ea typeface="Open Sans"/>
                <a:cs typeface="Open Sans"/>
                <a:sym typeface="Open Sans"/>
              </a:defRPr>
            </a:lvl7pPr>
            <a:lvl8pPr indent="-298450" lvl="7" marL="3657600">
              <a:spcBef>
                <a:spcPts val="1600"/>
              </a:spcBef>
              <a:spcAft>
                <a:spcPts val="0"/>
              </a:spcAft>
              <a:buSzPts val="1100"/>
              <a:buFont typeface="Open Sans"/>
              <a:buChar char="○"/>
              <a:defRPr>
                <a:latin typeface="Open Sans"/>
                <a:ea typeface="Open Sans"/>
                <a:cs typeface="Open Sans"/>
                <a:sym typeface="Open Sans"/>
              </a:defRPr>
            </a:lvl8pPr>
            <a:lvl9pPr indent="-298450" lvl="8" marL="4114800">
              <a:spcBef>
                <a:spcPts val="1600"/>
              </a:spcBef>
              <a:spcAft>
                <a:spcPts val="1600"/>
              </a:spcAft>
              <a:buSzPts val="1100"/>
              <a:buFont typeface="Open Sans"/>
              <a:buChar char="■"/>
              <a:defRPr>
                <a:latin typeface="Open Sans"/>
                <a:ea typeface="Open Sans"/>
                <a:cs typeface="Open Sans"/>
                <a:sym typeface="Open Sans"/>
              </a:defRPr>
            </a:lvl9pPr>
          </a:lstStyle>
          <a:p/>
        </p:txBody>
      </p:sp>
      <p:sp>
        <p:nvSpPr>
          <p:cNvPr id="265" name="Google Shape;265;p4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266" name="Google Shape;266;p44"/>
          <p:cNvGrpSpPr/>
          <p:nvPr/>
        </p:nvGrpSpPr>
        <p:grpSpPr>
          <a:xfrm>
            <a:off x="830392" y="1191256"/>
            <a:ext cx="745763" cy="45826"/>
            <a:chOff x="4580561" y="2589004"/>
            <a:chExt cx="1064464" cy="25200"/>
          </a:xfrm>
        </p:grpSpPr>
        <p:sp>
          <p:nvSpPr>
            <p:cNvPr id="267" name="Google Shape;267;p44"/>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44"/>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9" name="Google Shape;269;p44"/>
          <p:cNvSpPr/>
          <p:nvPr/>
        </p:nvSpPr>
        <p:spPr>
          <a:xfrm rot="-5400000">
            <a:off x="1366796" y="1027682"/>
            <a:ext cx="45900" cy="372900"/>
          </a:xfrm>
          <a:prstGeom prst="rect">
            <a:avLst/>
          </a:prstGeom>
          <a:solidFill>
            <a:srgbClr val="BF78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44"/>
          <p:cNvSpPr/>
          <p:nvPr/>
        </p:nvSpPr>
        <p:spPr>
          <a:xfrm rot="-5400000">
            <a:off x="995392" y="1026182"/>
            <a:ext cx="45900" cy="375900"/>
          </a:xfrm>
          <a:prstGeom prst="rect">
            <a:avLst/>
          </a:prstGeom>
          <a:solidFill>
            <a:srgbClr val="113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1" name="Google Shape;271;p44"/>
          <p:cNvPicPr preferRelativeResize="0"/>
          <p:nvPr/>
        </p:nvPicPr>
        <p:blipFill>
          <a:blip r:embed="rId2">
            <a:alphaModFix/>
          </a:blip>
          <a:stretch>
            <a:fillRect/>
          </a:stretch>
        </p:blipFill>
        <p:spPr>
          <a:xfrm>
            <a:off x="304800" y="4517450"/>
            <a:ext cx="3429001" cy="333632"/>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2" name="Shape 272"/>
        <p:cNvGrpSpPr/>
        <p:nvPr/>
      </p:nvGrpSpPr>
      <p:grpSpPr>
        <a:xfrm>
          <a:off x="0" y="0"/>
          <a:ext cx="0" cy="0"/>
          <a:chOff x="0" y="0"/>
          <a:chExt cx="0" cy="0"/>
        </a:xfrm>
      </p:grpSpPr>
      <p:sp>
        <p:nvSpPr>
          <p:cNvPr id="273" name="Google Shape;273;p45"/>
          <p:cNvSpPr/>
          <p:nvPr/>
        </p:nvSpPr>
        <p:spPr>
          <a:xfrm>
            <a:off x="0" y="0"/>
            <a:ext cx="9144000" cy="487800"/>
          </a:xfrm>
          <a:prstGeom prst="rect">
            <a:avLst/>
          </a:prstGeom>
          <a:solidFill>
            <a:srgbClr val="113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4" name="Google Shape;274;p45"/>
          <p:cNvGrpSpPr/>
          <p:nvPr/>
        </p:nvGrpSpPr>
        <p:grpSpPr>
          <a:xfrm>
            <a:off x="830392" y="1191256"/>
            <a:ext cx="745763" cy="45826"/>
            <a:chOff x="4580561" y="2589004"/>
            <a:chExt cx="1064464" cy="25200"/>
          </a:xfrm>
        </p:grpSpPr>
        <p:sp>
          <p:nvSpPr>
            <p:cNvPr id="275" name="Google Shape;275;p4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7" name="Google Shape;277;p45"/>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Font typeface="Lora"/>
              <a:buNone/>
              <a:defRPr sz="2600">
                <a:solidFill>
                  <a:schemeClr val="dk2"/>
                </a:solidFill>
                <a:latin typeface="Lora"/>
                <a:ea typeface="Lora"/>
                <a:cs typeface="Lora"/>
                <a:sym typeface="Lora"/>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278" name="Google Shape;278;p4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279" name="Google Shape;279;p45"/>
          <p:cNvGrpSpPr/>
          <p:nvPr/>
        </p:nvGrpSpPr>
        <p:grpSpPr>
          <a:xfrm>
            <a:off x="830392" y="1191256"/>
            <a:ext cx="745763" cy="45826"/>
            <a:chOff x="4580561" y="2589004"/>
            <a:chExt cx="1064464" cy="25200"/>
          </a:xfrm>
        </p:grpSpPr>
        <p:sp>
          <p:nvSpPr>
            <p:cNvPr id="280" name="Google Shape;280;p45"/>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45"/>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2" name="Google Shape;282;p45"/>
          <p:cNvSpPr/>
          <p:nvPr/>
        </p:nvSpPr>
        <p:spPr>
          <a:xfrm rot="-5400000">
            <a:off x="1366796" y="1027682"/>
            <a:ext cx="45900" cy="372900"/>
          </a:xfrm>
          <a:prstGeom prst="rect">
            <a:avLst/>
          </a:prstGeom>
          <a:solidFill>
            <a:srgbClr val="BF78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45"/>
          <p:cNvSpPr/>
          <p:nvPr/>
        </p:nvSpPr>
        <p:spPr>
          <a:xfrm rot="-5400000">
            <a:off x="995392" y="1026182"/>
            <a:ext cx="45900" cy="375900"/>
          </a:xfrm>
          <a:prstGeom prst="rect">
            <a:avLst/>
          </a:prstGeom>
          <a:solidFill>
            <a:srgbClr val="113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4" name="Google Shape;284;p45"/>
          <p:cNvPicPr preferRelativeResize="0"/>
          <p:nvPr/>
        </p:nvPicPr>
        <p:blipFill>
          <a:blip r:embed="rId2">
            <a:alphaModFix/>
          </a:blip>
          <a:stretch>
            <a:fillRect/>
          </a:stretch>
        </p:blipFill>
        <p:spPr>
          <a:xfrm>
            <a:off x="304800" y="4517450"/>
            <a:ext cx="3429001" cy="333632"/>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5" name="Shape 285"/>
        <p:cNvGrpSpPr/>
        <p:nvPr/>
      </p:nvGrpSpPr>
      <p:grpSpPr>
        <a:xfrm>
          <a:off x="0" y="0"/>
          <a:ext cx="0" cy="0"/>
          <a:chOff x="0" y="0"/>
          <a:chExt cx="0" cy="0"/>
        </a:xfrm>
      </p:grpSpPr>
      <p:sp>
        <p:nvSpPr>
          <p:cNvPr id="286" name="Google Shape;286;p46"/>
          <p:cNvSpPr/>
          <p:nvPr/>
        </p:nvSpPr>
        <p:spPr>
          <a:xfrm>
            <a:off x="0" y="0"/>
            <a:ext cx="9144000" cy="487800"/>
          </a:xfrm>
          <a:prstGeom prst="rect">
            <a:avLst/>
          </a:prstGeom>
          <a:solidFill>
            <a:srgbClr val="113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7" name="Google Shape;287;p46"/>
          <p:cNvGrpSpPr/>
          <p:nvPr/>
        </p:nvGrpSpPr>
        <p:grpSpPr>
          <a:xfrm>
            <a:off x="830392" y="1191256"/>
            <a:ext cx="745763" cy="45826"/>
            <a:chOff x="4580561" y="2589004"/>
            <a:chExt cx="1064464" cy="25200"/>
          </a:xfrm>
        </p:grpSpPr>
        <p:sp>
          <p:nvSpPr>
            <p:cNvPr id="288" name="Google Shape;288;p4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4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0" name="Google Shape;290;p46"/>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Font typeface="Lora"/>
              <a:buNone/>
              <a:defRPr sz="2600">
                <a:solidFill>
                  <a:schemeClr val="dk2"/>
                </a:solidFill>
                <a:latin typeface="Lora"/>
                <a:ea typeface="Lora"/>
                <a:cs typeface="Lora"/>
                <a:sym typeface="Lora"/>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291" name="Google Shape;291;p46"/>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Font typeface="Open Sans"/>
              <a:buChar char="●"/>
              <a:defRPr>
                <a:latin typeface="Open Sans"/>
                <a:ea typeface="Open Sans"/>
                <a:cs typeface="Open Sans"/>
                <a:sym typeface="Open Sans"/>
              </a:defRPr>
            </a:lvl1pPr>
            <a:lvl2pPr indent="-298450" lvl="1" marL="914400">
              <a:spcBef>
                <a:spcPts val="1600"/>
              </a:spcBef>
              <a:spcAft>
                <a:spcPts val="0"/>
              </a:spcAft>
              <a:buSzPts val="1100"/>
              <a:buFont typeface="Open Sans"/>
              <a:buChar char="○"/>
              <a:defRPr>
                <a:latin typeface="Open Sans"/>
                <a:ea typeface="Open Sans"/>
                <a:cs typeface="Open Sans"/>
                <a:sym typeface="Open Sans"/>
              </a:defRPr>
            </a:lvl2pPr>
            <a:lvl3pPr indent="-298450" lvl="2" marL="1371600">
              <a:spcBef>
                <a:spcPts val="1600"/>
              </a:spcBef>
              <a:spcAft>
                <a:spcPts val="0"/>
              </a:spcAft>
              <a:buSzPts val="1100"/>
              <a:buFont typeface="Open Sans"/>
              <a:buChar char="■"/>
              <a:defRPr>
                <a:latin typeface="Open Sans"/>
                <a:ea typeface="Open Sans"/>
                <a:cs typeface="Open Sans"/>
                <a:sym typeface="Open Sans"/>
              </a:defRPr>
            </a:lvl3pPr>
            <a:lvl4pPr indent="-298450" lvl="3" marL="1828800">
              <a:spcBef>
                <a:spcPts val="1600"/>
              </a:spcBef>
              <a:spcAft>
                <a:spcPts val="0"/>
              </a:spcAft>
              <a:buSzPts val="1100"/>
              <a:buFont typeface="Open Sans"/>
              <a:buChar char="●"/>
              <a:defRPr>
                <a:latin typeface="Open Sans"/>
                <a:ea typeface="Open Sans"/>
                <a:cs typeface="Open Sans"/>
                <a:sym typeface="Open Sans"/>
              </a:defRPr>
            </a:lvl4pPr>
            <a:lvl5pPr indent="-298450" lvl="4" marL="2286000">
              <a:spcBef>
                <a:spcPts val="1600"/>
              </a:spcBef>
              <a:spcAft>
                <a:spcPts val="0"/>
              </a:spcAft>
              <a:buSzPts val="1100"/>
              <a:buFont typeface="Open Sans"/>
              <a:buChar char="○"/>
              <a:defRPr>
                <a:latin typeface="Open Sans"/>
                <a:ea typeface="Open Sans"/>
                <a:cs typeface="Open Sans"/>
                <a:sym typeface="Open Sans"/>
              </a:defRPr>
            </a:lvl5pPr>
            <a:lvl6pPr indent="-298450" lvl="5" marL="2743200">
              <a:spcBef>
                <a:spcPts val="1600"/>
              </a:spcBef>
              <a:spcAft>
                <a:spcPts val="0"/>
              </a:spcAft>
              <a:buSzPts val="1100"/>
              <a:buFont typeface="Open Sans"/>
              <a:buChar char="■"/>
              <a:defRPr>
                <a:latin typeface="Open Sans"/>
                <a:ea typeface="Open Sans"/>
                <a:cs typeface="Open Sans"/>
                <a:sym typeface="Open Sans"/>
              </a:defRPr>
            </a:lvl6pPr>
            <a:lvl7pPr indent="-298450" lvl="6" marL="3200400">
              <a:spcBef>
                <a:spcPts val="1600"/>
              </a:spcBef>
              <a:spcAft>
                <a:spcPts val="0"/>
              </a:spcAft>
              <a:buSzPts val="1100"/>
              <a:buFont typeface="Open Sans"/>
              <a:buChar char="●"/>
              <a:defRPr>
                <a:latin typeface="Open Sans"/>
                <a:ea typeface="Open Sans"/>
                <a:cs typeface="Open Sans"/>
                <a:sym typeface="Open Sans"/>
              </a:defRPr>
            </a:lvl7pPr>
            <a:lvl8pPr indent="-298450" lvl="7" marL="3657600">
              <a:spcBef>
                <a:spcPts val="1600"/>
              </a:spcBef>
              <a:spcAft>
                <a:spcPts val="0"/>
              </a:spcAft>
              <a:buSzPts val="1100"/>
              <a:buFont typeface="Open Sans"/>
              <a:buChar char="○"/>
              <a:defRPr>
                <a:latin typeface="Open Sans"/>
                <a:ea typeface="Open Sans"/>
                <a:cs typeface="Open Sans"/>
                <a:sym typeface="Open Sans"/>
              </a:defRPr>
            </a:lvl8pPr>
            <a:lvl9pPr indent="-298450" lvl="8" marL="4114800">
              <a:spcBef>
                <a:spcPts val="1600"/>
              </a:spcBef>
              <a:spcAft>
                <a:spcPts val="1600"/>
              </a:spcAft>
              <a:buSzPts val="1100"/>
              <a:buFont typeface="Open Sans"/>
              <a:buChar char="■"/>
              <a:defRPr>
                <a:latin typeface="Open Sans"/>
                <a:ea typeface="Open Sans"/>
                <a:cs typeface="Open Sans"/>
                <a:sym typeface="Open Sans"/>
              </a:defRPr>
            </a:lvl9pPr>
          </a:lstStyle>
          <a:p/>
        </p:txBody>
      </p:sp>
      <p:sp>
        <p:nvSpPr>
          <p:cNvPr id="292" name="Google Shape;292;p4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293" name="Google Shape;293;p46"/>
          <p:cNvGrpSpPr/>
          <p:nvPr/>
        </p:nvGrpSpPr>
        <p:grpSpPr>
          <a:xfrm>
            <a:off x="830392" y="1191256"/>
            <a:ext cx="745763" cy="45826"/>
            <a:chOff x="4580561" y="2589004"/>
            <a:chExt cx="1064464" cy="25200"/>
          </a:xfrm>
        </p:grpSpPr>
        <p:sp>
          <p:nvSpPr>
            <p:cNvPr id="294" name="Google Shape;294;p46"/>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46"/>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6" name="Google Shape;296;p46"/>
          <p:cNvSpPr/>
          <p:nvPr/>
        </p:nvSpPr>
        <p:spPr>
          <a:xfrm rot="-5400000">
            <a:off x="1366796" y="1027682"/>
            <a:ext cx="45900" cy="372900"/>
          </a:xfrm>
          <a:prstGeom prst="rect">
            <a:avLst/>
          </a:prstGeom>
          <a:solidFill>
            <a:srgbClr val="BF78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46"/>
          <p:cNvSpPr/>
          <p:nvPr/>
        </p:nvSpPr>
        <p:spPr>
          <a:xfrm rot="-5400000">
            <a:off x="995392" y="1026182"/>
            <a:ext cx="45900" cy="375900"/>
          </a:xfrm>
          <a:prstGeom prst="rect">
            <a:avLst/>
          </a:prstGeom>
          <a:solidFill>
            <a:srgbClr val="113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8" name="Google Shape;298;p46"/>
          <p:cNvPicPr preferRelativeResize="0"/>
          <p:nvPr/>
        </p:nvPicPr>
        <p:blipFill>
          <a:blip r:embed="rId2">
            <a:alphaModFix/>
          </a:blip>
          <a:stretch>
            <a:fillRect/>
          </a:stretch>
        </p:blipFill>
        <p:spPr>
          <a:xfrm>
            <a:off x="304800" y="4517450"/>
            <a:ext cx="3429001" cy="333632"/>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BF7836"/>
        </a:solidFill>
      </p:bgPr>
    </p:bg>
    <p:spTree>
      <p:nvGrpSpPr>
        <p:cNvPr id="299" name="Shape 299"/>
        <p:cNvGrpSpPr/>
        <p:nvPr/>
      </p:nvGrpSpPr>
      <p:grpSpPr>
        <a:xfrm>
          <a:off x="0" y="0"/>
          <a:ext cx="0" cy="0"/>
          <a:chOff x="0" y="0"/>
          <a:chExt cx="0" cy="0"/>
        </a:xfrm>
      </p:grpSpPr>
      <p:grpSp>
        <p:nvGrpSpPr>
          <p:cNvPr id="300" name="Google Shape;300;p47"/>
          <p:cNvGrpSpPr/>
          <p:nvPr/>
        </p:nvGrpSpPr>
        <p:grpSpPr>
          <a:xfrm>
            <a:off x="830392" y="4169130"/>
            <a:ext cx="745763" cy="45826"/>
            <a:chOff x="4580561" y="2589004"/>
            <a:chExt cx="1064464" cy="25200"/>
          </a:xfrm>
        </p:grpSpPr>
        <p:sp>
          <p:nvSpPr>
            <p:cNvPr id="301" name="Google Shape;301;p47"/>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4F3EE"/>
                </a:highlight>
              </a:endParaRPr>
            </a:p>
          </p:txBody>
        </p:sp>
        <p:sp>
          <p:nvSpPr>
            <p:cNvPr id="302" name="Google Shape;302;p47"/>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4F3EE"/>
                </a:highlight>
              </a:endParaRPr>
            </a:p>
          </p:txBody>
        </p:sp>
      </p:grpSp>
      <p:sp>
        <p:nvSpPr>
          <p:cNvPr id="303" name="Google Shape;303;p47"/>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lvl1pPr lvl="0">
              <a:spcBef>
                <a:spcPts val="0"/>
              </a:spcBef>
              <a:spcAft>
                <a:spcPts val="0"/>
              </a:spcAft>
              <a:buClr>
                <a:srgbClr val="F4F3EE"/>
              </a:buClr>
              <a:buSzPts val="3600"/>
              <a:buFont typeface="Abril Fatface"/>
              <a:buNone/>
              <a:defRPr sz="3600">
                <a:solidFill>
                  <a:srgbClr val="F4F3EE"/>
                </a:solidFill>
                <a:latin typeface="Abril Fatface"/>
                <a:ea typeface="Abril Fatface"/>
                <a:cs typeface="Abril Fatface"/>
                <a:sym typeface="Abril Fatface"/>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304" name="Google Shape;304;p4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pic>
        <p:nvPicPr>
          <p:cNvPr id="305" name="Google Shape;305;p47"/>
          <p:cNvPicPr preferRelativeResize="0"/>
          <p:nvPr/>
        </p:nvPicPr>
        <p:blipFill>
          <a:blip r:embed="rId2">
            <a:alphaModFix/>
          </a:blip>
          <a:stretch>
            <a:fillRect/>
          </a:stretch>
        </p:blipFill>
        <p:spPr>
          <a:xfrm>
            <a:off x="304800" y="4517450"/>
            <a:ext cx="3429001" cy="333632"/>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06" name="Shape 306"/>
        <p:cNvGrpSpPr/>
        <p:nvPr/>
      </p:nvGrpSpPr>
      <p:grpSpPr>
        <a:xfrm>
          <a:off x="0" y="0"/>
          <a:ext cx="0" cy="0"/>
          <a:chOff x="0" y="0"/>
          <a:chExt cx="0" cy="0"/>
        </a:xfrm>
      </p:grpSpPr>
      <p:sp>
        <p:nvSpPr>
          <p:cNvPr id="307" name="Google Shape;307;p48"/>
          <p:cNvSpPr/>
          <p:nvPr/>
        </p:nvSpPr>
        <p:spPr>
          <a:xfrm>
            <a:off x="0" y="0"/>
            <a:ext cx="4572000" cy="5143500"/>
          </a:xfrm>
          <a:prstGeom prst="rect">
            <a:avLst/>
          </a:prstGeom>
          <a:solidFill>
            <a:srgbClr val="F4F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8" name="Google Shape;308;p48"/>
          <p:cNvGrpSpPr/>
          <p:nvPr/>
        </p:nvGrpSpPr>
        <p:grpSpPr>
          <a:xfrm>
            <a:off x="830392" y="1191256"/>
            <a:ext cx="745763" cy="45826"/>
            <a:chOff x="4580561" y="2589004"/>
            <a:chExt cx="1064464" cy="25200"/>
          </a:xfrm>
        </p:grpSpPr>
        <p:sp>
          <p:nvSpPr>
            <p:cNvPr id="309" name="Google Shape;309;p48"/>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8"/>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1" name="Google Shape;311;p48"/>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Font typeface="Abril Fatface"/>
              <a:buNone/>
              <a:defRPr sz="2600">
                <a:solidFill>
                  <a:schemeClr val="dk2"/>
                </a:solidFill>
                <a:latin typeface="Abril Fatface"/>
                <a:ea typeface="Abril Fatface"/>
                <a:cs typeface="Abril Fatface"/>
                <a:sym typeface="Abril Fatface"/>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312" name="Google Shape;312;p48"/>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Font typeface="Lora"/>
              <a:buNone/>
              <a:defRPr sz="1600">
                <a:latin typeface="Lora"/>
                <a:ea typeface="Lora"/>
                <a:cs typeface="Lora"/>
                <a:sym typeface="Lora"/>
              </a:defRPr>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313" name="Google Shape;313;p48"/>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Font typeface="Open Sans"/>
              <a:buChar char="●"/>
              <a:defRPr>
                <a:latin typeface="Open Sans"/>
                <a:ea typeface="Open Sans"/>
                <a:cs typeface="Open Sans"/>
                <a:sym typeface="Open Sans"/>
              </a:defRPr>
            </a:lvl1pPr>
            <a:lvl2pPr indent="-298450" lvl="1" marL="914400">
              <a:spcBef>
                <a:spcPts val="1600"/>
              </a:spcBef>
              <a:spcAft>
                <a:spcPts val="0"/>
              </a:spcAft>
              <a:buSzPts val="1100"/>
              <a:buFont typeface="Open Sans"/>
              <a:buChar char="○"/>
              <a:defRPr>
                <a:latin typeface="Open Sans"/>
                <a:ea typeface="Open Sans"/>
                <a:cs typeface="Open Sans"/>
                <a:sym typeface="Open Sans"/>
              </a:defRPr>
            </a:lvl2pPr>
            <a:lvl3pPr indent="-298450" lvl="2" marL="1371600">
              <a:spcBef>
                <a:spcPts val="1600"/>
              </a:spcBef>
              <a:spcAft>
                <a:spcPts val="0"/>
              </a:spcAft>
              <a:buSzPts val="1100"/>
              <a:buFont typeface="Open Sans"/>
              <a:buChar char="■"/>
              <a:defRPr>
                <a:latin typeface="Open Sans"/>
                <a:ea typeface="Open Sans"/>
                <a:cs typeface="Open Sans"/>
                <a:sym typeface="Open Sans"/>
              </a:defRPr>
            </a:lvl3pPr>
            <a:lvl4pPr indent="-298450" lvl="3" marL="1828800">
              <a:spcBef>
                <a:spcPts val="1600"/>
              </a:spcBef>
              <a:spcAft>
                <a:spcPts val="0"/>
              </a:spcAft>
              <a:buSzPts val="1100"/>
              <a:buFont typeface="Open Sans"/>
              <a:buChar char="●"/>
              <a:defRPr>
                <a:latin typeface="Open Sans"/>
                <a:ea typeface="Open Sans"/>
                <a:cs typeface="Open Sans"/>
                <a:sym typeface="Open Sans"/>
              </a:defRPr>
            </a:lvl4pPr>
            <a:lvl5pPr indent="-298450" lvl="4" marL="2286000">
              <a:spcBef>
                <a:spcPts val="1600"/>
              </a:spcBef>
              <a:spcAft>
                <a:spcPts val="0"/>
              </a:spcAft>
              <a:buSzPts val="1100"/>
              <a:buFont typeface="Open Sans"/>
              <a:buChar char="○"/>
              <a:defRPr>
                <a:latin typeface="Open Sans"/>
                <a:ea typeface="Open Sans"/>
                <a:cs typeface="Open Sans"/>
                <a:sym typeface="Open Sans"/>
              </a:defRPr>
            </a:lvl5pPr>
            <a:lvl6pPr indent="-298450" lvl="5" marL="2743200">
              <a:spcBef>
                <a:spcPts val="1600"/>
              </a:spcBef>
              <a:spcAft>
                <a:spcPts val="0"/>
              </a:spcAft>
              <a:buSzPts val="1100"/>
              <a:buFont typeface="Open Sans"/>
              <a:buChar char="■"/>
              <a:defRPr>
                <a:latin typeface="Open Sans"/>
                <a:ea typeface="Open Sans"/>
                <a:cs typeface="Open Sans"/>
                <a:sym typeface="Open Sans"/>
              </a:defRPr>
            </a:lvl6pPr>
            <a:lvl7pPr indent="-298450" lvl="6" marL="3200400">
              <a:spcBef>
                <a:spcPts val="1600"/>
              </a:spcBef>
              <a:spcAft>
                <a:spcPts val="0"/>
              </a:spcAft>
              <a:buSzPts val="1100"/>
              <a:buFont typeface="Open Sans"/>
              <a:buChar char="●"/>
              <a:defRPr>
                <a:latin typeface="Open Sans"/>
                <a:ea typeface="Open Sans"/>
                <a:cs typeface="Open Sans"/>
                <a:sym typeface="Open Sans"/>
              </a:defRPr>
            </a:lvl7pPr>
            <a:lvl8pPr indent="-298450" lvl="7" marL="3657600">
              <a:spcBef>
                <a:spcPts val="1600"/>
              </a:spcBef>
              <a:spcAft>
                <a:spcPts val="0"/>
              </a:spcAft>
              <a:buSzPts val="1100"/>
              <a:buFont typeface="Open Sans"/>
              <a:buChar char="○"/>
              <a:defRPr>
                <a:latin typeface="Open Sans"/>
                <a:ea typeface="Open Sans"/>
                <a:cs typeface="Open Sans"/>
                <a:sym typeface="Open Sans"/>
              </a:defRPr>
            </a:lvl8pPr>
            <a:lvl9pPr indent="-298450" lvl="8" marL="4114800">
              <a:spcBef>
                <a:spcPts val="1600"/>
              </a:spcBef>
              <a:spcAft>
                <a:spcPts val="1600"/>
              </a:spcAft>
              <a:buSzPts val="1100"/>
              <a:buFont typeface="Open Sans"/>
              <a:buChar char="■"/>
              <a:defRPr>
                <a:latin typeface="Open Sans"/>
                <a:ea typeface="Open Sans"/>
                <a:cs typeface="Open Sans"/>
                <a:sym typeface="Open Sans"/>
              </a:defRPr>
            </a:lvl9pPr>
          </a:lstStyle>
          <a:p/>
        </p:txBody>
      </p:sp>
      <p:sp>
        <p:nvSpPr>
          <p:cNvPr id="314" name="Google Shape;314;p4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315" name="Google Shape;315;p48"/>
          <p:cNvGrpSpPr/>
          <p:nvPr/>
        </p:nvGrpSpPr>
        <p:grpSpPr>
          <a:xfrm>
            <a:off x="830392" y="1191256"/>
            <a:ext cx="745763" cy="45826"/>
            <a:chOff x="4580561" y="2589004"/>
            <a:chExt cx="1064464" cy="25200"/>
          </a:xfrm>
        </p:grpSpPr>
        <p:sp>
          <p:nvSpPr>
            <p:cNvPr id="316" name="Google Shape;316;p4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4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8" name="Google Shape;318;p48"/>
          <p:cNvSpPr/>
          <p:nvPr/>
        </p:nvSpPr>
        <p:spPr>
          <a:xfrm rot="-5400000">
            <a:off x="1366796" y="1027682"/>
            <a:ext cx="45900" cy="372900"/>
          </a:xfrm>
          <a:prstGeom prst="rect">
            <a:avLst/>
          </a:prstGeom>
          <a:solidFill>
            <a:srgbClr val="BF78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8"/>
          <p:cNvSpPr/>
          <p:nvPr/>
        </p:nvSpPr>
        <p:spPr>
          <a:xfrm rot="-5400000">
            <a:off x="995392" y="1026182"/>
            <a:ext cx="45900" cy="375900"/>
          </a:xfrm>
          <a:prstGeom prst="rect">
            <a:avLst/>
          </a:prstGeom>
          <a:solidFill>
            <a:srgbClr val="113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48"/>
          <p:cNvPicPr preferRelativeResize="0"/>
          <p:nvPr/>
        </p:nvPicPr>
        <p:blipFill>
          <a:blip r:embed="rId2">
            <a:alphaModFix/>
          </a:blip>
          <a:stretch>
            <a:fillRect/>
          </a:stretch>
        </p:blipFill>
        <p:spPr>
          <a:xfrm>
            <a:off x="304800" y="4517450"/>
            <a:ext cx="3429001" cy="333632"/>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21" name="Shape 321"/>
        <p:cNvGrpSpPr/>
        <p:nvPr/>
      </p:nvGrpSpPr>
      <p:grpSpPr>
        <a:xfrm>
          <a:off x="0" y="0"/>
          <a:ext cx="0" cy="0"/>
          <a:chOff x="0" y="0"/>
          <a:chExt cx="0" cy="0"/>
        </a:xfrm>
      </p:grpSpPr>
      <p:sp>
        <p:nvSpPr>
          <p:cNvPr id="322" name="Google Shape;322;p49"/>
          <p:cNvSpPr txBox="1"/>
          <p:nvPr>
            <p:ph idx="1" type="body"/>
          </p:nvPr>
        </p:nvSpPr>
        <p:spPr>
          <a:xfrm>
            <a:off x="724950" y="4067751"/>
            <a:ext cx="7697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Font typeface="Lora"/>
              <a:buNone/>
              <a:defRPr>
                <a:latin typeface="Lora"/>
                <a:ea typeface="Lora"/>
                <a:cs typeface="Lora"/>
                <a:sym typeface="Lora"/>
              </a:defRPr>
            </a:lvl1pPr>
          </a:lstStyle>
          <a:p/>
        </p:txBody>
      </p:sp>
      <p:sp>
        <p:nvSpPr>
          <p:cNvPr id="323" name="Google Shape;323;p4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324" name="Google Shape;324;p49"/>
          <p:cNvPicPr preferRelativeResize="0"/>
          <p:nvPr/>
        </p:nvPicPr>
        <p:blipFill>
          <a:blip r:embed="rId2">
            <a:alphaModFix/>
          </a:blip>
          <a:stretch>
            <a:fillRect/>
          </a:stretch>
        </p:blipFill>
        <p:spPr>
          <a:xfrm>
            <a:off x="304800" y="4517450"/>
            <a:ext cx="3429001" cy="333632"/>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113421"/>
        </a:solidFill>
      </p:bgPr>
    </p:bg>
    <p:spTree>
      <p:nvGrpSpPr>
        <p:cNvPr id="325" name="Shape 325"/>
        <p:cNvGrpSpPr/>
        <p:nvPr/>
      </p:nvGrpSpPr>
      <p:grpSpPr>
        <a:xfrm>
          <a:off x="0" y="0"/>
          <a:ext cx="0" cy="0"/>
          <a:chOff x="0" y="0"/>
          <a:chExt cx="0" cy="0"/>
        </a:xfrm>
      </p:grpSpPr>
      <p:grpSp>
        <p:nvGrpSpPr>
          <p:cNvPr id="326" name="Google Shape;326;p50"/>
          <p:cNvGrpSpPr/>
          <p:nvPr/>
        </p:nvGrpSpPr>
        <p:grpSpPr>
          <a:xfrm>
            <a:off x="830392" y="4169130"/>
            <a:ext cx="745763" cy="45826"/>
            <a:chOff x="4580561" y="2589004"/>
            <a:chExt cx="1064464" cy="25200"/>
          </a:xfrm>
        </p:grpSpPr>
        <p:sp>
          <p:nvSpPr>
            <p:cNvPr id="327" name="Google Shape;327;p50"/>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50"/>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9" name="Google Shape;329;p50"/>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Autofit/>
          </a:bodyPr>
          <a:lstStyle>
            <a:lvl1pPr lvl="0">
              <a:spcBef>
                <a:spcPts val="0"/>
              </a:spcBef>
              <a:spcAft>
                <a:spcPts val="0"/>
              </a:spcAft>
              <a:buClr>
                <a:srgbClr val="F4F3EE"/>
              </a:buClr>
              <a:buSzPts val="8000"/>
              <a:buFont typeface="Abril Fatface"/>
              <a:buNone/>
              <a:defRPr sz="8000">
                <a:solidFill>
                  <a:srgbClr val="F4F3EE"/>
                </a:solidFill>
                <a:latin typeface="Abril Fatface"/>
                <a:ea typeface="Abril Fatface"/>
                <a:cs typeface="Abril Fatface"/>
                <a:sym typeface="Abril Fatface"/>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330" name="Google Shape;330;p50"/>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rgbClr val="F4F3EE"/>
              </a:buClr>
              <a:buSzPts val="1300"/>
              <a:buFont typeface="Open Sans"/>
              <a:buChar char="●"/>
              <a:defRPr>
                <a:solidFill>
                  <a:srgbClr val="F4F3EE"/>
                </a:solidFill>
                <a:latin typeface="Open Sans"/>
                <a:ea typeface="Open Sans"/>
                <a:cs typeface="Open Sans"/>
                <a:sym typeface="Open Sans"/>
              </a:defRPr>
            </a:lvl1pPr>
            <a:lvl2pPr indent="-298450" lvl="1" marL="914400">
              <a:spcBef>
                <a:spcPts val="1600"/>
              </a:spcBef>
              <a:spcAft>
                <a:spcPts val="0"/>
              </a:spcAft>
              <a:buClr>
                <a:srgbClr val="F4F3EE"/>
              </a:buClr>
              <a:buSzPts val="1100"/>
              <a:buFont typeface="Open Sans"/>
              <a:buChar char="○"/>
              <a:defRPr>
                <a:solidFill>
                  <a:srgbClr val="F4F3EE"/>
                </a:solidFill>
                <a:latin typeface="Open Sans"/>
                <a:ea typeface="Open Sans"/>
                <a:cs typeface="Open Sans"/>
                <a:sym typeface="Open Sans"/>
              </a:defRPr>
            </a:lvl2pPr>
            <a:lvl3pPr indent="-298450" lvl="2" marL="1371600">
              <a:spcBef>
                <a:spcPts val="1600"/>
              </a:spcBef>
              <a:spcAft>
                <a:spcPts val="0"/>
              </a:spcAft>
              <a:buClr>
                <a:srgbClr val="F4F3EE"/>
              </a:buClr>
              <a:buSzPts val="1100"/>
              <a:buFont typeface="Open Sans"/>
              <a:buChar char="■"/>
              <a:defRPr>
                <a:solidFill>
                  <a:srgbClr val="F4F3EE"/>
                </a:solidFill>
                <a:latin typeface="Open Sans"/>
                <a:ea typeface="Open Sans"/>
                <a:cs typeface="Open Sans"/>
                <a:sym typeface="Open Sans"/>
              </a:defRPr>
            </a:lvl3pPr>
            <a:lvl4pPr indent="-298450" lvl="3" marL="1828800">
              <a:spcBef>
                <a:spcPts val="1600"/>
              </a:spcBef>
              <a:spcAft>
                <a:spcPts val="0"/>
              </a:spcAft>
              <a:buClr>
                <a:srgbClr val="F4F3EE"/>
              </a:buClr>
              <a:buSzPts val="1100"/>
              <a:buFont typeface="Open Sans"/>
              <a:buChar char="●"/>
              <a:defRPr>
                <a:solidFill>
                  <a:srgbClr val="F4F3EE"/>
                </a:solidFill>
                <a:latin typeface="Open Sans"/>
                <a:ea typeface="Open Sans"/>
                <a:cs typeface="Open Sans"/>
                <a:sym typeface="Open Sans"/>
              </a:defRPr>
            </a:lvl4pPr>
            <a:lvl5pPr indent="-298450" lvl="4" marL="2286000">
              <a:spcBef>
                <a:spcPts val="1600"/>
              </a:spcBef>
              <a:spcAft>
                <a:spcPts val="0"/>
              </a:spcAft>
              <a:buClr>
                <a:srgbClr val="F4F3EE"/>
              </a:buClr>
              <a:buSzPts val="1100"/>
              <a:buFont typeface="Open Sans"/>
              <a:buChar char="○"/>
              <a:defRPr>
                <a:solidFill>
                  <a:srgbClr val="F4F3EE"/>
                </a:solidFill>
                <a:latin typeface="Open Sans"/>
                <a:ea typeface="Open Sans"/>
                <a:cs typeface="Open Sans"/>
                <a:sym typeface="Open Sans"/>
              </a:defRPr>
            </a:lvl5pPr>
            <a:lvl6pPr indent="-298450" lvl="5" marL="2743200">
              <a:spcBef>
                <a:spcPts val="1600"/>
              </a:spcBef>
              <a:spcAft>
                <a:spcPts val="0"/>
              </a:spcAft>
              <a:buClr>
                <a:srgbClr val="F4F3EE"/>
              </a:buClr>
              <a:buSzPts val="1100"/>
              <a:buFont typeface="Open Sans"/>
              <a:buChar char="■"/>
              <a:defRPr>
                <a:solidFill>
                  <a:srgbClr val="F4F3EE"/>
                </a:solidFill>
                <a:latin typeface="Open Sans"/>
                <a:ea typeface="Open Sans"/>
                <a:cs typeface="Open Sans"/>
                <a:sym typeface="Open Sans"/>
              </a:defRPr>
            </a:lvl6pPr>
            <a:lvl7pPr indent="-298450" lvl="6" marL="3200400">
              <a:spcBef>
                <a:spcPts val="1600"/>
              </a:spcBef>
              <a:spcAft>
                <a:spcPts val="0"/>
              </a:spcAft>
              <a:buClr>
                <a:srgbClr val="F4F3EE"/>
              </a:buClr>
              <a:buSzPts val="1100"/>
              <a:buFont typeface="Open Sans"/>
              <a:buChar char="●"/>
              <a:defRPr>
                <a:solidFill>
                  <a:srgbClr val="F4F3EE"/>
                </a:solidFill>
                <a:latin typeface="Open Sans"/>
                <a:ea typeface="Open Sans"/>
                <a:cs typeface="Open Sans"/>
                <a:sym typeface="Open Sans"/>
              </a:defRPr>
            </a:lvl7pPr>
            <a:lvl8pPr indent="-298450" lvl="7" marL="3657600">
              <a:spcBef>
                <a:spcPts val="1600"/>
              </a:spcBef>
              <a:spcAft>
                <a:spcPts val="0"/>
              </a:spcAft>
              <a:buClr>
                <a:srgbClr val="F4F3EE"/>
              </a:buClr>
              <a:buSzPts val="1100"/>
              <a:buFont typeface="Open Sans"/>
              <a:buChar char="○"/>
              <a:defRPr>
                <a:solidFill>
                  <a:srgbClr val="F4F3EE"/>
                </a:solidFill>
                <a:latin typeface="Open Sans"/>
                <a:ea typeface="Open Sans"/>
                <a:cs typeface="Open Sans"/>
                <a:sym typeface="Open Sans"/>
              </a:defRPr>
            </a:lvl8pPr>
            <a:lvl9pPr indent="-298450" lvl="8" marL="4114800">
              <a:spcBef>
                <a:spcPts val="1600"/>
              </a:spcBef>
              <a:spcAft>
                <a:spcPts val="1600"/>
              </a:spcAft>
              <a:buClr>
                <a:srgbClr val="F4F3EE"/>
              </a:buClr>
              <a:buSzPts val="1100"/>
              <a:buFont typeface="Open Sans"/>
              <a:buChar char="■"/>
              <a:defRPr>
                <a:solidFill>
                  <a:srgbClr val="F4F3EE"/>
                </a:solidFill>
                <a:latin typeface="Open Sans"/>
                <a:ea typeface="Open Sans"/>
                <a:cs typeface="Open Sans"/>
                <a:sym typeface="Open Sans"/>
              </a:defRPr>
            </a:lvl9pPr>
          </a:lstStyle>
          <a:p/>
        </p:txBody>
      </p:sp>
      <p:sp>
        <p:nvSpPr>
          <p:cNvPr id="331" name="Google Shape;331;p5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pic>
        <p:nvPicPr>
          <p:cNvPr id="332" name="Google Shape;332;p50"/>
          <p:cNvPicPr preferRelativeResize="0"/>
          <p:nvPr/>
        </p:nvPicPr>
        <p:blipFill>
          <a:blip r:embed="rId2">
            <a:alphaModFix/>
          </a:blip>
          <a:stretch>
            <a:fillRect/>
          </a:stretch>
        </p:blipFill>
        <p:spPr>
          <a:xfrm>
            <a:off x="7709975" y="3888000"/>
            <a:ext cx="1008373" cy="1010524"/>
          </a:xfrm>
          <a:prstGeom prst="rect">
            <a:avLst/>
          </a:prstGeom>
          <a:noFill/>
          <a:ln>
            <a:noFill/>
          </a:ln>
        </p:spPr>
      </p:pic>
      <p:pic>
        <p:nvPicPr>
          <p:cNvPr id="333" name="Google Shape;333;p50"/>
          <p:cNvPicPr preferRelativeResize="0"/>
          <p:nvPr/>
        </p:nvPicPr>
        <p:blipFill>
          <a:blip r:embed="rId3">
            <a:alphaModFix/>
          </a:blip>
          <a:stretch>
            <a:fillRect/>
          </a:stretch>
        </p:blipFill>
        <p:spPr>
          <a:xfrm>
            <a:off x="304800" y="4517450"/>
            <a:ext cx="3429001" cy="333632"/>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4F3EE"/>
        </a:solidFill>
      </p:bgPr>
    </p:bg>
    <p:spTree>
      <p:nvGrpSpPr>
        <p:cNvPr id="334" name="Shape 334"/>
        <p:cNvGrpSpPr/>
        <p:nvPr/>
      </p:nvGrpSpPr>
      <p:grpSpPr>
        <a:xfrm>
          <a:off x="0" y="0"/>
          <a:ext cx="0" cy="0"/>
          <a:chOff x="0" y="0"/>
          <a:chExt cx="0" cy="0"/>
        </a:xfrm>
      </p:grpSpPr>
      <p:sp>
        <p:nvSpPr>
          <p:cNvPr id="335" name="Google Shape;335;p5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336" name="Google Shape;336;p51"/>
          <p:cNvPicPr preferRelativeResize="0"/>
          <p:nvPr/>
        </p:nvPicPr>
        <p:blipFill>
          <a:blip r:embed="rId2">
            <a:alphaModFix/>
          </a:blip>
          <a:stretch>
            <a:fillRect/>
          </a:stretch>
        </p:blipFill>
        <p:spPr>
          <a:xfrm>
            <a:off x="304800" y="4517450"/>
            <a:ext cx="3429001" cy="333632"/>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bg>
      <p:bgPr>
        <a:blipFill>
          <a:blip r:embed="rId2">
            <a:alphaModFix/>
          </a:blip>
          <a:stretch>
            <a:fillRect/>
          </a:stretch>
        </a:blipFill>
      </p:bgPr>
    </p:bg>
    <p:spTree>
      <p:nvGrpSpPr>
        <p:cNvPr id="337" name="Shape 337"/>
        <p:cNvGrpSpPr/>
        <p:nvPr/>
      </p:nvGrpSpPr>
      <p:grpSpPr>
        <a:xfrm>
          <a:off x="0" y="0"/>
          <a:ext cx="0" cy="0"/>
          <a:chOff x="0" y="0"/>
          <a:chExt cx="0" cy="0"/>
        </a:xfrm>
      </p:grpSpPr>
      <p:sp>
        <p:nvSpPr>
          <p:cNvPr id="338" name="Google Shape;338;p5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339" name="Google Shape;339;p52"/>
          <p:cNvPicPr preferRelativeResize="0"/>
          <p:nvPr/>
        </p:nvPicPr>
        <p:blipFill>
          <a:blip r:embed="rId3">
            <a:alphaModFix/>
          </a:blip>
          <a:stretch>
            <a:fillRect/>
          </a:stretch>
        </p:blipFill>
        <p:spPr>
          <a:xfrm>
            <a:off x="304800" y="4517450"/>
            <a:ext cx="3429001" cy="333632"/>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p:cSld name="SECTION_HEADER_1_1">
    <p:bg>
      <p:bgPr>
        <a:solidFill>
          <a:srgbClr val="AE726A"/>
        </a:solidFill>
      </p:bgPr>
    </p:bg>
    <p:spTree>
      <p:nvGrpSpPr>
        <p:cNvPr id="340" name="Shape 340"/>
        <p:cNvGrpSpPr/>
        <p:nvPr/>
      </p:nvGrpSpPr>
      <p:grpSpPr>
        <a:xfrm>
          <a:off x="0" y="0"/>
          <a:ext cx="0" cy="0"/>
          <a:chOff x="0" y="0"/>
          <a:chExt cx="0" cy="0"/>
        </a:xfrm>
      </p:grpSpPr>
      <p:sp>
        <p:nvSpPr>
          <p:cNvPr id="341" name="Google Shape;341;p5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E5DED4"/>
              </a:buClr>
              <a:buSzPts val="4800"/>
              <a:buFont typeface="Abril Fatface"/>
              <a:buNone/>
              <a:defRPr sz="4800">
                <a:solidFill>
                  <a:srgbClr val="E5DED4"/>
                </a:solidFill>
                <a:latin typeface="Abril Fatface"/>
                <a:ea typeface="Abril Fatface"/>
                <a:cs typeface="Abril Fatface"/>
                <a:sym typeface="Abril Fatfac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42" name="Google Shape;342;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343" name="Google Shape;343;p53"/>
          <p:cNvPicPr preferRelativeResize="0"/>
          <p:nvPr/>
        </p:nvPicPr>
        <p:blipFill>
          <a:blip r:embed="rId2">
            <a:alphaModFix/>
          </a:blip>
          <a:stretch>
            <a:fillRect/>
          </a:stretch>
        </p:blipFill>
        <p:spPr>
          <a:xfrm>
            <a:off x="228600" y="4564975"/>
            <a:ext cx="3429001" cy="33363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6.xml"/><Relationship Id="rId11" Type="http://schemas.openxmlformats.org/officeDocument/2006/relationships/slideLayout" Target="../slideLayouts/slideLayout27.xml"/><Relationship Id="rId22" Type="http://schemas.openxmlformats.org/officeDocument/2006/relationships/theme" Target="../theme/theme3.xml"/><Relationship Id="rId10" Type="http://schemas.openxmlformats.org/officeDocument/2006/relationships/slideLayout" Target="../slideLayouts/slideLayout26.xml"/><Relationship Id="rId21" Type="http://schemas.openxmlformats.org/officeDocument/2006/relationships/slideLayout" Target="../slideLayouts/slideLayout37.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7" Type="http://schemas.openxmlformats.org/officeDocument/2006/relationships/slideLayout" Target="../slideLayouts/slideLayout33.xml"/><Relationship Id="rId16" Type="http://schemas.openxmlformats.org/officeDocument/2006/relationships/slideLayout" Target="../slideLayouts/slideLayout32.xml"/><Relationship Id="rId5" Type="http://schemas.openxmlformats.org/officeDocument/2006/relationships/slideLayout" Target="../slideLayouts/slideLayout21.xml"/><Relationship Id="rId19" Type="http://schemas.openxmlformats.org/officeDocument/2006/relationships/slideLayout" Target="../slideLayouts/slideLayout35.xml"/><Relationship Id="rId6" Type="http://schemas.openxmlformats.org/officeDocument/2006/relationships/slideLayout" Target="../slideLayouts/slideLayout22.xml"/><Relationship Id="rId18" Type="http://schemas.openxmlformats.org/officeDocument/2006/relationships/slideLayout" Target="../slideLayouts/slideLayout34.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8.xml"/><Relationship Id="rId10" Type="http://schemas.openxmlformats.org/officeDocument/2006/relationships/slideLayout" Target="../slideLayouts/slideLayout47.xml"/><Relationship Id="rId13" Type="http://schemas.openxmlformats.org/officeDocument/2006/relationships/slideLayout" Target="../slideLayouts/slideLayout50.xml"/><Relationship Id="rId12" Type="http://schemas.openxmlformats.org/officeDocument/2006/relationships/slideLayout" Target="../slideLayouts/slideLayout49.xml"/><Relationship Id="rId1" Type="http://schemas.openxmlformats.org/officeDocument/2006/relationships/slideLayout" Target="../slideLayouts/slideLayout38.xml"/><Relationship Id="rId2" Type="http://schemas.openxmlformats.org/officeDocument/2006/relationships/slideLayout" Target="../slideLayouts/slideLayout39.xml"/><Relationship Id="rId3" Type="http://schemas.openxmlformats.org/officeDocument/2006/relationships/slideLayout" Target="../slideLayouts/slideLayout40.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 Id="rId5" Type="http://schemas.openxmlformats.org/officeDocument/2006/relationships/slideLayout" Target="../slideLayouts/slideLayout42.xml"/><Relationship Id="rId6" Type="http://schemas.openxmlformats.org/officeDocument/2006/relationships/slideLayout" Target="../slideLayouts/slideLayout43.xml"/><Relationship Id="rId7" Type="http://schemas.openxmlformats.org/officeDocument/2006/relationships/slideLayout" Target="../slideLayouts/slideLayout44.xml"/><Relationship Id="rId8"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rgbClr val="F4F3EE"/>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5DED4"/>
        </a:solidFill>
      </p:bgPr>
    </p:bg>
    <p:spTree>
      <p:nvGrpSpPr>
        <p:cNvPr id="110" name="Shape 110"/>
        <p:cNvGrpSpPr/>
        <p:nvPr/>
      </p:nvGrpSpPr>
      <p:grpSpPr>
        <a:xfrm>
          <a:off x="0" y="0"/>
          <a:ext cx="0" cy="0"/>
          <a:chOff x="0" y="0"/>
          <a:chExt cx="0" cy="0"/>
        </a:xfrm>
      </p:grpSpPr>
      <p:sp>
        <p:nvSpPr>
          <p:cNvPr id="111" name="Google Shape;111;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12" name="Google Shape;112;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113" name="Google Shape;113;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rgbClr val="F4F3EE"/>
        </a:solidFill>
      </p:bgPr>
    </p:bg>
    <p:spTree>
      <p:nvGrpSpPr>
        <p:cNvPr id="221" name="Shape 221"/>
        <p:cNvGrpSpPr/>
        <p:nvPr/>
      </p:nvGrpSpPr>
      <p:grpSpPr>
        <a:xfrm>
          <a:off x="0" y="0"/>
          <a:ext cx="0" cy="0"/>
          <a:chOff x="0" y="0"/>
          <a:chExt cx="0" cy="0"/>
        </a:xfrm>
      </p:grpSpPr>
      <p:sp>
        <p:nvSpPr>
          <p:cNvPr id="222" name="Google Shape;222;p4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223" name="Google Shape;223;p4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224" name="Google Shape;224;p40"/>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hyperlink" Target="http://www.gutenberg.org/files/14977/14977-h/14977-h.htm#chap2" TargetMode="External"/><Relationship Id="rId4" Type="http://schemas.openxmlformats.org/officeDocument/2006/relationships/image" Target="../media/image6.png"/><Relationship Id="rId5"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10.jpg"/><Relationship Id="rId5"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5.jpg"/><Relationship Id="rId4" Type="http://schemas.openxmlformats.org/officeDocument/2006/relationships/image" Target="../media/image53.png"/><Relationship Id="rId5" Type="http://schemas.openxmlformats.org/officeDocument/2006/relationships/image" Target="../media/image1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53.png"/><Relationship Id="rId4" Type="http://schemas.openxmlformats.org/officeDocument/2006/relationships/image" Target="../media/image16.jpg"/><Relationship Id="rId5" Type="http://schemas.openxmlformats.org/officeDocument/2006/relationships/image" Target="../media/image54.png"/><Relationship Id="rId6" Type="http://schemas.openxmlformats.org/officeDocument/2006/relationships/image" Target="../media/image2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0.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3.xml"/><Relationship Id="rId3" Type="http://schemas.openxmlformats.org/officeDocument/2006/relationships/hyperlink" Target="https://twitter.com/craftworksxyz/status/1605276168965349377" TargetMode="Externa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1.xml"/><Relationship Id="rId3" Type="http://schemas.openxmlformats.org/officeDocument/2006/relationships/image" Target="../media/image26.jpg"/><Relationship Id="rId4" Type="http://schemas.openxmlformats.org/officeDocument/2006/relationships/image" Target="../media/image23.png"/><Relationship Id="rId5" Type="http://schemas.openxmlformats.org/officeDocument/2006/relationships/image" Target="../media/image27.png"/><Relationship Id="rId6" Type="http://schemas.openxmlformats.org/officeDocument/2006/relationships/image" Target="../media/image31.png"/><Relationship Id="rId7"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2.xml"/><Relationship Id="rId3" Type="http://schemas.openxmlformats.org/officeDocument/2006/relationships/image" Target="../media/image26.jpg"/><Relationship Id="rId4" Type="http://schemas.openxmlformats.org/officeDocument/2006/relationships/image" Target="../media/image27.png"/><Relationship Id="rId5" Type="http://schemas.openxmlformats.org/officeDocument/2006/relationships/image" Target="../media/image23.png"/><Relationship Id="rId6" Type="http://schemas.openxmlformats.org/officeDocument/2006/relationships/image" Target="../media/image29.png"/><Relationship Id="rId7"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3.xml"/><Relationship Id="rId3" Type="http://schemas.openxmlformats.org/officeDocument/2006/relationships/image" Target="../media/image26.jpg"/><Relationship Id="rId4" Type="http://schemas.openxmlformats.org/officeDocument/2006/relationships/image" Target="../media/image27.png"/><Relationship Id="rId5" Type="http://schemas.openxmlformats.org/officeDocument/2006/relationships/image" Target="../media/image23.png"/><Relationship Id="rId6" Type="http://schemas.openxmlformats.org/officeDocument/2006/relationships/image" Target="../media/image29.png"/><Relationship Id="rId7"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9.xml"/><Relationship Id="rId3" Type="http://schemas.openxmlformats.org/officeDocument/2006/relationships/hyperlink" Target="https://www.nytimes.com/2022/08/08/briefing/crime-data-us-mass-shootings.html" TargetMode="Externa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7.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4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5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5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3.xml"/><Relationship Id="rId3" Type="http://schemas.openxmlformats.org/officeDocument/2006/relationships/hyperlink" Target="http://tableaupublic.com" TargetMode="External"/><Relationship Id="rId4" Type="http://schemas.openxmlformats.org/officeDocument/2006/relationships/hyperlink" Target="https://www.datawrapper.de/" TargetMode="External"/><Relationship Id="rId5" Type="http://schemas.openxmlformats.org/officeDocument/2006/relationships/hyperlink" Target="http://flourish.studio" TargetMode="External"/><Relationship Id="rId6" Type="http://schemas.openxmlformats.org/officeDocument/2006/relationships/hyperlink" Target="http://d3js.org" TargetMode="External"/><Relationship Id="rId7" Type="http://schemas.openxmlformats.org/officeDocument/2006/relationships/hyperlink" Target="http://highcharts.com" TargetMode="External"/><Relationship Id="rId8" Type="http://schemas.openxmlformats.org/officeDocument/2006/relationships/hyperlink" Target="https://gionkunz.github.io/chartist-js/"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4.xml"/><Relationship Id="rId3" Type="http://schemas.openxmlformats.org/officeDocument/2006/relationships/hyperlink" Target="https://fivethirtyeight.com/features/how-americans-order-their-steak/" TargetMode="External"/><Relationship Id="rId4" Type="http://schemas.openxmlformats.org/officeDocument/2006/relationships/image" Target="../media/image3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5.xml"/><Relationship Id="rId3" Type="http://schemas.openxmlformats.org/officeDocument/2006/relationships/image" Target="../media/image3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6.xml"/><Relationship Id="rId3" Type="http://schemas.openxmlformats.org/officeDocument/2006/relationships/hyperlink" Target="http://www.orlandosentinel.com/news/orange/os-orange-considers-bear-proof-trash-cans-20160823-story.html" TargetMode="External"/><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7.xml"/><Relationship Id="rId3" Type="http://schemas.openxmlformats.org/officeDocument/2006/relationships/hyperlink" Target="http://elections.huffingtonpost.com/2013/massachusetts-senate-results" TargetMode="External"/><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49.xml"/><Relationship Id="rId3" Type="http://schemas.openxmlformats.org/officeDocument/2006/relationships/image" Target="../media/image47.png"/><Relationship Id="rId4" Type="http://schemas.openxmlformats.org/officeDocument/2006/relationships/image" Target="../media/image4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50.xml"/><Relationship Id="rId3" Type="http://schemas.openxmlformats.org/officeDocument/2006/relationships/image" Target="../media/image40.png"/><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1.xml"/><Relationship Id="rId3" Type="http://schemas.openxmlformats.org/officeDocument/2006/relationships/hyperlink" Target="https://webaim.org/projects/million/" TargetMode="External"/><Relationship Id="rId4" Type="http://schemas.openxmlformats.org/officeDocument/2006/relationships/hyperlink" Target="https://fossheim.io/writing/posts/accessible-dataviz-us-elections/" TargetMode="External"/><Relationship Id="rId5" Type="http://schemas.openxmlformats.org/officeDocument/2006/relationships/hyperlink" Target="https://fossheim.io/writing/posts/dataviz-accessibility-review-norwegian-elections-2023/" TargetMode="External"/><Relationship Id="rId6" Type="http://schemas.openxmlformats.org/officeDocument/2006/relationships/image" Target="../media/image4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2.xml"/><Relationship Id="rId3" Type="http://schemas.openxmlformats.org/officeDocument/2006/relationships/hyperlink" Target="https://datajournalism.com/read/longreads/accessible-data-visualisation" TargetMode="External"/><Relationship Id="rId4" Type="http://schemas.openxmlformats.org/officeDocument/2006/relationships/image" Target="../media/image46.png"/><Relationship Id="rId5" Type="http://schemas.openxmlformats.org/officeDocument/2006/relationships/image" Target="../media/image4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3.xml"/><Relationship Id="rId3" Type="http://schemas.openxmlformats.org/officeDocument/2006/relationships/image" Target="../media/image4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4.xml"/><Relationship Id="rId3" Type="http://schemas.openxmlformats.org/officeDocument/2006/relationships/hyperlink" Target="mailto:francisco@ire.org"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47" name="Shape 347"/>
        <p:cNvGrpSpPr/>
        <p:nvPr/>
      </p:nvGrpSpPr>
      <p:grpSpPr>
        <a:xfrm>
          <a:off x="0" y="0"/>
          <a:ext cx="0" cy="0"/>
          <a:chOff x="0" y="0"/>
          <a:chExt cx="0" cy="0"/>
        </a:xfrm>
      </p:grpSpPr>
      <p:sp>
        <p:nvSpPr>
          <p:cNvPr id="348" name="Google Shape;348;p54"/>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a:t>Intro to using data in your reporting</a:t>
            </a:r>
            <a:endParaRPr b="0"/>
          </a:p>
        </p:txBody>
      </p:sp>
      <p:sp>
        <p:nvSpPr>
          <p:cNvPr id="349" name="Google Shape;349;p54"/>
          <p:cNvSpPr txBox="1"/>
          <p:nvPr>
            <p:ph idx="1" type="subTitle"/>
          </p:nvPr>
        </p:nvSpPr>
        <p:spPr>
          <a:xfrm>
            <a:off x="1825875" y="3426400"/>
            <a:ext cx="5697300" cy="108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Francisco Vara-Orta</a:t>
            </a:r>
            <a:endParaRPr/>
          </a:p>
          <a:p>
            <a:pPr indent="0" lvl="0" marL="0" rtl="0" algn="l">
              <a:spcBef>
                <a:spcPts val="0"/>
              </a:spcBef>
              <a:spcAft>
                <a:spcPts val="0"/>
              </a:spcAft>
              <a:buNone/>
            </a:pPr>
            <a:r>
              <a:rPr lang="en"/>
              <a:t>IRE/NICAR</a:t>
            </a:r>
            <a:endParaRPr/>
          </a:p>
          <a:p>
            <a:pPr indent="0" lvl="0" marL="0" rtl="0" algn="l">
              <a:spcBef>
                <a:spcPts val="0"/>
              </a:spcBef>
              <a:spcAft>
                <a:spcPts val="0"/>
              </a:spcAft>
              <a:buNone/>
            </a:pPr>
            <a:r>
              <a:t/>
            </a:r>
            <a:endParaRPr/>
          </a:p>
        </p:txBody>
      </p:sp>
      <p:pic>
        <p:nvPicPr>
          <p:cNvPr id="350" name="Google Shape;350;p54"/>
          <p:cNvPicPr preferRelativeResize="0"/>
          <p:nvPr/>
        </p:nvPicPr>
        <p:blipFill>
          <a:blip r:embed="rId3">
            <a:alphaModFix/>
          </a:blip>
          <a:stretch>
            <a:fillRect/>
          </a:stretch>
        </p:blipFill>
        <p:spPr>
          <a:xfrm>
            <a:off x="7199450" y="1947175"/>
            <a:ext cx="1611325" cy="1611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54" name="Shape 354"/>
        <p:cNvGrpSpPr/>
        <p:nvPr/>
      </p:nvGrpSpPr>
      <p:grpSpPr>
        <a:xfrm>
          <a:off x="0" y="0"/>
          <a:ext cx="0" cy="0"/>
          <a:chOff x="0" y="0"/>
          <a:chExt cx="0" cy="0"/>
        </a:xfrm>
      </p:grpSpPr>
      <p:sp>
        <p:nvSpPr>
          <p:cNvPr id="355" name="Google Shape;355;p55"/>
          <p:cNvSpPr txBox="1"/>
          <p:nvPr>
            <p:ph type="title"/>
          </p:nvPr>
        </p:nvSpPr>
        <p:spPr>
          <a:xfrm>
            <a:off x="2400250" y="4235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Computer-assisted reporting </a:t>
            </a:r>
            <a:r>
              <a:rPr i="1" lang="en"/>
              <a:t>without </a:t>
            </a:r>
            <a:r>
              <a:rPr lang="en"/>
              <a:t>computers</a:t>
            </a:r>
            <a:endParaRPr/>
          </a:p>
        </p:txBody>
      </p:sp>
      <p:sp>
        <p:nvSpPr>
          <p:cNvPr id="356" name="Google Shape;356;p55"/>
          <p:cNvSpPr txBox="1"/>
          <p:nvPr>
            <p:ph idx="1" type="body"/>
          </p:nvPr>
        </p:nvSpPr>
        <p:spPr>
          <a:xfrm>
            <a:off x="2400250" y="2122875"/>
            <a:ext cx="2877900" cy="1948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000">
                <a:latin typeface="Lora"/>
                <a:ea typeface="Lora"/>
                <a:cs typeface="Lora"/>
                <a:sym typeface="Lora"/>
              </a:rPr>
              <a:t>The New York Tribune was using data to investigate mileage reimbursements for Congress… </a:t>
            </a:r>
            <a:r>
              <a:rPr b="1" lang="en" sz="2000">
                <a:latin typeface="Lora"/>
                <a:ea typeface="Lora"/>
                <a:cs typeface="Lora"/>
                <a:sym typeface="Lora"/>
              </a:rPr>
              <a:t>in 1848!</a:t>
            </a:r>
            <a:endParaRPr b="1" sz="2000">
              <a:latin typeface="Lora"/>
              <a:ea typeface="Lora"/>
              <a:cs typeface="Lora"/>
              <a:sym typeface="Lora"/>
            </a:endParaRPr>
          </a:p>
        </p:txBody>
      </p:sp>
      <p:pic>
        <p:nvPicPr>
          <p:cNvPr descr="Screen Shot 2017-07-03 at 4.28.05 PM.png" id="357" name="Google Shape;357;p55"/>
          <p:cNvPicPr preferRelativeResize="0"/>
          <p:nvPr/>
        </p:nvPicPr>
        <p:blipFill>
          <a:blip r:embed="rId3">
            <a:alphaModFix/>
          </a:blip>
          <a:stretch>
            <a:fillRect/>
          </a:stretch>
        </p:blipFill>
        <p:spPr>
          <a:xfrm>
            <a:off x="5339650" y="1595775"/>
            <a:ext cx="3160911" cy="3002400"/>
          </a:xfrm>
          <a:prstGeom prst="rect">
            <a:avLst/>
          </a:prstGeom>
          <a:noFill/>
          <a:ln cap="flat" cmpd="sng" w="9525">
            <a:solidFill>
              <a:srgbClr val="BF7836"/>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61" name="Shape 361"/>
        <p:cNvGrpSpPr/>
        <p:nvPr/>
      </p:nvGrpSpPr>
      <p:grpSpPr>
        <a:xfrm>
          <a:off x="0" y="0"/>
          <a:ext cx="0" cy="0"/>
          <a:chOff x="0" y="0"/>
          <a:chExt cx="0" cy="0"/>
        </a:xfrm>
      </p:grpSpPr>
      <p:sp>
        <p:nvSpPr>
          <p:cNvPr id="362" name="Google Shape;362;p56"/>
          <p:cNvSpPr txBox="1"/>
          <p:nvPr>
            <p:ph type="title"/>
          </p:nvPr>
        </p:nvSpPr>
        <p:spPr>
          <a:xfrm>
            <a:off x="265500" y="84100"/>
            <a:ext cx="4045200" cy="86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rgbClr val="000000"/>
                </a:solidFill>
                <a:latin typeface="Lora"/>
                <a:ea typeface="Lora"/>
                <a:cs typeface="Lora"/>
                <a:sym typeface="Lora"/>
              </a:rPr>
              <a:t>1895: Ida B. Wells</a:t>
            </a:r>
            <a:endParaRPr b="0" sz="3000">
              <a:solidFill>
                <a:srgbClr val="000000"/>
              </a:solidFill>
              <a:latin typeface="Lora"/>
              <a:ea typeface="Lora"/>
              <a:cs typeface="Lora"/>
              <a:sym typeface="Lora"/>
            </a:endParaRPr>
          </a:p>
        </p:txBody>
      </p:sp>
      <p:sp>
        <p:nvSpPr>
          <p:cNvPr id="363" name="Google Shape;363;p56"/>
          <p:cNvSpPr txBox="1"/>
          <p:nvPr>
            <p:ph idx="1" type="subTitle"/>
          </p:nvPr>
        </p:nvSpPr>
        <p:spPr>
          <a:xfrm>
            <a:off x="265500" y="1179475"/>
            <a:ext cx="4045200" cy="330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A data journalist long before given credit by industry</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rPr lang="en" sz="2000"/>
              <a:t>Won a Pulitzer Prize in 2020</a:t>
            </a:r>
            <a:endParaRPr sz="2000"/>
          </a:p>
          <a:p>
            <a:pPr indent="0" lvl="0" marL="0" rtl="0" algn="l">
              <a:spcBef>
                <a:spcPts val="0"/>
              </a:spcBef>
              <a:spcAft>
                <a:spcPts val="0"/>
              </a:spcAft>
              <a:buNone/>
            </a:pPr>
            <a:r>
              <a:rPr lang="en" sz="2000"/>
              <a:t>posthumously</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rPr lang="en" sz="2000"/>
              <a:t>National investigative journalism association now named after her</a:t>
            </a:r>
            <a:endParaRPr sz="2000"/>
          </a:p>
          <a:p>
            <a:pPr indent="0" lvl="0" marL="0" rtl="0" algn="l">
              <a:spcBef>
                <a:spcPts val="0"/>
              </a:spcBef>
              <a:spcAft>
                <a:spcPts val="0"/>
              </a:spcAft>
              <a:buNone/>
            </a:pPr>
            <a:r>
              <a:t/>
            </a:r>
            <a:endParaRPr sz="2000"/>
          </a:p>
        </p:txBody>
      </p:sp>
      <p:pic>
        <p:nvPicPr>
          <p:cNvPr id="364" name="Google Shape;364;p56">
            <a:hlinkClick r:id="rId3"/>
          </p:cNvPr>
          <p:cNvPicPr preferRelativeResize="0"/>
          <p:nvPr/>
        </p:nvPicPr>
        <p:blipFill>
          <a:blip r:embed="rId4">
            <a:alphaModFix/>
          </a:blip>
          <a:stretch>
            <a:fillRect/>
          </a:stretch>
        </p:blipFill>
        <p:spPr>
          <a:xfrm>
            <a:off x="6460300" y="3032300"/>
            <a:ext cx="2512250" cy="1930225"/>
          </a:xfrm>
          <a:prstGeom prst="rect">
            <a:avLst/>
          </a:prstGeom>
          <a:noFill/>
          <a:ln cap="flat" cmpd="sng" w="19050">
            <a:solidFill>
              <a:srgbClr val="000000"/>
            </a:solidFill>
            <a:prstDash val="solid"/>
            <a:round/>
            <a:headEnd len="sm" w="sm" type="none"/>
            <a:tailEnd len="sm" w="sm" type="none"/>
          </a:ln>
        </p:spPr>
      </p:pic>
      <p:pic>
        <p:nvPicPr>
          <p:cNvPr id="365" name="Google Shape;365;p56"/>
          <p:cNvPicPr preferRelativeResize="0"/>
          <p:nvPr/>
        </p:nvPicPr>
        <p:blipFill>
          <a:blip r:embed="rId5">
            <a:alphaModFix/>
          </a:blip>
          <a:stretch>
            <a:fillRect/>
          </a:stretch>
        </p:blipFill>
        <p:spPr>
          <a:xfrm>
            <a:off x="4726200" y="84100"/>
            <a:ext cx="4246351" cy="2819400"/>
          </a:xfrm>
          <a:prstGeom prst="rect">
            <a:avLst/>
          </a:prstGeom>
          <a:noFill/>
          <a:ln cap="flat" cmpd="sng" w="19050">
            <a:solidFill>
              <a:srgbClr val="000000"/>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7"/>
          <p:cNvSpPr txBox="1"/>
          <p:nvPr>
            <p:ph type="title"/>
          </p:nvPr>
        </p:nvSpPr>
        <p:spPr>
          <a:xfrm>
            <a:off x="17906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Roots of data journalism</a:t>
            </a:r>
            <a:endParaRPr/>
          </a:p>
        </p:txBody>
      </p:sp>
      <p:pic>
        <p:nvPicPr>
          <p:cNvPr id="371" name="Google Shape;371;p57"/>
          <p:cNvPicPr preferRelativeResize="0"/>
          <p:nvPr/>
        </p:nvPicPr>
        <p:blipFill rotWithShape="1">
          <a:blip r:embed="rId3">
            <a:alphaModFix/>
          </a:blip>
          <a:srcRect b="0" l="0" r="0" t="0"/>
          <a:stretch/>
        </p:blipFill>
        <p:spPr>
          <a:xfrm>
            <a:off x="304800" y="1741550"/>
            <a:ext cx="6321601" cy="2057777"/>
          </a:xfrm>
          <a:prstGeom prst="rect">
            <a:avLst/>
          </a:prstGeom>
          <a:noFill/>
          <a:ln>
            <a:noFill/>
          </a:ln>
        </p:spPr>
      </p:pic>
      <p:pic>
        <p:nvPicPr>
          <p:cNvPr id="372" name="Google Shape;372;p57"/>
          <p:cNvPicPr preferRelativeResize="0"/>
          <p:nvPr/>
        </p:nvPicPr>
        <p:blipFill rotWithShape="1">
          <a:blip r:embed="rId4">
            <a:alphaModFix/>
          </a:blip>
          <a:srcRect b="0" l="0" r="0" t="0"/>
          <a:stretch/>
        </p:blipFill>
        <p:spPr>
          <a:xfrm>
            <a:off x="6800275" y="1035750"/>
            <a:ext cx="2080125" cy="2954750"/>
          </a:xfrm>
          <a:prstGeom prst="rect">
            <a:avLst/>
          </a:prstGeom>
          <a:noFill/>
          <a:ln>
            <a:noFill/>
          </a:ln>
        </p:spPr>
      </p:pic>
      <p:sp>
        <p:nvSpPr>
          <p:cNvPr id="373" name="Google Shape;373;p57"/>
          <p:cNvSpPr txBox="1"/>
          <p:nvPr/>
        </p:nvSpPr>
        <p:spPr>
          <a:xfrm>
            <a:off x="304800" y="1211350"/>
            <a:ext cx="1796400" cy="46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1967 Detroit riots</a:t>
            </a:r>
            <a:endParaRPr/>
          </a:p>
        </p:txBody>
      </p:sp>
      <p:sp>
        <p:nvSpPr>
          <p:cNvPr id="374" name="Google Shape;374;p57"/>
          <p:cNvSpPr txBox="1"/>
          <p:nvPr/>
        </p:nvSpPr>
        <p:spPr>
          <a:xfrm>
            <a:off x="7835825" y="3939575"/>
            <a:ext cx="1343100" cy="15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1973 book</a:t>
            </a:r>
            <a:endParaRPr/>
          </a:p>
        </p:txBody>
      </p:sp>
      <p:pic>
        <p:nvPicPr>
          <p:cNvPr id="375" name="Google Shape;375;p57"/>
          <p:cNvPicPr preferRelativeResize="0"/>
          <p:nvPr/>
        </p:nvPicPr>
        <p:blipFill>
          <a:blip r:embed="rId5">
            <a:alphaModFix/>
          </a:blip>
          <a:stretch>
            <a:fillRect/>
          </a:stretch>
        </p:blipFill>
        <p:spPr>
          <a:xfrm>
            <a:off x="6787300" y="3423794"/>
            <a:ext cx="921650" cy="11869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9" name="Shape 379"/>
        <p:cNvGrpSpPr/>
        <p:nvPr/>
      </p:nvGrpSpPr>
      <p:grpSpPr>
        <a:xfrm>
          <a:off x="0" y="0"/>
          <a:ext cx="0" cy="0"/>
          <a:chOff x="0" y="0"/>
          <a:chExt cx="0" cy="0"/>
        </a:xfrm>
      </p:grpSpPr>
      <p:sp>
        <p:nvSpPr>
          <p:cNvPr id="380" name="Google Shape;380;p58"/>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History of NICAR</a:t>
            </a:r>
            <a:endParaRPr/>
          </a:p>
        </p:txBody>
      </p:sp>
      <p:sp>
        <p:nvSpPr>
          <p:cNvPr id="381" name="Google Shape;381;p58"/>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p>
            <a:pPr indent="-251777" lvl="0" marL="438150" rtl="0" algn="l">
              <a:lnSpc>
                <a:spcPct val="100000"/>
              </a:lnSpc>
              <a:spcBef>
                <a:spcPts val="0"/>
              </a:spcBef>
              <a:spcAft>
                <a:spcPts val="0"/>
              </a:spcAft>
              <a:buClr>
                <a:srgbClr val="F0AD00"/>
              </a:buClr>
              <a:buSzPts val="1500"/>
              <a:buFont typeface="Lora"/>
              <a:buChar char="◼"/>
            </a:pPr>
            <a:r>
              <a:rPr lang="en" sz="1500">
                <a:latin typeface="Lora"/>
                <a:ea typeface="Lora"/>
                <a:cs typeface="Lora"/>
                <a:sym typeface="Lora"/>
              </a:rPr>
              <a:t>1989: The Missouri School of Journalism established the Missouri Institute for Computer-Assisted Reporting (MICAR)</a:t>
            </a:r>
            <a:endParaRPr sz="1500">
              <a:latin typeface="Lora"/>
              <a:ea typeface="Lora"/>
              <a:cs typeface="Lora"/>
              <a:sym typeface="Lora"/>
            </a:endParaRPr>
          </a:p>
          <a:p>
            <a:pPr indent="0" lvl="0" marL="119062" rtl="0" algn="l">
              <a:lnSpc>
                <a:spcPct val="100000"/>
              </a:lnSpc>
              <a:spcBef>
                <a:spcPts val="0"/>
              </a:spcBef>
              <a:spcAft>
                <a:spcPts val="0"/>
              </a:spcAft>
              <a:buClr>
                <a:srgbClr val="F0AD00"/>
              </a:buClr>
              <a:buSzPts val="2560"/>
              <a:buFont typeface="Noto Sans Symbols"/>
              <a:buNone/>
            </a:pPr>
            <a:r>
              <a:t/>
            </a:r>
            <a:endParaRPr sz="1500">
              <a:latin typeface="Lora"/>
              <a:ea typeface="Lora"/>
              <a:cs typeface="Lora"/>
              <a:sym typeface="Lora"/>
            </a:endParaRPr>
          </a:p>
          <a:p>
            <a:pPr indent="-251777" lvl="0" marL="438150" rtl="0" algn="l">
              <a:lnSpc>
                <a:spcPct val="100000"/>
              </a:lnSpc>
              <a:spcBef>
                <a:spcPts val="0"/>
              </a:spcBef>
              <a:spcAft>
                <a:spcPts val="0"/>
              </a:spcAft>
              <a:buClr>
                <a:srgbClr val="F0AD00"/>
              </a:buClr>
              <a:buSzPts val="1500"/>
              <a:buFont typeface="Lora"/>
              <a:buChar char="◼"/>
            </a:pPr>
            <a:r>
              <a:rPr lang="en" sz="1500">
                <a:latin typeface="Lora"/>
                <a:ea typeface="Lora"/>
                <a:cs typeface="Lora"/>
                <a:sym typeface="Lora"/>
              </a:rPr>
              <a:t>1993: Investigative Reporters and Editors, also based at the school, took over operations of MICAR. It was renamed the National Institute for Computer-Assisted Reporting. First NICAR conference is held in Raleigh.</a:t>
            </a:r>
            <a:endParaRPr sz="1500">
              <a:latin typeface="Lora"/>
              <a:ea typeface="Lora"/>
              <a:cs typeface="Lora"/>
              <a:sym typeface="Lor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5" name="Shape 385"/>
        <p:cNvGrpSpPr/>
        <p:nvPr/>
      </p:nvGrpSpPr>
      <p:grpSpPr>
        <a:xfrm>
          <a:off x="0" y="0"/>
          <a:ext cx="0" cy="0"/>
          <a:chOff x="0" y="0"/>
          <a:chExt cx="0" cy="0"/>
        </a:xfrm>
      </p:grpSpPr>
      <p:sp>
        <p:nvSpPr>
          <p:cNvPr id="386" name="Google Shape;386;p59"/>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a:t>Traditional reporting toolbox</a:t>
            </a:r>
            <a:endParaRPr b="0"/>
          </a:p>
        </p:txBody>
      </p:sp>
      <p:pic>
        <p:nvPicPr>
          <p:cNvPr descr="observation.jpg" id="387" name="Google Shape;387;p59"/>
          <p:cNvPicPr preferRelativeResize="0"/>
          <p:nvPr/>
        </p:nvPicPr>
        <p:blipFill rotWithShape="1">
          <a:blip r:embed="rId3">
            <a:alphaModFix/>
          </a:blip>
          <a:srcRect b="0" l="12502" r="12495" t="0"/>
          <a:stretch/>
        </p:blipFill>
        <p:spPr>
          <a:xfrm>
            <a:off x="5762400" y="1393750"/>
            <a:ext cx="2009400" cy="2009400"/>
          </a:xfrm>
          <a:prstGeom prst="ellipse">
            <a:avLst/>
          </a:prstGeom>
          <a:noFill/>
          <a:ln cap="flat" cmpd="sng" w="9525">
            <a:solidFill>
              <a:srgbClr val="BF7836"/>
            </a:solidFill>
            <a:prstDash val="solid"/>
            <a:round/>
            <a:headEnd len="sm" w="sm" type="none"/>
            <a:tailEnd len="sm" w="sm" type="none"/>
          </a:ln>
        </p:spPr>
      </p:pic>
      <p:sp>
        <p:nvSpPr>
          <p:cNvPr id="388" name="Google Shape;388;p59"/>
          <p:cNvSpPr/>
          <p:nvPr/>
        </p:nvSpPr>
        <p:spPr>
          <a:xfrm>
            <a:off x="1470083" y="1425025"/>
            <a:ext cx="2009400" cy="2009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59"/>
          <p:cNvSpPr txBox="1"/>
          <p:nvPr/>
        </p:nvSpPr>
        <p:spPr>
          <a:xfrm>
            <a:off x="1444433" y="3434425"/>
            <a:ext cx="2009400" cy="51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 sz="1800">
                <a:latin typeface="Lora"/>
                <a:ea typeface="Lora"/>
                <a:cs typeface="Lora"/>
                <a:sym typeface="Lora"/>
              </a:rPr>
              <a:t>Interviews</a:t>
            </a:r>
            <a:endParaRPr b="1" sz="1800">
              <a:latin typeface="Lora"/>
              <a:ea typeface="Lora"/>
              <a:cs typeface="Lora"/>
              <a:sym typeface="Lora"/>
            </a:endParaRPr>
          </a:p>
        </p:txBody>
      </p:sp>
      <p:sp>
        <p:nvSpPr>
          <p:cNvPr id="390" name="Google Shape;390;p59"/>
          <p:cNvSpPr txBox="1"/>
          <p:nvPr/>
        </p:nvSpPr>
        <p:spPr>
          <a:xfrm>
            <a:off x="3646909" y="3434425"/>
            <a:ext cx="2009400" cy="51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 sz="1800">
                <a:latin typeface="Lora"/>
                <a:ea typeface="Lora"/>
                <a:cs typeface="Lora"/>
                <a:sym typeface="Lora"/>
              </a:rPr>
              <a:t>Documents</a:t>
            </a:r>
            <a:endParaRPr b="1" sz="1800">
              <a:latin typeface="Lora"/>
              <a:ea typeface="Lora"/>
              <a:cs typeface="Lora"/>
              <a:sym typeface="Lora"/>
            </a:endParaRPr>
          </a:p>
        </p:txBody>
      </p:sp>
      <p:sp>
        <p:nvSpPr>
          <p:cNvPr id="391" name="Google Shape;391;p59"/>
          <p:cNvSpPr txBox="1"/>
          <p:nvPr/>
        </p:nvSpPr>
        <p:spPr>
          <a:xfrm>
            <a:off x="5762400" y="3434425"/>
            <a:ext cx="2009400" cy="51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Lora"/>
                <a:ea typeface="Lora"/>
                <a:cs typeface="Lora"/>
                <a:sym typeface="Lora"/>
              </a:rPr>
              <a:t>Observations</a:t>
            </a:r>
            <a:endParaRPr b="1" sz="1800">
              <a:latin typeface="Lora"/>
              <a:ea typeface="Lora"/>
              <a:cs typeface="Lora"/>
              <a:sym typeface="Lora"/>
            </a:endParaRPr>
          </a:p>
        </p:txBody>
      </p:sp>
      <p:pic>
        <p:nvPicPr>
          <p:cNvPr descr="Screen Shot 2017-07-03 at 3.04.20 PM.png" id="392" name="Google Shape;392;p59"/>
          <p:cNvPicPr preferRelativeResize="0"/>
          <p:nvPr/>
        </p:nvPicPr>
        <p:blipFill rotWithShape="1">
          <a:blip r:embed="rId4">
            <a:alphaModFix amt="25000"/>
          </a:blip>
          <a:srcRect b="0" l="4195" r="4204" t="0"/>
          <a:stretch/>
        </p:blipFill>
        <p:spPr>
          <a:xfrm>
            <a:off x="3637408" y="1425025"/>
            <a:ext cx="2009400" cy="2009400"/>
          </a:xfrm>
          <a:prstGeom prst="ellipse">
            <a:avLst/>
          </a:prstGeom>
          <a:noFill/>
          <a:ln cap="flat" cmpd="sng" w="9525">
            <a:solidFill>
              <a:srgbClr val="BF7836"/>
            </a:solidFill>
            <a:prstDash val="solid"/>
            <a:round/>
            <a:headEnd len="sm" w="sm" type="none"/>
            <a:tailEnd len="sm" w="sm" type="none"/>
          </a:ln>
        </p:spPr>
      </p:pic>
      <p:pic>
        <p:nvPicPr>
          <p:cNvPr descr="Christoph_Letkowski_im_Interview.JPG" id="393" name="Google Shape;393;p59"/>
          <p:cNvPicPr preferRelativeResize="0"/>
          <p:nvPr/>
        </p:nvPicPr>
        <p:blipFill rotWithShape="1">
          <a:blip r:embed="rId5">
            <a:alphaModFix amt="25000"/>
          </a:blip>
          <a:srcRect b="0" l="16696" r="16703" t="0"/>
          <a:stretch/>
        </p:blipFill>
        <p:spPr>
          <a:xfrm>
            <a:off x="1470076" y="1425025"/>
            <a:ext cx="2009400" cy="2009400"/>
          </a:xfrm>
          <a:prstGeom prst="ellipse">
            <a:avLst/>
          </a:prstGeom>
          <a:noFill/>
          <a:ln cap="flat" cmpd="sng" w="9525">
            <a:solidFill>
              <a:srgbClr val="BF7836"/>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7" name="Shape 397"/>
        <p:cNvGrpSpPr/>
        <p:nvPr/>
      </p:nvGrpSpPr>
      <p:grpSpPr>
        <a:xfrm>
          <a:off x="0" y="0"/>
          <a:ext cx="0" cy="0"/>
          <a:chOff x="0" y="0"/>
          <a:chExt cx="0" cy="0"/>
        </a:xfrm>
      </p:grpSpPr>
      <p:sp>
        <p:nvSpPr>
          <p:cNvPr id="398" name="Google Shape;398;p60"/>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a:t>Computer-assisted reporting toolbox</a:t>
            </a:r>
            <a:endParaRPr b="0"/>
          </a:p>
        </p:txBody>
      </p:sp>
      <p:sp>
        <p:nvSpPr>
          <p:cNvPr id="399" name="Google Shape;399;p60"/>
          <p:cNvSpPr/>
          <p:nvPr/>
        </p:nvSpPr>
        <p:spPr>
          <a:xfrm>
            <a:off x="328958" y="1425025"/>
            <a:ext cx="2009400" cy="2009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60"/>
          <p:cNvSpPr txBox="1"/>
          <p:nvPr/>
        </p:nvSpPr>
        <p:spPr>
          <a:xfrm>
            <a:off x="303308" y="3434425"/>
            <a:ext cx="2009400" cy="51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 sz="1800">
                <a:latin typeface="Lora"/>
                <a:ea typeface="Lora"/>
                <a:cs typeface="Lora"/>
                <a:sym typeface="Lora"/>
              </a:rPr>
              <a:t>Interviews</a:t>
            </a:r>
            <a:endParaRPr b="1" sz="1800">
              <a:latin typeface="Lora"/>
              <a:ea typeface="Lora"/>
              <a:cs typeface="Lora"/>
              <a:sym typeface="Lora"/>
            </a:endParaRPr>
          </a:p>
        </p:txBody>
      </p:sp>
      <p:sp>
        <p:nvSpPr>
          <p:cNvPr id="401" name="Google Shape;401;p60"/>
          <p:cNvSpPr txBox="1"/>
          <p:nvPr/>
        </p:nvSpPr>
        <p:spPr>
          <a:xfrm>
            <a:off x="2505784" y="3434425"/>
            <a:ext cx="2009400" cy="51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 sz="1800">
                <a:latin typeface="Lora"/>
                <a:ea typeface="Lora"/>
                <a:cs typeface="Lora"/>
                <a:sym typeface="Lora"/>
              </a:rPr>
              <a:t>Documents</a:t>
            </a:r>
            <a:endParaRPr b="1" sz="1800">
              <a:latin typeface="Lora"/>
              <a:ea typeface="Lora"/>
              <a:cs typeface="Lora"/>
              <a:sym typeface="Lora"/>
            </a:endParaRPr>
          </a:p>
        </p:txBody>
      </p:sp>
      <p:pic>
        <p:nvPicPr>
          <p:cNvPr descr="Screen Shot 2017-07-03 at 3.04.20 PM.png" id="402" name="Google Shape;402;p60"/>
          <p:cNvPicPr preferRelativeResize="0"/>
          <p:nvPr/>
        </p:nvPicPr>
        <p:blipFill rotWithShape="1">
          <a:blip r:embed="rId3">
            <a:alphaModFix amt="25000"/>
          </a:blip>
          <a:srcRect b="0" l="4195" r="4204" t="0"/>
          <a:stretch/>
        </p:blipFill>
        <p:spPr>
          <a:xfrm>
            <a:off x="2496283" y="1425025"/>
            <a:ext cx="2009400" cy="2009400"/>
          </a:xfrm>
          <a:prstGeom prst="ellipse">
            <a:avLst/>
          </a:prstGeom>
          <a:noFill/>
          <a:ln cap="flat" cmpd="sng" w="9525">
            <a:solidFill>
              <a:srgbClr val="BF7836"/>
            </a:solidFill>
            <a:prstDash val="solid"/>
            <a:round/>
            <a:headEnd len="sm" w="sm" type="none"/>
            <a:tailEnd len="sm" w="sm" type="none"/>
          </a:ln>
        </p:spPr>
      </p:pic>
      <p:pic>
        <p:nvPicPr>
          <p:cNvPr descr="Christoph_Letkowski_im_Interview.JPG" id="403" name="Google Shape;403;p60"/>
          <p:cNvPicPr preferRelativeResize="0"/>
          <p:nvPr/>
        </p:nvPicPr>
        <p:blipFill rotWithShape="1">
          <a:blip r:embed="rId4">
            <a:alphaModFix amt="25000"/>
          </a:blip>
          <a:srcRect b="0" l="16696" r="16703" t="0"/>
          <a:stretch/>
        </p:blipFill>
        <p:spPr>
          <a:xfrm>
            <a:off x="328951" y="1425025"/>
            <a:ext cx="2009400" cy="2009400"/>
          </a:xfrm>
          <a:prstGeom prst="ellipse">
            <a:avLst/>
          </a:prstGeom>
          <a:noFill/>
          <a:ln cap="flat" cmpd="sng" w="9525">
            <a:solidFill>
              <a:srgbClr val="BF7836"/>
            </a:solidFill>
            <a:prstDash val="solid"/>
            <a:round/>
            <a:headEnd len="sm" w="sm" type="none"/>
            <a:tailEnd len="sm" w="sm" type="none"/>
          </a:ln>
        </p:spPr>
      </p:pic>
      <p:sp>
        <p:nvSpPr>
          <p:cNvPr id="404" name="Google Shape;404;p60"/>
          <p:cNvSpPr/>
          <p:nvPr/>
        </p:nvSpPr>
        <p:spPr>
          <a:xfrm>
            <a:off x="4708258" y="1425025"/>
            <a:ext cx="2009400" cy="2009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60"/>
          <p:cNvSpPr txBox="1"/>
          <p:nvPr/>
        </p:nvSpPr>
        <p:spPr>
          <a:xfrm>
            <a:off x="4682608" y="3434425"/>
            <a:ext cx="2009400" cy="51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 sz="1800">
                <a:latin typeface="Lora"/>
                <a:ea typeface="Lora"/>
                <a:cs typeface="Lora"/>
                <a:sym typeface="Lora"/>
              </a:rPr>
              <a:t>Observations</a:t>
            </a:r>
            <a:endParaRPr b="1" sz="1800">
              <a:latin typeface="Lora"/>
              <a:ea typeface="Lora"/>
              <a:cs typeface="Lora"/>
              <a:sym typeface="Lora"/>
            </a:endParaRPr>
          </a:p>
        </p:txBody>
      </p:sp>
      <p:sp>
        <p:nvSpPr>
          <p:cNvPr id="406" name="Google Shape;406;p60"/>
          <p:cNvSpPr txBox="1"/>
          <p:nvPr/>
        </p:nvSpPr>
        <p:spPr>
          <a:xfrm>
            <a:off x="6885084" y="3434425"/>
            <a:ext cx="2009400" cy="51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 sz="1800">
                <a:latin typeface="Lora"/>
                <a:ea typeface="Lora"/>
                <a:cs typeface="Lora"/>
                <a:sym typeface="Lora"/>
              </a:rPr>
              <a:t>Data</a:t>
            </a:r>
            <a:endParaRPr b="1" sz="1800">
              <a:latin typeface="Lora"/>
              <a:ea typeface="Lora"/>
              <a:cs typeface="Lora"/>
              <a:sym typeface="Lora"/>
            </a:endParaRPr>
          </a:p>
        </p:txBody>
      </p:sp>
      <p:pic>
        <p:nvPicPr>
          <p:cNvPr descr="Screen Shot 2017-06-30 at 11.27.03 AM.png" id="407" name="Google Shape;407;p60"/>
          <p:cNvPicPr preferRelativeResize="0"/>
          <p:nvPr/>
        </p:nvPicPr>
        <p:blipFill rotWithShape="1">
          <a:blip r:embed="rId5">
            <a:alphaModFix/>
          </a:blip>
          <a:srcRect b="0" l="25937" r="25941" t="0"/>
          <a:stretch/>
        </p:blipFill>
        <p:spPr>
          <a:xfrm>
            <a:off x="6875583" y="1425025"/>
            <a:ext cx="2009400" cy="2009400"/>
          </a:xfrm>
          <a:prstGeom prst="ellipse">
            <a:avLst/>
          </a:prstGeom>
          <a:noFill/>
          <a:ln cap="flat" cmpd="sng" w="9525">
            <a:solidFill>
              <a:srgbClr val="BF7836"/>
            </a:solidFill>
            <a:prstDash val="solid"/>
            <a:round/>
            <a:headEnd len="sm" w="sm" type="none"/>
            <a:tailEnd len="sm" w="sm" type="none"/>
          </a:ln>
        </p:spPr>
      </p:pic>
      <p:pic>
        <p:nvPicPr>
          <p:cNvPr descr="observation.jpg" id="408" name="Google Shape;408;p60"/>
          <p:cNvPicPr preferRelativeResize="0"/>
          <p:nvPr/>
        </p:nvPicPr>
        <p:blipFill rotWithShape="1">
          <a:blip r:embed="rId6">
            <a:alphaModFix/>
          </a:blip>
          <a:srcRect b="0" l="12502" r="12495" t="0"/>
          <a:stretch/>
        </p:blipFill>
        <p:spPr>
          <a:xfrm>
            <a:off x="4708251" y="1425025"/>
            <a:ext cx="2009400" cy="2009400"/>
          </a:xfrm>
          <a:prstGeom prst="ellipse">
            <a:avLst/>
          </a:prstGeom>
          <a:noFill/>
          <a:ln cap="flat" cmpd="sng" w="9525">
            <a:solidFill>
              <a:srgbClr val="BF7836"/>
            </a:solidFill>
            <a:prstDash val="solid"/>
            <a:round/>
            <a:headEnd len="sm" w="sm" type="none"/>
            <a:tailEnd len="sm" w="sm" type="none"/>
          </a:ln>
        </p:spPr>
      </p:pic>
      <p:cxnSp>
        <p:nvCxnSpPr>
          <p:cNvPr id="409" name="Google Shape;409;p60"/>
          <p:cNvCxnSpPr>
            <a:stCxn id="400" idx="2"/>
            <a:endCxn id="406" idx="2"/>
          </p:cNvCxnSpPr>
          <p:nvPr/>
        </p:nvCxnSpPr>
        <p:spPr>
          <a:xfrm flipH="1" rot="-5400000">
            <a:off x="4598558" y="661375"/>
            <a:ext cx="600" cy="6581700"/>
          </a:xfrm>
          <a:prstGeom prst="curvedConnector3">
            <a:avLst>
              <a:gd fmla="val 39687500" name="adj1"/>
            </a:avLst>
          </a:prstGeom>
          <a:noFill/>
          <a:ln cap="flat" cmpd="sng" w="9525">
            <a:solidFill>
              <a:srgbClr val="BF7836"/>
            </a:solidFill>
            <a:prstDash val="solid"/>
            <a:round/>
            <a:headEnd len="med" w="med" type="triangle"/>
            <a:tailEnd len="med" w="med" type="triangle"/>
          </a:ln>
        </p:spPr>
      </p:cxnSp>
      <p:cxnSp>
        <p:nvCxnSpPr>
          <p:cNvPr id="410" name="Google Shape;410;p60"/>
          <p:cNvCxnSpPr>
            <a:stCxn id="401" idx="2"/>
          </p:cNvCxnSpPr>
          <p:nvPr/>
        </p:nvCxnSpPr>
        <p:spPr>
          <a:xfrm rot="-5400000">
            <a:off x="5425534" y="1810375"/>
            <a:ext cx="226500" cy="4056600"/>
          </a:xfrm>
          <a:prstGeom prst="curvedConnector4">
            <a:avLst>
              <a:gd fmla="val -35464" name="adj1"/>
              <a:gd fmla="val 78085" name="adj2"/>
            </a:avLst>
          </a:prstGeom>
          <a:noFill/>
          <a:ln cap="flat" cmpd="sng" w="9525">
            <a:solidFill>
              <a:srgbClr val="BF7836"/>
            </a:solidFill>
            <a:prstDash val="solid"/>
            <a:round/>
            <a:headEnd len="med" w="med" type="triangle"/>
            <a:tailEnd len="med" w="med" type="triangle"/>
          </a:ln>
        </p:spPr>
      </p:cxnSp>
      <p:cxnSp>
        <p:nvCxnSpPr>
          <p:cNvPr id="411" name="Google Shape;411;p60"/>
          <p:cNvCxnSpPr>
            <a:stCxn id="408" idx="0"/>
            <a:endCxn id="407" idx="0"/>
          </p:cNvCxnSpPr>
          <p:nvPr/>
        </p:nvCxnSpPr>
        <p:spPr>
          <a:xfrm flipH="1" rot="-5400000">
            <a:off x="6796251" y="341725"/>
            <a:ext cx="600" cy="2167200"/>
          </a:xfrm>
          <a:prstGeom prst="curvedConnector3">
            <a:avLst>
              <a:gd fmla="val -80516667" name="adj1"/>
            </a:avLst>
          </a:prstGeom>
          <a:noFill/>
          <a:ln cap="flat" cmpd="sng" w="9525">
            <a:solidFill>
              <a:srgbClr val="BF7836"/>
            </a:solidFill>
            <a:prstDash val="solid"/>
            <a:round/>
            <a:headEnd len="med" w="med" type="triangl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15" name="Shape 415"/>
        <p:cNvGrpSpPr/>
        <p:nvPr/>
      </p:nvGrpSpPr>
      <p:grpSpPr>
        <a:xfrm>
          <a:off x="0" y="0"/>
          <a:ext cx="0" cy="0"/>
          <a:chOff x="0" y="0"/>
          <a:chExt cx="0" cy="0"/>
        </a:xfrm>
      </p:grpSpPr>
      <p:pic>
        <p:nvPicPr>
          <p:cNvPr id="416" name="Google Shape;416;p61"/>
          <p:cNvPicPr preferRelativeResize="0"/>
          <p:nvPr/>
        </p:nvPicPr>
        <p:blipFill>
          <a:blip r:embed="rId3">
            <a:alphaModFix/>
          </a:blip>
          <a:stretch>
            <a:fillRect/>
          </a:stretch>
        </p:blipFill>
        <p:spPr>
          <a:xfrm>
            <a:off x="546575" y="233000"/>
            <a:ext cx="8064024" cy="4009225"/>
          </a:xfrm>
          <a:prstGeom prst="rect">
            <a:avLst/>
          </a:prstGeom>
          <a:noFill/>
          <a:ln cap="flat" cmpd="sng" w="9525">
            <a:solidFill>
              <a:srgbClr val="BF7836"/>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6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Thinking of the next day story after breaking news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5" name="Shape 425"/>
        <p:cNvGrpSpPr/>
        <p:nvPr/>
      </p:nvGrpSpPr>
      <p:grpSpPr>
        <a:xfrm>
          <a:off x="0" y="0"/>
          <a:ext cx="0" cy="0"/>
          <a:chOff x="0" y="0"/>
          <a:chExt cx="0" cy="0"/>
        </a:xfrm>
      </p:grpSpPr>
      <p:pic>
        <p:nvPicPr>
          <p:cNvPr descr="Screen Shot 2016-11-29 at 2.32.46 PM.png" id="426" name="Google Shape;426;p63"/>
          <p:cNvPicPr preferRelativeResize="0"/>
          <p:nvPr/>
        </p:nvPicPr>
        <p:blipFill>
          <a:blip r:embed="rId3">
            <a:alphaModFix/>
          </a:blip>
          <a:stretch>
            <a:fillRect/>
          </a:stretch>
        </p:blipFill>
        <p:spPr>
          <a:xfrm>
            <a:off x="2480025" y="505925"/>
            <a:ext cx="5779825" cy="3633350"/>
          </a:xfrm>
          <a:prstGeom prst="rect">
            <a:avLst/>
          </a:prstGeom>
          <a:noFill/>
          <a:ln cap="flat" cmpd="sng" w="9525">
            <a:solidFill>
              <a:srgbClr val="BF7836"/>
            </a:solidFill>
            <a:prstDash val="solid"/>
            <a:round/>
            <a:headEnd len="sm" w="sm" type="none"/>
            <a:tailEnd len="sm" w="sm" type="none"/>
          </a:ln>
        </p:spPr>
      </p:pic>
      <p:pic>
        <p:nvPicPr>
          <p:cNvPr descr="Screen Shot 2016-11-29 at 2.35.30 PM.png" id="427" name="Google Shape;427;p63"/>
          <p:cNvPicPr preferRelativeResize="0"/>
          <p:nvPr/>
        </p:nvPicPr>
        <p:blipFill>
          <a:blip r:embed="rId4">
            <a:alphaModFix/>
          </a:blip>
          <a:stretch>
            <a:fillRect/>
          </a:stretch>
        </p:blipFill>
        <p:spPr>
          <a:xfrm>
            <a:off x="4279255" y="3812823"/>
            <a:ext cx="4442294" cy="1042514"/>
          </a:xfrm>
          <a:prstGeom prst="rect">
            <a:avLst/>
          </a:prstGeom>
          <a:noFill/>
          <a:ln cap="flat" cmpd="sng" w="9525">
            <a:solidFill>
              <a:srgbClr val="BF7836"/>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1" name="Shape 431"/>
        <p:cNvGrpSpPr/>
        <p:nvPr/>
      </p:nvGrpSpPr>
      <p:grpSpPr>
        <a:xfrm>
          <a:off x="0" y="0"/>
          <a:ext cx="0" cy="0"/>
          <a:chOff x="0" y="0"/>
          <a:chExt cx="0" cy="0"/>
        </a:xfrm>
      </p:grpSpPr>
      <p:sp>
        <p:nvSpPr>
          <p:cNvPr id="432" name="Google Shape;432;p64"/>
          <p:cNvSpPr txBox="1"/>
          <p:nvPr>
            <p:ph type="title"/>
          </p:nvPr>
        </p:nvSpPr>
        <p:spPr>
          <a:xfrm>
            <a:off x="0" y="1397350"/>
            <a:ext cx="4579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Lora"/>
                <a:ea typeface="Lora"/>
                <a:cs typeface="Lora"/>
                <a:sym typeface="Lora"/>
              </a:rPr>
              <a:t>Documents = data</a:t>
            </a:r>
            <a:endParaRPr sz="4000">
              <a:latin typeface="Lora"/>
              <a:ea typeface="Lora"/>
              <a:cs typeface="Lora"/>
              <a:sym typeface="Lora"/>
            </a:endParaRPr>
          </a:p>
        </p:txBody>
      </p:sp>
      <p:pic>
        <p:nvPicPr>
          <p:cNvPr id="433" name="Google Shape;433;p64"/>
          <p:cNvPicPr preferRelativeResize="0"/>
          <p:nvPr/>
        </p:nvPicPr>
        <p:blipFill>
          <a:blip r:embed="rId3">
            <a:alphaModFix/>
          </a:blip>
          <a:stretch>
            <a:fillRect/>
          </a:stretch>
        </p:blipFill>
        <p:spPr>
          <a:xfrm>
            <a:off x="4759075" y="107975"/>
            <a:ext cx="2418251" cy="2418251"/>
          </a:xfrm>
          <a:prstGeom prst="rect">
            <a:avLst/>
          </a:prstGeom>
          <a:noFill/>
          <a:ln>
            <a:noFill/>
          </a:ln>
        </p:spPr>
      </p:pic>
      <p:pic>
        <p:nvPicPr>
          <p:cNvPr id="434" name="Google Shape;434;p64"/>
          <p:cNvPicPr preferRelativeResize="0"/>
          <p:nvPr/>
        </p:nvPicPr>
        <p:blipFill>
          <a:blip r:embed="rId4">
            <a:alphaModFix/>
          </a:blip>
          <a:stretch>
            <a:fillRect/>
          </a:stretch>
        </p:blipFill>
        <p:spPr>
          <a:xfrm>
            <a:off x="7010400" y="2895600"/>
            <a:ext cx="1905000" cy="1905000"/>
          </a:xfrm>
          <a:prstGeom prst="rect">
            <a:avLst/>
          </a:prstGeom>
          <a:noFill/>
          <a:ln>
            <a:noFill/>
          </a:ln>
        </p:spPr>
      </p:pic>
      <p:pic>
        <p:nvPicPr>
          <p:cNvPr id="435" name="Google Shape;435;p64"/>
          <p:cNvPicPr preferRelativeResize="0"/>
          <p:nvPr/>
        </p:nvPicPr>
        <p:blipFill>
          <a:blip r:embed="rId5">
            <a:alphaModFix/>
          </a:blip>
          <a:stretch>
            <a:fillRect/>
          </a:stretch>
        </p:blipFill>
        <p:spPr>
          <a:xfrm flipH="1" rot="10800000">
            <a:off x="5390150" y="2723149"/>
            <a:ext cx="1429750" cy="14297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39" name="Shape 439"/>
        <p:cNvGrpSpPr/>
        <p:nvPr/>
      </p:nvGrpSpPr>
      <p:grpSpPr>
        <a:xfrm>
          <a:off x="0" y="0"/>
          <a:ext cx="0" cy="0"/>
          <a:chOff x="0" y="0"/>
          <a:chExt cx="0" cy="0"/>
        </a:xfrm>
      </p:grpSpPr>
      <p:sp>
        <p:nvSpPr>
          <p:cNvPr id="440" name="Google Shape;440;p65"/>
          <p:cNvSpPr txBox="1"/>
          <p:nvPr>
            <p:ph type="title"/>
          </p:nvPr>
        </p:nvSpPr>
        <p:spPr>
          <a:xfrm>
            <a:off x="412700" y="2317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latin typeface="Lora"/>
                <a:ea typeface="Lora"/>
                <a:cs typeface="Lora"/>
                <a:sym typeface="Lora"/>
              </a:rPr>
              <a:t>Data: Not a silver bullet!</a:t>
            </a:r>
            <a:endParaRPr sz="4000">
              <a:latin typeface="Lora"/>
              <a:ea typeface="Lora"/>
              <a:cs typeface="Lora"/>
              <a:sym typeface="Lora"/>
            </a:endParaRPr>
          </a:p>
        </p:txBody>
      </p:sp>
      <p:sp>
        <p:nvSpPr>
          <p:cNvPr id="441" name="Google Shape;441;p65"/>
          <p:cNvSpPr txBox="1"/>
          <p:nvPr>
            <p:ph idx="4294967295" type="body"/>
          </p:nvPr>
        </p:nvSpPr>
        <p:spPr>
          <a:xfrm>
            <a:off x="482650" y="1816300"/>
            <a:ext cx="8520600" cy="30090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chemeClr val="lt1"/>
              </a:buClr>
              <a:buSzPts val="2000"/>
              <a:buFont typeface="Lora"/>
              <a:buChar char="●"/>
            </a:pPr>
            <a:r>
              <a:rPr lang="en" sz="2000">
                <a:solidFill>
                  <a:schemeClr val="lt1"/>
                </a:solidFill>
                <a:latin typeface="Lora"/>
                <a:ea typeface="Lora"/>
                <a:cs typeface="Lora"/>
                <a:sym typeface="Lora"/>
              </a:rPr>
              <a:t>A dataset is a source like any other -- you need to understand where it’s coming from, its limitations, etc. </a:t>
            </a:r>
            <a:endParaRPr sz="2000">
              <a:solidFill>
                <a:schemeClr val="lt1"/>
              </a:solidFill>
              <a:latin typeface="Lora"/>
              <a:ea typeface="Lora"/>
              <a:cs typeface="Lora"/>
              <a:sym typeface="Lora"/>
            </a:endParaRPr>
          </a:p>
          <a:p>
            <a:pPr indent="-355600" lvl="0" marL="457200" rtl="0" algn="l">
              <a:spcBef>
                <a:spcPts val="0"/>
              </a:spcBef>
              <a:spcAft>
                <a:spcPts val="0"/>
              </a:spcAft>
              <a:buClr>
                <a:schemeClr val="lt1"/>
              </a:buClr>
              <a:buSzPts val="2000"/>
              <a:buFont typeface="Lora"/>
              <a:buChar char="●"/>
            </a:pPr>
            <a:r>
              <a:rPr lang="en" sz="2000">
                <a:solidFill>
                  <a:schemeClr val="lt1"/>
                </a:solidFill>
                <a:latin typeface="Lora"/>
                <a:ea typeface="Lora"/>
                <a:cs typeface="Lora"/>
                <a:sym typeface="Lora"/>
              </a:rPr>
              <a:t>Analyzing data can help you answer the </a:t>
            </a:r>
            <a:r>
              <a:rPr i="1" lang="en" sz="2000">
                <a:solidFill>
                  <a:schemeClr val="lt1"/>
                </a:solidFill>
                <a:latin typeface="Lora"/>
                <a:ea typeface="Lora"/>
                <a:cs typeface="Lora"/>
                <a:sym typeface="Lora"/>
              </a:rPr>
              <a:t>what</a:t>
            </a:r>
            <a:r>
              <a:rPr lang="en" sz="2000">
                <a:solidFill>
                  <a:schemeClr val="lt1"/>
                </a:solidFill>
                <a:latin typeface="Lora"/>
                <a:ea typeface="Lora"/>
                <a:cs typeface="Lora"/>
                <a:sym typeface="Lora"/>
              </a:rPr>
              <a:t> questions, not always the </a:t>
            </a:r>
            <a:r>
              <a:rPr i="1" lang="en" sz="2000">
                <a:solidFill>
                  <a:schemeClr val="lt1"/>
                </a:solidFill>
                <a:latin typeface="Lora"/>
                <a:ea typeface="Lora"/>
                <a:cs typeface="Lora"/>
                <a:sym typeface="Lora"/>
              </a:rPr>
              <a:t>why</a:t>
            </a:r>
            <a:r>
              <a:rPr lang="en" sz="2000">
                <a:solidFill>
                  <a:schemeClr val="lt1"/>
                </a:solidFill>
                <a:latin typeface="Lora"/>
                <a:ea typeface="Lora"/>
                <a:cs typeface="Lora"/>
                <a:sym typeface="Lora"/>
              </a:rPr>
              <a:t> questions</a:t>
            </a:r>
            <a:endParaRPr sz="2000">
              <a:solidFill>
                <a:schemeClr val="lt1"/>
              </a:solidFill>
              <a:latin typeface="Lora"/>
              <a:ea typeface="Lora"/>
              <a:cs typeface="Lora"/>
              <a:sym typeface="Lora"/>
            </a:endParaRPr>
          </a:p>
          <a:p>
            <a:pPr indent="-355600" lvl="0" marL="457200" rtl="0" algn="l">
              <a:spcBef>
                <a:spcPts val="0"/>
              </a:spcBef>
              <a:spcAft>
                <a:spcPts val="0"/>
              </a:spcAft>
              <a:buClr>
                <a:schemeClr val="lt1"/>
              </a:buClr>
              <a:buSzPts val="2000"/>
              <a:buFont typeface="Lora"/>
              <a:buChar char="●"/>
            </a:pPr>
            <a:r>
              <a:rPr lang="en" sz="2000">
                <a:solidFill>
                  <a:schemeClr val="lt1"/>
                </a:solidFill>
                <a:latin typeface="Lora"/>
                <a:ea typeface="Lora"/>
                <a:cs typeface="Lora"/>
                <a:sym typeface="Lora"/>
              </a:rPr>
              <a:t>Doesn’t replace notebook- and telephone-assisted reporting</a:t>
            </a:r>
            <a:endParaRPr sz="2000">
              <a:solidFill>
                <a:schemeClr val="lt1"/>
              </a:solidFill>
              <a:latin typeface="Lora"/>
              <a:ea typeface="Lora"/>
              <a:cs typeface="Lora"/>
              <a:sym typeface="Lor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5" name="Shape 445"/>
        <p:cNvGrpSpPr/>
        <p:nvPr/>
      </p:nvGrpSpPr>
      <p:grpSpPr>
        <a:xfrm>
          <a:off x="0" y="0"/>
          <a:ext cx="0" cy="0"/>
          <a:chOff x="0" y="0"/>
          <a:chExt cx="0" cy="0"/>
        </a:xfrm>
      </p:grpSpPr>
      <p:pic>
        <p:nvPicPr>
          <p:cNvPr id="446" name="Google Shape;446;p66">
            <a:hlinkClick r:id="rId3"/>
          </p:cNvPr>
          <p:cNvPicPr preferRelativeResize="0"/>
          <p:nvPr/>
        </p:nvPicPr>
        <p:blipFill>
          <a:blip r:embed="rId4">
            <a:alphaModFix/>
          </a:blip>
          <a:stretch>
            <a:fillRect/>
          </a:stretch>
        </p:blipFill>
        <p:spPr>
          <a:xfrm>
            <a:off x="1513000" y="1277950"/>
            <a:ext cx="6118000" cy="2587575"/>
          </a:xfrm>
          <a:prstGeom prst="rect">
            <a:avLst/>
          </a:prstGeom>
          <a:noFill/>
          <a:ln cap="flat" cmpd="sng" w="9525">
            <a:solidFill>
              <a:srgbClr val="BF7836"/>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67"/>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Key concepts before you </a:t>
            </a:r>
            <a:endParaRPr/>
          </a:p>
          <a:p>
            <a:pPr indent="0" lvl="0" marL="0" rtl="0" algn="ctr">
              <a:spcBef>
                <a:spcPts val="0"/>
              </a:spcBef>
              <a:spcAft>
                <a:spcPts val="0"/>
              </a:spcAft>
              <a:buNone/>
            </a:pPr>
            <a:r>
              <a:rPr lang="en"/>
              <a:t>get started analyzing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6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What is unstructured data?</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0" name="Shape 460"/>
        <p:cNvGrpSpPr/>
        <p:nvPr/>
      </p:nvGrpSpPr>
      <p:grpSpPr>
        <a:xfrm>
          <a:off x="0" y="0"/>
          <a:ext cx="0" cy="0"/>
          <a:chOff x="0" y="0"/>
          <a:chExt cx="0" cy="0"/>
        </a:xfrm>
      </p:grpSpPr>
      <p:sp>
        <p:nvSpPr>
          <p:cNvPr id="461" name="Google Shape;461;p69"/>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Lora"/>
                <a:ea typeface="Lora"/>
                <a:cs typeface="Lora"/>
                <a:sym typeface="Lora"/>
              </a:rPr>
              <a:t>Structured vs. unstructured data</a:t>
            </a:r>
            <a:endParaRPr>
              <a:solidFill>
                <a:srgbClr val="000000"/>
              </a:solidFill>
              <a:latin typeface="Lora"/>
              <a:ea typeface="Lora"/>
              <a:cs typeface="Lora"/>
              <a:sym typeface="Lora"/>
            </a:endParaRPr>
          </a:p>
        </p:txBody>
      </p:sp>
      <p:sp>
        <p:nvSpPr>
          <p:cNvPr id="462" name="Google Shape;462;p69"/>
          <p:cNvSpPr txBox="1"/>
          <p:nvPr>
            <p:ph idx="4294967295" type="body"/>
          </p:nvPr>
        </p:nvSpPr>
        <p:spPr>
          <a:xfrm>
            <a:off x="311700" y="1214775"/>
            <a:ext cx="8420100" cy="1685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00"/>
              </a:buClr>
              <a:buSzPts val="1800"/>
              <a:buChar char="●"/>
            </a:pPr>
            <a:r>
              <a:rPr b="1" lang="en">
                <a:solidFill>
                  <a:srgbClr val="000000"/>
                </a:solidFill>
                <a:latin typeface="Lora"/>
                <a:ea typeface="Lora"/>
                <a:cs typeface="Lora"/>
                <a:sym typeface="Lora"/>
              </a:rPr>
              <a:t>Unstructured</a:t>
            </a:r>
            <a:r>
              <a:rPr lang="en">
                <a:solidFill>
                  <a:srgbClr val="000000"/>
                </a:solidFill>
                <a:latin typeface="Lora"/>
                <a:ea typeface="Lora"/>
                <a:cs typeface="Lora"/>
                <a:sym typeface="Lora"/>
              </a:rPr>
              <a:t>: “The city of Spearfish, South Dakota, U.S., has 11,547 people. In Toronto, Ontario, Canada, the population is about 2.7 million. In Sydney, New South Wales, Australia, more than 5.3 million people live there.”</a:t>
            </a:r>
            <a:endParaRPr>
              <a:solidFill>
                <a:srgbClr val="000000"/>
              </a:solidFill>
              <a:latin typeface="Lora"/>
              <a:ea typeface="Lora"/>
              <a:cs typeface="Lora"/>
              <a:sym typeface="Lor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70"/>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What is structured data?</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1" name="Shape 471"/>
        <p:cNvGrpSpPr/>
        <p:nvPr/>
      </p:nvGrpSpPr>
      <p:grpSpPr>
        <a:xfrm>
          <a:off x="0" y="0"/>
          <a:ext cx="0" cy="0"/>
          <a:chOff x="0" y="0"/>
          <a:chExt cx="0" cy="0"/>
        </a:xfrm>
      </p:grpSpPr>
      <p:sp>
        <p:nvSpPr>
          <p:cNvPr id="472" name="Google Shape;472;p71"/>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Lora"/>
                <a:ea typeface="Lora"/>
                <a:cs typeface="Lora"/>
                <a:sym typeface="Lora"/>
              </a:rPr>
              <a:t>Structured vs. unstructured data</a:t>
            </a:r>
            <a:endParaRPr>
              <a:solidFill>
                <a:srgbClr val="000000"/>
              </a:solidFill>
              <a:latin typeface="Lora"/>
              <a:ea typeface="Lora"/>
              <a:cs typeface="Lora"/>
              <a:sym typeface="Lora"/>
            </a:endParaRPr>
          </a:p>
        </p:txBody>
      </p:sp>
      <p:sp>
        <p:nvSpPr>
          <p:cNvPr id="473" name="Google Shape;473;p71"/>
          <p:cNvSpPr txBox="1"/>
          <p:nvPr>
            <p:ph idx="4294967295" type="body"/>
          </p:nvPr>
        </p:nvSpPr>
        <p:spPr>
          <a:xfrm>
            <a:off x="311700" y="1214775"/>
            <a:ext cx="8420100" cy="1685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00"/>
              </a:buClr>
              <a:buSzPts val="1800"/>
              <a:buChar char="●"/>
            </a:pPr>
            <a:r>
              <a:rPr b="1" lang="en">
                <a:solidFill>
                  <a:srgbClr val="000000"/>
                </a:solidFill>
                <a:latin typeface="Lora"/>
                <a:ea typeface="Lora"/>
                <a:cs typeface="Lora"/>
                <a:sym typeface="Lora"/>
              </a:rPr>
              <a:t>Unstructured</a:t>
            </a:r>
            <a:r>
              <a:rPr lang="en">
                <a:solidFill>
                  <a:srgbClr val="000000"/>
                </a:solidFill>
                <a:latin typeface="Lora"/>
                <a:ea typeface="Lora"/>
                <a:cs typeface="Lora"/>
                <a:sym typeface="Lora"/>
              </a:rPr>
              <a:t>: “The city of Spearfish, South Dakota, U.S., has 11,547 people. In Toronto, Ontario, Canada, the population is about 2.7 million. In Sydney, New South Wales, Australia, more than 5.3 million people live there.”</a:t>
            </a:r>
            <a:endParaRPr>
              <a:solidFill>
                <a:srgbClr val="000000"/>
              </a:solidFill>
              <a:latin typeface="Lora"/>
              <a:ea typeface="Lora"/>
              <a:cs typeface="Lora"/>
              <a:sym typeface="Lora"/>
            </a:endParaRPr>
          </a:p>
          <a:p>
            <a:pPr indent="-342900" lvl="0" marL="457200" rtl="0" algn="l">
              <a:spcBef>
                <a:spcPts val="0"/>
              </a:spcBef>
              <a:spcAft>
                <a:spcPts val="0"/>
              </a:spcAft>
              <a:buClr>
                <a:srgbClr val="000000"/>
              </a:buClr>
              <a:buSzPts val="1800"/>
              <a:buChar char="●"/>
            </a:pPr>
            <a:r>
              <a:rPr b="1" lang="en">
                <a:solidFill>
                  <a:srgbClr val="000000"/>
                </a:solidFill>
                <a:latin typeface="Lora"/>
                <a:ea typeface="Lora"/>
                <a:cs typeface="Lora"/>
                <a:sym typeface="Lora"/>
              </a:rPr>
              <a:t>Structured</a:t>
            </a:r>
            <a:r>
              <a:rPr lang="en">
                <a:solidFill>
                  <a:srgbClr val="000000"/>
                </a:solidFill>
                <a:latin typeface="Lora"/>
                <a:ea typeface="Lora"/>
                <a:cs typeface="Lora"/>
                <a:sym typeface="Lora"/>
              </a:rPr>
              <a:t>:</a:t>
            </a:r>
            <a:br>
              <a:rPr lang="en">
                <a:solidFill>
                  <a:srgbClr val="000000"/>
                </a:solidFill>
                <a:latin typeface="Lora"/>
                <a:ea typeface="Lora"/>
                <a:cs typeface="Lora"/>
                <a:sym typeface="Lora"/>
              </a:rPr>
            </a:br>
            <a:endParaRPr>
              <a:solidFill>
                <a:srgbClr val="000000"/>
              </a:solidFill>
              <a:latin typeface="Lora"/>
              <a:ea typeface="Lora"/>
              <a:cs typeface="Lora"/>
              <a:sym typeface="Lora"/>
            </a:endParaRPr>
          </a:p>
        </p:txBody>
      </p:sp>
      <p:graphicFrame>
        <p:nvGraphicFramePr>
          <p:cNvPr id="474" name="Google Shape;474;p71"/>
          <p:cNvGraphicFramePr/>
          <p:nvPr/>
        </p:nvGraphicFramePr>
        <p:xfrm>
          <a:off x="2689375" y="2614575"/>
          <a:ext cx="3000000" cy="3000000"/>
        </p:xfrm>
        <a:graphic>
          <a:graphicData uri="http://schemas.openxmlformats.org/drawingml/2006/table">
            <a:tbl>
              <a:tblPr>
                <a:noFill/>
                <a:tableStyleId>{DBEEAC6A-BE50-4B44-AF24-4E1B8EE3CA91}</a:tableStyleId>
              </a:tblPr>
              <a:tblGrid>
                <a:gridCol w="1473850"/>
                <a:gridCol w="1118400"/>
                <a:gridCol w="1100550"/>
                <a:gridCol w="1390950"/>
              </a:tblGrid>
              <a:tr h="324425">
                <a:tc>
                  <a:txBody>
                    <a:bodyPr/>
                    <a:lstStyle/>
                    <a:p>
                      <a:pPr indent="0" lvl="0" marL="0" rtl="0" algn="l">
                        <a:spcBef>
                          <a:spcPts val="0"/>
                        </a:spcBef>
                        <a:spcAft>
                          <a:spcPts val="0"/>
                        </a:spcAft>
                        <a:buNone/>
                      </a:pPr>
                      <a:r>
                        <a:rPr b="1" lang="en">
                          <a:latin typeface="Lora"/>
                          <a:ea typeface="Lora"/>
                          <a:cs typeface="Lora"/>
                          <a:sym typeface="Lora"/>
                        </a:rPr>
                        <a:t>City</a:t>
                      </a:r>
                      <a:endParaRPr b="1">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c>
                  <a:txBody>
                    <a:bodyPr/>
                    <a:lstStyle/>
                    <a:p>
                      <a:pPr indent="0" lvl="0" marL="0" rtl="0" algn="l">
                        <a:spcBef>
                          <a:spcPts val="0"/>
                        </a:spcBef>
                        <a:spcAft>
                          <a:spcPts val="0"/>
                        </a:spcAft>
                        <a:buNone/>
                      </a:pPr>
                      <a:r>
                        <a:rPr b="1" lang="en">
                          <a:latin typeface="Lora"/>
                          <a:ea typeface="Lora"/>
                          <a:cs typeface="Lora"/>
                          <a:sym typeface="Lora"/>
                        </a:rPr>
                        <a:t>State</a:t>
                      </a:r>
                      <a:endParaRPr b="1">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c>
                  <a:txBody>
                    <a:bodyPr/>
                    <a:lstStyle/>
                    <a:p>
                      <a:pPr indent="0" lvl="0" marL="0" rtl="0" algn="l">
                        <a:spcBef>
                          <a:spcPts val="0"/>
                        </a:spcBef>
                        <a:spcAft>
                          <a:spcPts val="0"/>
                        </a:spcAft>
                        <a:buNone/>
                      </a:pPr>
                      <a:r>
                        <a:rPr b="1" lang="en">
                          <a:latin typeface="Lora"/>
                          <a:ea typeface="Lora"/>
                          <a:cs typeface="Lora"/>
                          <a:sym typeface="Lora"/>
                        </a:rPr>
                        <a:t>Country</a:t>
                      </a:r>
                      <a:endParaRPr b="1">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c>
                  <a:txBody>
                    <a:bodyPr/>
                    <a:lstStyle/>
                    <a:p>
                      <a:pPr indent="0" lvl="0" marL="0" rtl="0" algn="l">
                        <a:spcBef>
                          <a:spcPts val="0"/>
                        </a:spcBef>
                        <a:spcAft>
                          <a:spcPts val="0"/>
                        </a:spcAft>
                        <a:buNone/>
                      </a:pPr>
                      <a:r>
                        <a:rPr b="1" lang="en">
                          <a:latin typeface="Lora"/>
                          <a:ea typeface="Lora"/>
                          <a:cs typeface="Lora"/>
                          <a:sym typeface="Lora"/>
                        </a:rPr>
                        <a:t>Population</a:t>
                      </a:r>
                      <a:endParaRPr b="1">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r>
              <a:tr h="324425">
                <a:tc>
                  <a:txBody>
                    <a:bodyPr/>
                    <a:lstStyle/>
                    <a:p>
                      <a:pPr indent="0" lvl="0" marL="0" rtl="0" algn="l">
                        <a:spcBef>
                          <a:spcPts val="0"/>
                        </a:spcBef>
                        <a:spcAft>
                          <a:spcPts val="0"/>
                        </a:spcAft>
                        <a:buNone/>
                      </a:pPr>
                      <a:r>
                        <a:rPr lang="en">
                          <a:latin typeface="Lora"/>
                          <a:ea typeface="Lora"/>
                          <a:cs typeface="Lora"/>
                          <a:sym typeface="Lora"/>
                        </a:rPr>
                        <a:t>Spearfish</a:t>
                      </a:r>
                      <a:endParaRPr>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c>
                  <a:txBody>
                    <a:bodyPr/>
                    <a:lstStyle/>
                    <a:p>
                      <a:pPr indent="0" lvl="0" marL="0" rtl="0" algn="l">
                        <a:spcBef>
                          <a:spcPts val="0"/>
                        </a:spcBef>
                        <a:spcAft>
                          <a:spcPts val="0"/>
                        </a:spcAft>
                        <a:buNone/>
                      </a:pPr>
                      <a:r>
                        <a:rPr lang="en">
                          <a:latin typeface="Lora"/>
                          <a:ea typeface="Lora"/>
                          <a:cs typeface="Lora"/>
                          <a:sym typeface="Lora"/>
                        </a:rPr>
                        <a:t>SD</a:t>
                      </a:r>
                      <a:endParaRPr>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c>
                  <a:txBody>
                    <a:bodyPr/>
                    <a:lstStyle/>
                    <a:p>
                      <a:pPr indent="0" lvl="0" marL="0" rtl="0" algn="l">
                        <a:spcBef>
                          <a:spcPts val="0"/>
                        </a:spcBef>
                        <a:spcAft>
                          <a:spcPts val="0"/>
                        </a:spcAft>
                        <a:buNone/>
                      </a:pPr>
                      <a:r>
                        <a:rPr lang="en">
                          <a:latin typeface="Lora"/>
                          <a:ea typeface="Lora"/>
                          <a:cs typeface="Lora"/>
                          <a:sym typeface="Lora"/>
                        </a:rPr>
                        <a:t>USA</a:t>
                      </a:r>
                      <a:endParaRPr>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c>
                  <a:txBody>
                    <a:bodyPr/>
                    <a:lstStyle/>
                    <a:p>
                      <a:pPr indent="0" lvl="0" marL="0" rtl="0" algn="l">
                        <a:spcBef>
                          <a:spcPts val="0"/>
                        </a:spcBef>
                        <a:spcAft>
                          <a:spcPts val="0"/>
                        </a:spcAft>
                        <a:buNone/>
                      </a:pPr>
                      <a:r>
                        <a:rPr lang="en">
                          <a:latin typeface="Lora"/>
                          <a:ea typeface="Lora"/>
                          <a:cs typeface="Lora"/>
                          <a:sym typeface="Lora"/>
                        </a:rPr>
                        <a:t>11547</a:t>
                      </a:r>
                      <a:endParaRPr>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r>
              <a:tr h="324425">
                <a:tc>
                  <a:txBody>
                    <a:bodyPr/>
                    <a:lstStyle/>
                    <a:p>
                      <a:pPr indent="0" lvl="0" marL="0" rtl="0" algn="l">
                        <a:spcBef>
                          <a:spcPts val="0"/>
                        </a:spcBef>
                        <a:spcAft>
                          <a:spcPts val="0"/>
                        </a:spcAft>
                        <a:buNone/>
                      </a:pPr>
                      <a:r>
                        <a:rPr lang="en">
                          <a:latin typeface="Lora"/>
                          <a:ea typeface="Lora"/>
                          <a:cs typeface="Lora"/>
                          <a:sym typeface="Lora"/>
                        </a:rPr>
                        <a:t>Toronto</a:t>
                      </a:r>
                      <a:endParaRPr>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c>
                  <a:txBody>
                    <a:bodyPr/>
                    <a:lstStyle/>
                    <a:p>
                      <a:pPr indent="0" lvl="0" marL="0" rtl="0" algn="l">
                        <a:spcBef>
                          <a:spcPts val="0"/>
                        </a:spcBef>
                        <a:spcAft>
                          <a:spcPts val="0"/>
                        </a:spcAft>
                        <a:buNone/>
                      </a:pPr>
                      <a:r>
                        <a:rPr lang="en">
                          <a:latin typeface="Lora"/>
                          <a:ea typeface="Lora"/>
                          <a:cs typeface="Lora"/>
                          <a:sym typeface="Lora"/>
                        </a:rPr>
                        <a:t>ON</a:t>
                      </a:r>
                      <a:endParaRPr>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c>
                  <a:txBody>
                    <a:bodyPr/>
                    <a:lstStyle/>
                    <a:p>
                      <a:pPr indent="0" lvl="0" marL="0" rtl="0" algn="l">
                        <a:spcBef>
                          <a:spcPts val="0"/>
                        </a:spcBef>
                        <a:spcAft>
                          <a:spcPts val="0"/>
                        </a:spcAft>
                        <a:buNone/>
                      </a:pPr>
                      <a:r>
                        <a:rPr lang="en">
                          <a:latin typeface="Lora"/>
                          <a:ea typeface="Lora"/>
                          <a:cs typeface="Lora"/>
                          <a:sym typeface="Lora"/>
                        </a:rPr>
                        <a:t>CAN</a:t>
                      </a:r>
                      <a:endParaRPr>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c>
                  <a:txBody>
                    <a:bodyPr/>
                    <a:lstStyle/>
                    <a:p>
                      <a:pPr indent="0" lvl="0" marL="0" rtl="0" algn="l">
                        <a:spcBef>
                          <a:spcPts val="0"/>
                        </a:spcBef>
                        <a:spcAft>
                          <a:spcPts val="0"/>
                        </a:spcAft>
                        <a:buNone/>
                      </a:pPr>
                      <a:r>
                        <a:rPr lang="en">
                          <a:latin typeface="Lora"/>
                          <a:ea typeface="Lora"/>
                          <a:cs typeface="Lora"/>
                          <a:sym typeface="Lora"/>
                        </a:rPr>
                        <a:t>2731571</a:t>
                      </a:r>
                      <a:endParaRPr>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r>
              <a:tr h="324425">
                <a:tc>
                  <a:txBody>
                    <a:bodyPr/>
                    <a:lstStyle/>
                    <a:p>
                      <a:pPr indent="0" lvl="0" marL="0" rtl="0" algn="l">
                        <a:spcBef>
                          <a:spcPts val="0"/>
                        </a:spcBef>
                        <a:spcAft>
                          <a:spcPts val="0"/>
                        </a:spcAft>
                        <a:buNone/>
                      </a:pPr>
                      <a:r>
                        <a:rPr lang="en">
                          <a:latin typeface="Lora"/>
                          <a:ea typeface="Lora"/>
                          <a:cs typeface="Lora"/>
                          <a:sym typeface="Lora"/>
                        </a:rPr>
                        <a:t>Sydney</a:t>
                      </a:r>
                      <a:endParaRPr>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c>
                  <a:txBody>
                    <a:bodyPr/>
                    <a:lstStyle/>
                    <a:p>
                      <a:pPr indent="0" lvl="0" marL="0" rtl="0" algn="l">
                        <a:spcBef>
                          <a:spcPts val="0"/>
                        </a:spcBef>
                        <a:spcAft>
                          <a:spcPts val="0"/>
                        </a:spcAft>
                        <a:buNone/>
                      </a:pPr>
                      <a:r>
                        <a:rPr lang="en">
                          <a:latin typeface="Lora"/>
                          <a:ea typeface="Lora"/>
                          <a:cs typeface="Lora"/>
                          <a:sym typeface="Lora"/>
                        </a:rPr>
                        <a:t>NSW</a:t>
                      </a:r>
                      <a:endParaRPr>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c>
                  <a:txBody>
                    <a:bodyPr/>
                    <a:lstStyle/>
                    <a:p>
                      <a:pPr indent="0" lvl="0" marL="0" rtl="0" algn="l">
                        <a:spcBef>
                          <a:spcPts val="0"/>
                        </a:spcBef>
                        <a:spcAft>
                          <a:spcPts val="0"/>
                        </a:spcAft>
                        <a:buNone/>
                      </a:pPr>
                      <a:r>
                        <a:rPr lang="en">
                          <a:latin typeface="Lora"/>
                          <a:ea typeface="Lora"/>
                          <a:cs typeface="Lora"/>
                          <a:sym typeface="Lora"/>
                        </a:rPr>
                        <a:t>AUS</a:t>
                      </a:r>
                      <a:endParaRPr>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c>
                  <a:txBody>
                    <a:bodyPr/>
                    <a:lstStyle/>
                    <a:p>
                      <a:pPr indent="0" lvl="0" marL="0" rtl="0" algn="l">
                        <a:spcBef>
                          <a:spcPts val="0"/>
                        </a:spcBef>
                        <a:spcAft>
                          <a:spcPts val="0"/>
                        </a:spcAft>
                        <a:buNone/>
                      </a:pPr>
                      <a:r>
                        <a:rPr lang="en">
                          <a:latin typeface="Lora"/>
                          <a:ea typeface="Lora"/>
                          <a:cs typeface="Lora"/>
                          <a:sym typeface="Lora"/>
                        </a:rPr>
                        <a:t>5312163</a:t>
                      </a:r>
                      <a:endParaRPr>
                        <a:latin typeface="Lora"/>
                        <a:ea typeface="Lora"/>
                        <a:cs typeface="Lora"/>
                        <a:sym typeface="Lora"/>
                      </a:endParaRPr>
                    </a:p>
                  </a:txBody>
                  <a:tcPr marT="91425" marB="91425" marR="91425" marL="91425">
                    <a:lnL cap="flat" cmpd="sng" w="9525">
                      <a:solidFill>
                        <a:srgbClr val="BF7836"/>
                      </a:solidFill>
                      <a:prstDash val="solid"/>
                      <a:round/>
                      <a:headEnd len="sm" w="sm" type="none"/>
                      <a:tailEnd len="sm" w="sm" type="none"/>
                    </a:lnL>
                    <a:lnR cap="flat" cmpd="sng" w="9525">
                      <a:solidFill>
                        <a:srgbClr val="BF7836"/>
                      </a:solidFill>
                      <a:prstDash val="solid"/>
                      <a:round/>
                      <a:headEnd len="sm" w="sm" type="none"/>
                      <a:tailEnd len="sm" w="sm" type="none"/>
                    </a:lnR>
                    <a:lnT cap="flat" cmpd="sng" w="9525">
                      <a:solidFill>
                        <a:srgbClr val="BF7836"/>
                      </a:solidFill>
                      <a:prstDash val="solid"/>
                      <a:round/>
                      <a:headEnd len="sm" w="sm" type="none"/>
                      <a:tailEnd len="sm" w="sm" type="none"/>
                    </a:lnT>
                    <a:lnB cap="flat" cmpd="sng" w="9525">
                      <a:solidFill>
                        <a:srgbClr val="BF7836"/>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8" name="Shape 478"/>
        <p:cNvGrpSpPr/>
        <p:nvPr/>
      </p:nvGrpSpPr>
      <p:grpSpPr>
        <a:xfrm>
          <a:off x="0" y="0"/>
          <a:ext cx="0" cy="0"/>
          <a:chOff x="0" y="0"/>
          <a:chExt cx="0" cy="0"/>
        </a:xfrm>
      </p:grpSpPr>
      <p:sp>
        <p:nvSpPr>
          <p:cNvPr id="479" name="Google Shape;479;p72"/>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Lora"/>
                <a:ea typeface="Lora"/>
                <a:cs typeface="Lora"/>
                <a:sym typeface="Lora"/>
              </a:rPr>
              <a:t>Data concepts</a:t>
            </a:r>
            <a:endParaRPr>
              <a:solidFill>
                <a:srgbClr val="000000"/>
              </a:solidFill>
              <a:latin typeface="Lora"/>
              <a:ea typeface="Lora"/>
              <a:cs typeface="Lora"/>
              <a:sym typeface="Lora"/>
            </a:endParaRPr>
          </a:p>
        </p:txBody>
      </p:sp>
      <p:sp>
        <p:nvSpPr>
          <p:cNvPr id="480" name="Google Shape;480;p72"/>
          <p:cNvSpPr txBox="1"/>
          <p:nvPr>
            <p:ph idx="4294967295"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00"/>
              </a:buClr>
              <a:buSzPts val="1800"/>
              <a:buChar char="●"/>
            </a:pPr>
            <a:r>
              <a:rPr b="1" lang="en">
                <a:solidFill>
                  <a:srgbClr val="000000"/>
                </a:solidFill>
                <a:latin typeface="Lora"/>
                <a:ea typeface="Lora"/>
                <a:cs typeface="Lora"/>
                <a:sym typeface="Lora"/>
              </a:rPr>
              <a:t>Sorting</a:t>
            </a:r>
            <a:r>
              <a:rPr lang="en">
                <a:solidFill>
                  <a:srgbClr val="000000"/>
                </a:solidFill>
                <a:latin typeface="Lora"/>
                <a:ea typeface="Lora"/>
                <a:cs typeface="Lora"/>
                <a:sym typeface="Lora"/>
              </a:rPr>
              <a:t>: Arranging records from largest to smallest, A-Z, etc.</a:t>
            </a:r>
            <a:endParaRPr>
              <a:solidFill>
                <a:srgbClr val="000000"/>
              </a:solidFill>
              <a:latin typeface="Lora"/>
              <a:ea typeface="Lora"/>
              <a:cs typeface="Lora"/>
              <a:sym typeface="Lora"/>
            </a:endParaRPr>
          </a:p>
          <a:p>
            <a:pPr indent="-342900" lvl="0" marL="457200" rtl="0" algn="l">
              <a:spcBef>
                <a:spcPts val="0"/>
              </a:spcBef>
              <a:spcAft>
                <a:spcPts val="0"/>
              </a:spcAft>
              <a:buClr>
                <a:srgbClr val="000000"/>
              </a:buClr>
              <a:buSzPts val="1800"/>
              <a:buChar char="●"/>
            </a:pPr>
            <a:r>
              <a:rPr b="1" lang="en">
                <a:solidFill>
                  <a:srgbClr val="000000"/>
                </a:solidFill>
                <a:latin typeface="Lora"/>
                <a:ea typeface="Lora"/>
                <a:cs typeface="Lora"/>
                <a:sym typeface="Lora"/>
              </a:rPr>
              <a:t>Filtering</a:t>
            </a:r>
            <a:r>
              <a:rPr lang="en">
                <a:solidFill>
                  <a:srgbClr val="000000"/>
                </a:solidFill>
                <a:latin typeface="Lora"/>
                <a:ea typeface="Lora"/>
                <a:cs typeface="Lora"/>
                <a:sym typeface="Lora"/>
              </a:rPr>
              <a:t>: Zooming in to look at a subset of your records</a:t>
            </a:r>
            <a:endParaRPr>
              <a:solidFill>
                <a:srgbClr val="000000"/>
              </a:solidFill>
              <a:latin typeface="Lora"/>
              <a:ea typeface="Lora"/>
              <a:cs typeface="Lora"/>
              <a:sym typeface="Lora"/>
            </a:endParaRPr>
          </a:p>
          <a:p>
            <a:pPr indent="-342900" lvl="0" marL="457200" rtl="0" algn="l">
              <a:spcBef>
                <a:spcPts val="0"/>
              </a:spcBef>
              <a:spcAft>
                <a:spcPts val="0"/>
              </a:spcAft>
              <a:buClr>
                <a:srgbClr val="000000"/>
              </a:buClr>
              <a:buSzPts val="1800"/>
              <a:buChar char="●"/>
            </a:pPr>
            <a:r>
              <a:rPr b="1" lang="en">
                <a:solidFill>
                  <a:srgbClr val="000000"/>
                </a:solidFill>
                <a:latin typeface="Lora"/>
                <a:ea typeface="Lora"/>
                <a:cs typeface="Lora"/>
                <a:sym typeface="Lora"/>
              </a:rPr>
              <a:t>Cleaning</a:t>
            </a:r>
            <a:r>
              <a:rPr lang="en">
                <a:solidFill>
                  <a:srgbClr val="000000"/>
                </a:solidFill>
                <a:latin typeface="Lora"/>
                <a:ea typeface="Lora"/>
                <a:cs typeface="Lora"/>
                <a:sym typeface="Lora"/>
              </a:rPr>
              <a:t>: Standardizing text values, fixing typos, reshaping data to make it easier to use</a:t>
            </a:r>
            <a:endParaRPr>
              <a:solidFill>
                <a:srgbClr val="000000"/>
              </a:solidFill>
              <a:latin typeface="Lora"/>
              <a:ea typeface="Lora"/>
              <a:cs typeface="Lora"/>
              <a:sym typeface="Lor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84" name="Shape 484"/>
        <p:cNvGrpSpPr/>
        <p:nvPr/>
      </p:nvGrpSpPr>
      <p:grpSpPr>
        <a:xfrm>
          <a:off x="0" y="0"/>
          <a:ext cx="0" cy="0"/>
          <a:chOff x="0" y="0"/>
          <a:chExt cx="0" cy="0"/>
        </a:xfrm>
      </p:grpSpPr>
      <p:sp>
        <p:nvSpPr>
          <p:cNvPr id="485" name="Google Shape;485;p73"/>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Lora"/>
                <a:ea typeface="Lora"/>
                <a:cs typeface="Lora"/>
                <a:sym typeface="Lora"/>
              </a:rPr>
              <a:t>Data concepts</a:t>
            </a:r>
            <a:endParaRPr>
              <a:solidFill>
                <a:srgbClr val="000000"/>
              </a:solidFill>
              <a:latin typeface="Lora"/>
              <a:ea typeface="Lora"/>
              <a:cs typeface="Lora"/>
              <a:sym typeface="Lora"/>
            </a:endParaRPr>
          </a:p>
        </p:txBody>
      </p:sp>
      <p:sp>
        <p:nvSpPr>
          <p:cNvPr id="486" name="Google Shape;486;p73"/>
          <p:cNvSpPr txBox="1"/>
          <p:nvPr>
            <p:ph idx="4294967295"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00"/>
              </a:buClr>
              <a:buSzPts val="1800"/>
              <a:buChar char="●"/>
            </a:pPr>
            <a:r>
              <a:rPr b="1" lang="en">
                <a:solidFill>
                  <a:srgbClr val="000000"/>
                </a:solidFill>
                <a:latin typeface="Lora"/>
                <a:ea typeface="Lora"/>
                <a:cs typeface="Lora"/>
                <a:sym typeface="Lora"/>
              </a:rPr>
              <a:t>Grouping and aggregating</a:t>
            </a:r>
            <a:r>
              <a:rPr lang="en">
                <a:solidFill>
                  <a:srgbClr val="000000"/>
                </a:solidFill>
                <a:latin typeface="Lora"/>
                <a:ea typeface="Lora"/>
                <a:cs typeface="Lora"/>
                <a:sym typeface="Lora"/>
              </a:rPr>
              <a:t>: Putting your records into groups based and comparing some value among the groups</a:t>
            </a:r>
            <a:endParaRPr>
              <a:solidFill>
                <a:srgbClr val="000000"/>
              </a:solidFill>
              <a:latin typeface="Lora"/>
              <a:ea typeface="Lora"/>
              <a:cs typeface="Lora"/>
              <a:sym typeface="Lora"/>
            </a:endParaRPr>
          </a:p>
          <a:p>
            <a:pPr indent="-342900" lvl="0" marL="457200" rtl="0" algn="l">
              <a:spcBef>
                <a:spcPts val="0"/>
              </a:spcBef>
              <a:spcAft>
                <a:spcPts val="0"/>
              </a:spcAft>
              <a:buClr>
                <a:srgbClr val="000000"/>
              </a:buClr>
              <a:buSzPts val="1800"/>
              <a:buChar char="●"/>
            </a:pPr>
            <a:r>
              <a:rPr b="1" lang="en">
                <a:solidFill>
                  <a:srgbClr val="000000"/>
                </a:solidFill>
                <a:latin typeface="Lora"/>
                <a:ea typeface="Lora"/>
                <a:cs typeface="Lora"/>
                <a:sym typeface="Lora"/>
              </a:rPr>
              <a:t>Visualization</a:t>
            </a:r>
            <a:r>
              <a:rPr lang="en">
                <a:solidFill>
                  <a:srgbClr val="000000"/>
                </a:solidFill>
                <a:latin typeface="Lora"/>
                <a:ea typeface="Lora"/>
                <a:cs typeface="Lora"/>
                <a:sym typeface="Lora"/>
              </a:rPr>
              <a:t>: Creating charts, maps and other visualizations to spot patterns or tell stories</a:t>
            </a:r>
            <a:endParaRPr>
              <a:solidFill>
                <a:srgbClr val="000000"/>
              </a:solidFill>
              <a:latin typeface="Lora"/>
              <a:ea typeface="Lora"/>
              <a:cs typeface="Lora"/>
              <a:sym typeface="Lor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0" name="Shape 490"/>
        <p:cNvGrpSpPr/>
        <p:nvPr/>
      </p:nvGrpSpPr>
      <p:grpSpPr>
        <a:xfrm>
          <a:off x="0" y="0"/>
          <a:ext cx="0" cy="0"/>
          <a:chOff x="0" y="0"/>
          <a:chExt cx="0" cy="0"/>
        </a:xfrm>
      </p:grpSpPr>
      <p:sp>
        <p:nvSpPr>
          <p:cNvPr id="491" name="Google Shape;491;p74"/>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Lora"/>
                <a:ea typeface="Lora"/>
                <a:cs typeface="Lora"/>
                <a:sym typeface="Lora"/>
              </a:rPr>
              <a:t>Example of grouping</a:t>
            </a:r>
            <a:endParaRPr b="1" sz="3000">
              <a:latin typeface="Lora"/>
              <a:ea typeface="Lora"/>
              <a:cs typeface="Lora"/>
              <a:sym typeface="Lora"/>
            </a:endParaRPr>
          </a:p>
        </p:txBody>
      </p:sp>
      <p:sp>
        <p:nvSpPr>
          <p:cNvPr id="492" name="Google Shape;492;p74"/>
          <p:cNvSpPr txBox="1"/>
          <p:nvPr>
            <p:ph idx="4294967295"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solidFill>
                <a:srgbClr val="000000"/>
              </a:solidFill>
              <a:latin typeface="Arial"/>
              <a:ea typeface="Arial"/>
              <a:cs typeface="Arial"/>
              <a:sym typeface="Arial"/>
            </a:endParaRPr>
          </a:p>
          <a:p>
            <a:pPr indent="0" lvl="0" marL="0" rtl="0" algn="l">
              <a:spcBef>
                <a:spcPts val="1600"/>
              </a:spcBef>
              <a:spcAft>
                <a:spcPts val="1600"/>
              </a:spcAft>
              <a:buNone/>
            </a:pPr>
            <a:r>
              <a:t/>
            </a:r>
            <a:endParaRPr/>
          </a:p>
        </p:txBody>
      </p:sp>
      <p:pic>
        <p:nvPicPr>
          <p:cNvPr id="493" name="Google Shape;493;p74"/>
          <p:cNvPicPr preferRelativeResize="0"/>
          <p:nvPr/>
        </p:nvPicPr>
        <p:blipFill>
          <a:blip r:embed="rId3">
            <a:alphaModFix/>
          </a:blip>
          <a:stretch>
            <a:fillRect/>
          </a:stretch>
        </p:blipFill>
        <p:spPr>
          <a:xfrm>
            <a:off x="200775" y="3935795"/>
            <a:ext cx="3591300" cy="1083425"/>
          </a:xfrm>
          <a:prstGeom prst="rect">
            <a:avLst/>
          </a:prstGeom>
          <a:noFill/>
          <a:ln>
            <a:noFill/>
          </a:ln>
        </p:spPr>
      </p:pic>
      <p:pic>
        <p:nvPicPr>
          <p:cNvPr id="494" name="Google Shape;494;p74"/>
          <p:cNvPicPr preferRelativeResize="0"/>
          <p:nvPr/>
        </p:nvPicPr>
        <p:blipFill rotWithShape="1">
          <a:blip r:embed="rId4">
            <a:alphaModFix/>
          </a:blip>
          <a:srcRect b="10413" l="0" r="0" t="11637"/>
          <a:stretch/>
        </p:blipFill>
        <p:spPr>
          <a:xfrm rot="-1501711">
            <a:off x="2170581" y="2560157"/>
            <a:ext cx="3115544" cy="656783"/>
          </a:xfrm>
          <a:prstGeom prst="rect">
            <a:avLst/>
          </a:prstGeom>
          <a:noFill/>
          <a:ln>
            <a:noFill/>
          </a:ln>
        </p:spPr>
      </p:pic>
      <p:pic>
        <p:nvPicPr>
          <p:cNvPr id="495" name="Google Shape;495;p74"/>
          <p:cNvPicPr preferRelativeResize="0"/>
          <p:nvPr/>
        </p:nvPicPr>
        <p:blipFill>
          <a:blip r:embed="rId5">
            <a:alphaModFix/>
          </a:blip>
          <a:stretch>
            <a:fillRect/>
          </a:stretch>
        </p:blipFill>
        <p:spPr>
          <a:xfrm>
            <a:off x="5040321" y="445025"/>
            <a:ext cx="3428952" cy="1576375"/>
          </a:xfrm>
          <a:prstGeom prst="rect">
            <a:avLst/>
          </a:prstGeom>
          <a:noFill/>
          <a:ln>
            <a:noFill/>
          </a:ln>
        </p:spPr>
      </p:pic>
      <p:pic>
        <p:nvPicPr>
          <p:cNvPr id="496" name="Google Shape;496;p74"/>
          <p:cNvPicPr preferRelativeResize="0"/>
          <p:nvPr/>
        </p:nvPicPr>
        <p:blipFill>
          <a:blip r:embed="rId6">
            <a:alphaModFix/>
          </a:blip>
          <a:stretch>
            <a:fillRect/>
          </a:stretch>
        </p:blipFill>
        <p:spPr>
          <a:xfrm>
            <a:off x="6627750" y="2219875"/>
            <a:ext cx="1929550" cy="2553319"/>
          </a:xfrm>
          <a:prstGeom prst="rect">
            <a:avLst/>
          </a:prstGeom>
          <a:noFill/>
          <a:ln>
            <a:noFill/>
          </a:ln>
        </p:spPr>
      </p:pic>
      <p:pic>
        <p:nvPicPr>
          <p:cNvPr id="497" name="Google Shape;497;p74"/>
          <p:cNvPicPr preferRelativeResize="0"/>
          <p:nvPr/>
        </p:nvPicPr>
        <p:blipFill>
          <a:blip r:embed="rId7">
            <a:alphaModFix/>
          </a:blip>
          <a:stretch>
            <a:fillRect/>
          </a:stretch>
        </p:blipFill>
        <p:spPr>
          <a:xfrm>
            <a:off x="311698" y="1366625"/>
            <a:ext cx="1726000" cy="24102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1" name="Shape 501"/>
        <p:cNvGrpSpPr/>
        <p:nvPr/>
      </p:nvGrpSpPr>
      <p:grpSpPr>
        <a:xfrm>
          <a:off x="0" y="0"/>
          <a:ext cx="0" cy="0"/>
          <a:chOff x="0" y="0"/>
          <a:chExt cx="0" cy="0"/>
        </a:xfrm>
      </p:grpSpPr>
      <p:sp>
        <p:nvSpPr>
          <p:cNvPr id="502" name="Google Shape;502;p75"/>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000000"/>
                </a:solidFill>
                <a:latin typeface="Lora"/>
                <a:ea typeface="Lora"/>
                <a:cs typeface="Lora"/>
                <a:sym typeface="Lora"/>
              </a:rPr>
              <a:t>chocolate									no chocolate							</a:t>
            </a:r>
            <a:endParaRPr b="1" sz="3000">
              <a:solidFill>
                <a:srgbClr val="000000"/>
              </a:solidFill>
              <a:latin typeface="Lora"/>
              <a:ea typeface="Lora"/>
              <a:cs typeface="Lora"/>
              <a:sym typeface="Lora"/>
            </a:endParaRPr>
          </a:p>
        </p:txBody>
      </p:sp>
      <p:sp>
        <p:nvSpPr>
          <p:cNvPr id="503" name="Google Shape;503;p75"/>
          <p:cNvSpPr txBox="1"/>
          <p:nvPr>
            <p:ph idx="4294967295"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solidFill>
                <a:srgbClr val="000000"/>
              </a:solidFill>
              <a:latin typeface="Arial"/>
              <a:ea typeface="Arial"/>
              <a:cs typeface="Arial"/>
              <a:sym typeface="Arial"/>
            </a:endParaRPr>
          </a:p>
          <a:p>
            <a:pPr indent="0" lvl="0" marL="0" rtl="0" algn="l">
              <a:spcBef>
                <a:spcPts val="1600"/>
              </a:spcBef>
              <a:spcAft>
                <a:spcPts val="1600"/>
              </a:spcAft>
              <a:buNone/>
            </a:pPr>
            <a:r>
              <a:t/>
            </a:r>
            <a:endParaRPr/>
          </a:p>
        </p:txBody>
      </p:sp>
      <p:pic>
        <p:nvPicPr>
          <p:cNvPr id="504" name="Google Shape;504;p75"/>
          <p:cNvPicPr preferRelativeResize="0"/>
          <p:nvPr/>
        </p:nvPicPr>
        <p:blipFill>
          <a:blip r:embed="rId3">
            <a:alphaModFix/>
          </a:blip>
          <a:stretch>
            <a:fillRect/>
          </a:stretch>
        </p:blipFill>
        <p:spPr>
          <a:xfrm>
            <a:off x="311700" y="1184313"/>
            <a:ext cx="2515525" cy="758900"/>
          </a:xfrm>
          <a:prstGeom prst="rect">
            <a:avLst/>
          </a:prstGeom>
          <a:noFill/>
          <a:ln>
            <a:noFill/>
          </a:ln>
        </p:spPr>
      </p:pic>
      <p:pic>
        <p:nvPicPr>
          <p:cNvPr id="505" name="Google Shape;505;p75"/>
          <p:cNvPicPr preferRelativeResize="0"/>
          <p:nvPr/>
        </p:nvPicPr>
        <p:blipFill>
          <a:blip r:embed="rId4">
            <a:alphaModFix/>
          </a:blip>
          <a:stretch>
            <a:fillRect/>
          </a:stretch>
        </p:blipFill>
        <p:spPr>
          <a:xfrm>
            <a:off x="468324" y="2121425"/>
            <a:ext cx="2315731" cy="1064600"/>
          </a:xfrm>
          <a:prstGeom prst="rect">
            <a:avLst/>
          </a:prstGeom>
          <a:noFill/>
          <a:ln>
            <a:noFill/>
          </a:ln>
        </p:spPr>
      </p:pic>
      <p:pic>
        <p:nvPicPr>
          <p:cNvPr id="506" name="Google Shape;506;p75"/>
          <p:cNvPicPr preferRelativeResize="0"/>
          <p:nvPr/>
        </p:nvPicPr>
        <p:blipFill rotWithShape="1">
          <a:blip r:embed="rId5">
            <a:alphaModFix/>
          </a:blip>
          <a:srcRect b="10413" l="0" r="0" t="11637"/>
          <a:stretch/>
        </p:blipFill>
        <p:spPr>
          <a:xfrm>
            <a:off x="239200" y="3598250"/>
            <a:ext cx="3599833" cy="758875"/>
          </a:xfrm>
          <a:prstGeom prst="rect">
            <a:avLst/>
          </a:prstGeom>
          <a:noFill/>
          <a:ln>
            <a:noFill/>
          </a:ln>
        </p:spPr>
      </p:pic>
      <p:pic>
        <p:nvPicPr>
          <p:cNvPr id="507" name="Google Shape;507;p75"/>
          <p:cNvPicPr preferRelativeResize="0"/>
          <p:nvPr/>
        </p:nvPicPr>
        <p:blipFill>
          <a:blip r:embed="rId6">
            <a:alphaModFix/>
          </a:blip>
          <a:stretch>
            <a:fillRect/>
          </a:stretch>
        </p:blipFill>
        <p:spPr>
          <a:xfrm>
            <a:off x="6970596" y="1355771"/>
            <a:ext cx="1453808" cy="2030175"/>
          </a:xfrm>
          <a:prstGeom prst="rect">
            <a:avLst/>
          </a:prstGeom>
          <a:noFill/>
          <a:ln>
            <a:noFill/>
          </a:ln>
        </p:spPr>
      </p:pic>
      <p:pic>
        <p:nvPicPr>
          <p:cNvPr id="508" name="Google Shape;508;p75"/>
          <p:cNvPicPr preferRelativeResize="0"/>
          <p:nvPr/>
        </p:nvPicPr>
        <p:blipFill>
          <a:blip r:embed="rId7">
            <a:alphaModFix/>
          </a:blip>
          <a:stretch>
            <a:fillRect/>
          </a:stretch>
        </p:blipFill>
        <p:spPr>
          <a:xfrm>
            <a:off x="6036700" y="2755599"/>
            <a:ext cx="1534200" cy="2030176"/>
          </a:xfrm>
          <a:prstGeom prst="rect">
            <a:avLst/>
          </a:prstGeom>
          <a:noFill/>
          <a:ln>
            <a:noFill/>
          </a:ln>
        </p:spPr>
      </p:pic>
      <p:cxnSp>
        <p:nvCxnSpPr>
          <p:cNvPr id="509" name="Google Shape;509;p75"/>
          <p:cNvCxnSpPr/>
          <p:nvPr/>
        </p:nvCxnSpPr>
        <p:spPr>
          <a:xfrm>
            <a:off x="4577850" y="189500"/>
            <a:ext cx="25200" cy="4778700"/>
          </a:xfrm>
          <a:prstGeom prst="straightConnector1">
            <a:avLst/>
          </a:prstGeom>
          <a:noFill/>
          <a:ln cap="flat" cmpd="sng" w="28575">
            <a:solidFill>
              <a:srgbClr val="000000"/>
            </a:solidFill>
            <a:prstDash val="solid"/>
            <a:round/>
            <a:headEnd len="med" w="med" type="none"/>
            <a:tailEnd len="med" w="med"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13" name="Shape 513"/>
        <p:cNvGrpSpPr/>
        <p:nvPr/>
      </p:nvGrpSpPr>
      <p:grpSpPr>
        <a:xfrm>
          <a:off x="0" y="0"/>
          <a:ext cx="0" cy="0"/>
          <a:chOff x="0" y="0"/>
          <a:chExt cx="0" cy="0"/>
        </a:xfrm>
      </p:grpSpPr>
      <p:sp>
        <p:nvSpPr>
          <p:cNvPr id="514" name="Google Shape;514;p76"/>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latin typeface="Lora"/>
                <a:ea typeface="Lora"/>
                <a:cs typeface="Lora"/>
                <a:sym typeface="Lora"/>
              </a:rPr>
              <a:t>Fruit flavored								no fruit					</a:t>
            </a:r>
            <a:endParaRPr sz="3000">
              <a:solidFill>
                <a:srgbClr val="000000"/>
              </a:solidFill>
              <a:latin typeface="Lora"/>
              <a:ea typeface="Lora"/>
              <a:cs typeface="Lora"/>
              <a:sym typeface="Lora"/>
            </a:endParaRPr>
          </a:p>
        </p:txBody>
      </p:sp>
      <p:sp>
        <p:nvSpPr>
          <p:cNvPr id="515" name="Google Shape;515;p76"/>
          <p:cNvSpPr txBox="1"/>
          <p:nvPr>
            <p:ph idx="4294967295"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solidFill>
                <a:srgbClr val="000000"/>
              </a:solidFill>
              <a:latin typeface="Arial"/>
              <a:ea typeface="Arial"/>
              <a:cs typeface="Arial"/>
              <a:sym typeface="Arial"/>
            </a:endParaRPr>
          </a:p>
          <a:p>
            <a:pPr indent="0" lvl="0" marL="0" rtl="0" algn="l">
              <a:spcBef>
                <a:spcPts val="1600"/>
              </a:spcBef>
              <a:spcAft>
                <a:spcPts val="1600"/>
              </a:spcAft>
              <a:buNone/>
            </a:pPr>
            <a:r>
              <a:t/>
            </a:r>
            <a:endParaRPr/>
          </a:p>
        </p:txBody>
      </p:sp>
      <p:pic>
        <p:nvPicPr>
          <p:cNvPr id="516" name="Google Shape;516;p76"/>
          <p:cNvPicPr preferRelativeResize="0"/>
          <p:nvPr/>
        </p:nvPicPr>
        <p:blipFill>
          <a:blip r:embed="rId3">
            <a:alphaModFix/>
          </a:blip>
          <a:stretch>
            <a:fillRect/>
          </a:stretch>
        </p:blipFill>
        <p:spPr>
          <a:xfrm>
            <a:off x="5498213" y="3598238"/>
            <a:ext cx="2515525" cy="758900"/>
          </a:xfrm>
          <a:prstGeom prst="rect">
            <a:avLst/>
          </a:prstGeom>
          <a:noFill/>
          <a:ln>
            <a:noFill/>
          </a:ln>
        </p:spPr>
      </p:pic>
      <p:pic>
        <p:nvPicPr>
          <p:cNvPr id="517" name="Google Shape;517;p76"/>
          <p:cNvPicPr preferRelativeResize="0"/>
          <p:nvPr/>
        </p:nvPicPr>
        <p:blipFill>
          <a:blip r:embed="rId4">
            <a:alphaModFix/>
          </a:blip>
          <a:stretch>
            <a:fillRect/>
          </a:stretch>
        </p:blipFill>
        <p:spPr>
          <a:xfrm>
            <a:off x="5598124" y="1867213"/>
            <a:ext cx="2315731" cy="1064600"/>
          </a:xfrm>
          <a:prstGeom prst="rect">
            <a:avLst/>
          </a:prstGeom>
          <a:noFill/>
          <a:ln>
            <a:noFill/>
          </a:ln>
        </p:spPr>
      </p:pic>
      <p:pic>
        <p:nvPicPr>
          <p:cNvPr id="518" name="Google Shape;518;p76"/>
          <p:cNvPicPr preferRelativeResize="0"/>
          <p:nvPr/>
        </p:nvPicPr>
        <p:blipFill rotWithShape="1">
          <a:blip r:embed="rId5">
            <a:alphaModFix/>
          </a:blip>
          <a:srcRect b="10413" l="0" r="0" t="11637"/>
          <a:stretch/>
        </p:blipFill>
        <p:spPr>
          <a:xfrm>
            <a:off x="208925" y="4209325"/>
            <a:ext cx="3599833" cy="758875"/>
          </a:xfrm>
          <a:prstGeom prst="rect">
            <a:avLst/>
          </a:prstGeom>
          <a:noFill/>
          <a:ln>
            <a:noFill/>
          </a:ln>
        </p:spPr>
      </p:pic>
      <p:pic>
        <p:nvPicPr>
          <p:cNvPr id="519" name="Google Shape;519;p76"/>
          <p:cNvPicPr preferRelativeResize="0"/>
          <p:nvPr/>
        </p:nvPicPr>
        <p:blipFill>
          <a:blip r:embed="rId6">
            <a:alphaModFix/>
          </a:blip>
          <a:stretch>
            <a:fillRect/>
          </a:stretch>
        </p:blipFill>
        <p:spPr>
          <a:xfrm>
            <a:off x="311696" y="1989546"/>
            <a:ext cx="1453808" cy="2030175"/>
          </a:xfrm>
          <a:prstGeom prst="rect">
            <a:avLst/>
          </a:prstGeom>
          <a:noFill/>
          <a:ln>
            <a:noFill/>
          </a:ln>
        </p:spPr>
      </p:pic>
      <p:pic>
        <p:nvPicPr>
          <p:cNvPr id="520" name="Google Shape;520;p76"/>
          <p:cNvPicPr preferRelativeResize="0"/>
          <p:nvPr/>
        </p:nvPicPr>
        <p:blipFill>
          <a:blip r:embed="rId7">
            <a:alphaModFix/>
          </a:blip>
          <a:stretch>
            <a:fillRect/>
          </a:stretch>
        </p:blipFill>
        <p:spPr>
          <a:xfrm>
            <a:off x="1998275" y="2129449"/>
            <a:ext cx="1534200" cy="2030176"/>
          </a:xfrm>
          <a:prstGeom prst="rect">
            <a:avLst/>
          </a:prstGeom>
          <a:noFill/>
          <a:ln>
            <a:noFill/>
          </a:ln>
        </p:spPr>
      </p:pic>
      <p:cxnSp>
        <p:nvCxnSpPr>
          <p:cNvPr id="521" name="Google Shape;521;p76"/>
          <p:cNvCxnSpPr/>
          <p:nvPr/>
        </p:nvCxnSpPr>
        <p:spPr>
          <a:xfrm>
            <a:off x="4577850" y="189500"/>
            <a:ext cx="25200" cy="477870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88888"/>
        </a:solidFill>
      </p:bgPr>
    </p:bg>
    <p:spTree>
      <p:nvGrpSpPr>
        <p:cNvPr id="525" name="Shape 525"/>
        <p:cNvGrpSpPr/>
        <p:nvPr/>
      </p:nvGrpSpPr>
      <p:grpSpPr>
        <a:xfrm>
          <a:off x="0" y="0"/>
          <a:ext cx="0" cy="0"/>
          <a:chOff x="0" y="0"/>
          <a:chExt cx="0" cy="0"/>
        </a:xfrm>
      </p:grpSpPr>
      <p:sp>
        <p:nvSpPr>
          <p:cNvPr id="526" name="Google Shape;526;p77"/>
          <p:cNvSpPr txBox="1"/>
          <p:nvPr>
            <p:ph type="title"/>
          </p:nvPr>
        </p:nvSpPr>
        <p:spPr>
          <a:xfrm>
            <a:off x="1388100" y="1946475"/>
            <a:ext cx="6367800" cy="1021200"/>
          </a:xfrm>
          <a:prstGeom prst="rect">
            <a:avLst/>
          </a:prstGeom>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solidFill>
                  <a:schemeClr val="lt1"/>
                </a:solidFill>
                <a:latin typeface="Lora"/>
                <a:ea typeface="Lora"/>
                <a:cs typeface="Lora"/>
                <a:sym typeface="Lora"/>
              </a:rPr>
              <a:t>Presenting your findings</a:t>
            </a:r>
            <a:endParaRPr i="1" sz="4000">
              <a:solidFill>
                <a:schemeClr val="lt1"/>
              </a:solidFill>
              <a:latin typeface="Lora"/>
              <a:ea typeface="Lora"/>
              <a:cs typeface="Lora"/>
              <a:sym typeface="Lor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0" name="Shape 530"/>
        <p:cNvGrpSpPr/>
        <p:nvPr/>
      </p:nvGrpSpPr>
      <p:grpSpPr>
        <a:xfrm>
          <a:off x="0" y="0"/>
          <a:ext cx="0" cy="0"/>
          <a:chOff x="0" y="0"/>
          <a:chExt cx="0" cy="0"/>
        </a:xfrm>
      </p:grpSpPr>
      <p:sp>
        <p:nvSpPr>
          <p:cNvPr id="531" name="Google Shape;531;p78"/>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ora"/>
                <a:ea typeface="Lora"/>
                <a:cs typeface="Lora"/>
                <a:sym typeface="Lora"/>
              </a:rPr>
              <a:t>Presenting your findings</a:t>
            </a:r>
            <a:endParaRPr>
              <a:latin typeface="Lora"/>
              <a:ea typeface="Lora"/>
              <a:cs typeface="Lora"/>
              <a:sym typeface="Lora"/>
            </a:endParaRPr>
          </a:p>
        </p:txBody>
      </p:sp>
      <p:sp>
        <p:nvSpPr>
          <p:cNvPr id="532" name="Google Shape;532;p78"/>
          <p:cNvSpPr txBox="1"/>
          <p:nvPr>
            <p:ph idx="4294967295"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000000"/>
                </a:solidFill>
                <a:latin typeface="Lora"/>
                <a:ea typeface="Lora"/>
                <a:cs typeface="Lora"/>
                <a:sym typeface="Lora"/>
              </a:rPr>
              <a:t>Write how people talk</a:t>
            </a:r>
            <a:r>
              <a:rPr lang="en" sz="2000">
                <a:solidFill>
                  <a:srgbClr val="000000"/>
                </a:solidFill>
                <a:latin typeface="Lora"/>
                <a:ea typeface="Lora"/>
                <a:cs typeface="Lora"/>
                <a:sym typeface="Lora"/>
              </a:rPr>
              <a:t>, not how computers talk</a:t>
            </a:r>
            <a:endParaRPr sz="2000">
              <a:solidFill>
                <a:srgbClr val="000000"/>
              </a:solidFill>
              <a:latin typeface="Lora"/>
              <a:ea typeface="Lora"/>
              <a:cs typeface="Lora"/>
              <a:sym typeface="Lora"/>
            </a:endParaRPr>
          </a:p>
          <a:p>
            <a:pPr indent="-355600" lvl="0" marL="457200" rtl="0" algn="l">
              <a:spcBef>
                <a:spcPts val="1600"/>
              </a:spcBef>
              <a:spcAft>
                <a:spcPts val="0"/>
              </a:spcAft>
              <a:buClr>
                <a:srgbClr val="FF0000"/>
              </a:buClr>
              <a:buSzPts val="2000"/>
              <a:buFont typeface="Lora"/>
              <a:buChar char="●"/>
            </a:pPr>
            <a:r>
              <a:rPr lang="en" sz="2000">
                <a:solidFill>
                  <a:srgbClr val="FF0000"/>
                </a:solidFill>
                <a:latin typeface="Lora"/>
                <a:ea typeface="Lora"/>
                <a:cs typeface="Lora"/>
                <a:sym typeface="Lora"/>
              </a:rPr>
              <a:t>🚫 “The population increased by 32.8374 percent.” </a:t>
            </a:r>
            <a:endParaRPr sz="2000">
              <a:solidFill>
                <a:srgbClr val="FF0000"/>
              </a:solidFill>
              <a:latin typeface="Lora"/>
              <a:ea typeface="Lora"/>
              <a:cs typeface="Lora"/>
              <a:sym typeface="Lora"/>
            </a:endParaRPr>
          </a:p>
          <a:p>
            <a:pPr indent="-355600" lvl="0" marL="457200" rtl="0" algn="l">
              <a:spcBef>
                <a:spcPts val="0"/>
              </a:spcBef>
              <a:spcAft>
                <a:spcPts val="0"/>
              </a:spcAft>
              <a:buClr>
                <a:srgbClr val="38761D"/>
              </a:buClr>
              <a:buSzPts val="2000"/>
              <a:buFont typeface="Lora"/>
              <a:buChar char="●"/>
            </a:pPr>
            <a:r>
              <a:rPr lang="en" sz="2000">
                <a:solidFill>
                  <a:srgbClr val="38761D"/>
                </a:solidFill>
                <a:latin typeface="Lora"/>
                <a:ea typeface="Lora"/>
                <a:cs typeface="Lora"/>
                <a:sym typeface="Lora"/>
              </a:rPr>
              <a:t>✅ “The population grew by about one-third.”</a:t>
            </a:r>
            <a:endParaRPr sz="2000">
              <a:solidFill>
                <a:srgbClr val="38761D"/>
              </a:solidFill>
              <a:latin typeface="Lora"/>
              <a:ea typeface="Lora"/>
              <a:cs typeface="Lora"/>
              <a:sym typeface="Lora"/>
            </a:endParaRPr>
          </a:p>
          <a:p>
            <a:pPr indent="0" lvl="0" marL="0" rtl="0" algn="l">
              <a:spcBef>
                <a:spcPts val="1600"/>
              </a:spcBef>
              <a:spcAft>
                <a:spcPts val="1600"/>
              </a:spcAft>
              <a:buNone/>
            </a:pPr>
            <a:r>
              <a:rPr b="1" lang="en" sz="2000">
                <a:solidFill>
                  <a:srgbClr val="000000"/>
                </a:solidFill>
                <a:latin typeface="Lora"/>
                <a:ea typeface="Lora"/>
                <a:cs typeface="Lora"/>
                <a:sym typeface="Lora"/>
              </a:rPr>
              <a:t>TIP:</a:t>
            </a:r>
            <a:r>
              <a:rPr lang="en" sz="2000">
                <a:solidFill>
                  <a:srgbClr val="000000"/>
                </a:solidFill>
                <a:latin typeface="Lora"/>
                <a:ea typeface="Lora"/>
                <a:cs typeface="Lora"/>
                <a:sym typeface="Lora"/>
              </a:rPr>
              <a:t> If you feel the urge to push up your glasses after reading your sentence aloud, you might need a rewrite. 🤓</a:t>
            </a:r>
            <a:endParaRPr sz="2000">
              <a:solidFill>
                <a:srgbClr val="000000"/>
              </a:solidFill>
              <a:latin typeface="Lora"/>
              <a:ea typeface="Lora"/>
              <a:cs typeface="Lora"/>
              <a:sym typeface="Lor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6" name="Shape 536"/>
        <p:cNvGrpSpPr/>
        <p:nvPr/>
      </p:nvGrpSpPr>
      <p:grpSpPr>
        <a:xfrm>
          <a:off x="0" y="0"/>
          <a:ext cx="0" cy="0"/>
          <a:chOff x="0" y="0"/>
          <a:chExt cx="0" cy="0"/>
        </a:xfrm>
      </p:grpSpPr>
      <p:sp>
        <p:nvSpPr>
          <p:cNvPr id="537" name="Google Shape;537;p79"/>
          <p:cNvSpPr txBox="1"/>
          <p:nvPr>
            <p:ph idx="4294967295"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000000"/>
                </a:solidFill>
                <a:latin typeface="Lora"/>
                <a:ea typeface="Lora"/>
                <a:cs typeface="Lora"/>
                <a:sym typeface="Lora"/>
              </a:rPr>
              <a:t>It’s a rare that you need to report numbers out to the </a:t>
            </a:r>
            <a:r>
              <a:rPr i="1" lang="en" sz="1900">
                <a:solidFill>
                  <a:srgbClr val="000000"/>
                </a:solidFill>
                <a:latin typeface="Lora"/>
                <a:ea typeface="Lora"/>
                <a:cs typeface="Lora"/>
                <a:sym typeface="Lora"/>
              </a:rPr>
              <a:t>nth</a:t>
            </a:r>
            <a:r>
              <a:rPr lang="en" sz="1900">
                <a:solidFill>
                  <a:srgbClr val="000000"/>
                </a:solidFill>
                <a:latin typeface="Lora"/>
                <a:ea typeface="Lora"/>
                <a:cs typeface="Lora"/>
                <a:sym typeface="Lora"/>
              </a:rPr>
              <a:t> decimal place.</a:t>
            </a:r>
            <a:endParaRPr sz="1900">
              <a:solidFill>
                <a:srgbClr val="000000"/>
              </a:solidFill>
              <a:latin typeface="Lora"/>
              <a:ea typeface="Lora"/>
              <a:cs typeface="Lora"/>
              <a:sym typeface="Lora"/>
            </a:endParaRPr>
          </a:p>
          <a:p>
            <a:pPr indent="0" lvl="0" marL="0" rtl="0" algn="l">
              <a:spcBef>
                <a:spcPts val="1600"/>
              </a:spcBef>
              <a:spcAft>
                <a:spcPts val="0"/>
              </a:spcAft>
              <a:buNone/>
            </a:pPr>
            <a:r>
              <a:rPr lang="en" sz="1900">
                <a:solidFill>
                  <a:srgbClr val="000000"/>
                </a:solidFill>
                <a:latin typeface="Lora"/>
                <a:ea typeface="Lora"/>
                <a:cs typeface="Lora"/>
                <a:sym typeface="Lora"/>
              </a:rPr>
              <a:t>Use language that fairly characterizes your general level of certainty about your findings:</a:t>
            </a:r>
            <a:endParaRPr sz="1900">
              <a:solidFill>
                <a:srgbClr val="000000"/>
              </a:solidFill>
              <a:latin typeface="Lora"/>
              <a:ea typeface="Lora"/>
              <a:cs typeface="Lora"/>
              <a:sym typeface="Lora"/>
            </a:endParaRPr>
          </a:p>
          <a:p>
            <a:pPr indent="-349250" lvl="0" marL="457200" rtl="0" algn="l">
              <a:spcBef>
                <a:spcPts val="1600"/>
              </a:spcBef>
              <a:spcAft>
                <a:spcPts val="0"/>
              </a:spcAft>
              <a:buClr>
                <a:srgbClr val="000000"/>
              </a:buClr>
              <a:buSzPts val="1900"/>
              <a:buFont typeface="Lora"/>
              <a:buChar char="●"/>
            </a:pPr>
            <a:r>
              <a:rPr lang="en" sz="1900">
                <a:solidFill>
                  <a:srgbClr val="000000"/>
                </a:solidFill>
                <a:latin typeface="Lora"/>
                <a:ea typeface="Lora"/>
                <a:cs typeface="Lora"/>
                <a:sym typeface="Lora"/>
              </a:rPr>
              <a:t>“At least” / “As many as”</a:t>
            </a:r>
            <a:endParaRPr sz="1900">
              <a:solidFill>
                <a:srgbClr val="000000"/>
              </a:solidFill>
              <a:latin typeface="Lora"/>
              <a:ea typeface="Lora"/>
              <a:cs typeface="Lora"/>
              <a:sym typeface="Lora"/>
            </a:endParaRPr>
          </a:p>
          <a:p>
            <a:pPr indent="-349250" lvl="0" marL="457200" rtl="0" algn="l">
              <a:spcBef>
                <a:spcPts val="0"/>
              </a:spcBef>
              <a:spcAft>
                <a:spcPts val="0"/>
              </a:spcAft>
              <a:buClr>
                <a:srgbClr val="000000"/>
              </a:buClr>
              <a:buSzPts val="1900"/>
              <a:buFont typeface="Lora"/>
              <a:buChar char="●"/>
            </a:pPr>
            <a:r>
              <a:rPr lang="en" sz="1900">
                <a:solidFill>
                  <a:srgbClr val="000000"/>
                </a:solidFill>
                <a:latin typeface="Lora"/>
                <a:ea typeface="Lora"/>
                <a:cs typeface="Lora"/>
                <a:sym typeface="Lora"/>
              </a:rPr>
              <a:t>“More than” / “Less than”</a:t>
            </a:r>
            <a:endParaRPr sz="1900">
              <a:solidFill>
                <a:srgbClr val="000000"/>
              </a:solidFill>
              <a:latin typeface="Lora"/>
              <a:ea typeface="Lora"/>
              <a:cs typeface="Lora"/>
              <a:sym typeface="Lora"/>
            </a:endParaRPr>
          </a:p>
          <a:p>
            <a:pPr indent="-349250" lvl="0" marL="457200" rtl="0" algn="l">
              <a:spcBef>
                <a:spcPts val="0"/>
              </a:spcBef>
              <a:spcAft>
                <a:spcPts val="0"/>
              </a:spcAft>
              <a:buClr>
                <a:srgbClr val="000000"/>
              </a:buClr>
              <a:buSzPts val="1900"/>
              <a:buFont typeface="Lora"/>
              <a:buChar char="●"/>
            </a:pPr>
            <a:r>
              <a:rPr lang="en" sz="1900">
                <a:solidFill>
                  <a:srgbClr val="000000"/>
                </a:solidFill>
                <a:latin typeface="Lora"/>
                <a:ea typeface="Lora"/>
                <a:cs typeface="Lora"/>
                <a:sym typeface="Lora"/>
              </a:rPr>
              <a:t>“We were able to identify …”</a:t>
            </a:r>
            <a:endParaRPr sz="1900">
              <a:solidFill>
                <a:srgbClr val="000000"/>
              </a:solidFill>
              <a:latin typeface="Lora"/>
              <a:ea typeface="Lora"/>
              <a:cs typeface="Lora"/>
              <a:sym typeface="Lora"/>
            </a:endParaRPr>
          </a:p>
        </p:txBody>
      </p:sp>
      <p:sp>
        <p:nvSpPr>
          <p:cNvPr id="538" name="Google Shape;538;p79"/>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Lora"/>
                <a:ea typeface="Lora"/>
                <a:cs typeface="Lora"/>
                <a:sym typeface="Lora"/>
              </a:rPr>
              <a:t>Avoid false precision</a:t>
            </a:r>
            <a:endParaRPr>
              <a:solidFill>
                <a:srgbClr val="000000"/>
              </a:solidFill>
              <a:latin typeface="Lora"/>
              <a:ea typeface="Lora"/>
              <a:cs typeface="Lora"/>
              <a:sym typeface="Lor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2" name="Shape 542"/>
        <p:cNvGrpSpPr/>
        <p:nvPr/>
      </p:nvGrpSpPr>
      <p:grpSpPr>
        <a:xfrm>
          <a:off x="0" y="0"/>
          <a:ext cx="0" cy="0"/>
          <a:chOff x="0" y="0"/>
          <a:chExt cx="0" cy="0"/>
        </a:xfrm>
      </p:grpSpPr>
      <p:sp>
        <p:nvSpPr>
          <p:cNvPr id="543" name="Google Shape;543;p80"/>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Lora"/>
                <a:ea typeface="Lora"/>
                <a:cs typeface="Lora"/>
                <a:sym typeface="Lora"/>
              </a:rPr>
              <a:t>Presenting your findings</a:t>
            </a:r>
            <a:endParaRPr>
              <a:solidFill>
                <a:srgbClr val="000000"/>
              </a:solidFill>
              <a:latin typeface="Lora"/>
              <a:ea typeface="Lora"/>
              <a:cs typeface="Lora"/>
              <a:sym typeface="Lora"/>
            </a:endParaRPr>
          </a:p>
        </p:txBody>
      </p:sp>
      <p:sp>
        <p:nvSpPr>
          <p:cNvPr id="544" name="Google Shape;544;p80"/>
          <p:cNvSpPr txBox="1"/>
          <p:nvPr>
            <p:ph idx="4294967295" type="body"/>
          </p:nvPr>
        </p:nvSpPr>
        <p:spPr>
          <a:xfrm>
            <a:off x="311700" y="1152475"/>
            <a:ext cx="8520600" cy="34164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rgbClr val="000000"/>
              </a:buClr>
              <a:buSzPts val="2000"/>
              <a:buFont typeface="Lora"/>
              <a:buChar char="●"/>
            </a:pPr>
            <a:r>
              <a:rPr lang="en" sz="2000">
                <a:solidFill>
                  <a:srgbClr val="000000"/>
                </a:solidFill>
                <a:latin typeface="Lora"/>
                <a:ea typeface="Lora"/>
                <a:cs typeface="Lora"/>
                <a:sym typeface="Lora"/>
              </a:rPr>
              <a:t>Don’t make a big deal out of small changes, or of small populations.</a:t>
            </a:r>
            <a:endParaRPr sz="2000">
              <a:solidFill>
                <a:srgbClr val="000000"/>
              </a:solidFill>
              <a:latin typeface="Lora"/>
              <a:ea typeface="Lora"/>
              <a:cs typeface="Lora"/>
              <a:sym typeface="Lora"/>
            </a:endParaRPr>
          </a:p>
          <a:p>
            <a:pPr indent="-355600" lvl="0" marL="457200" rtl="0" algn="l">
              <a:spcBef>
                <a:spcPts val="0"/>
              </a:spcBef>
              <a:spcAft>
                <a:spcPts val="0"/>
              </a:spcAft>
              <a:buClr>
                <a:srgbClr val="000000"/>
              </a:buClr>
              <a:buSzPts val="2000"/>
              <a:buFont typeface="Lora"/>
              <a:buChar char="●"/>
            </a:pPr>
            <a:r>
              <a:rPr lang="en" sz="2000">
                <a:solidFill>
                  <a:srgbClr val="000000"/>
                </a:solidFill>
                <a:latin typeface="Lora"/>
                <a:ea typeface="Lora"/>
                <a:cs typeface="Lora"/>
                <a:sym typeface="Lora"/>
              </a:rPr>
              <a:t>Don’t lard your copy with numbers -- be judicious and let tables, graphics, etc. do the heavy lifting</a:t>
            </a:r>
            <a:endParaRPr sz="2000">
              <a:solidFill>
                <a:srgbClr val="000000"/>
              </a:solidFill>
              <a:latin typeface="Lora"/>
              <a:ea typeface="Lora"/>
              <a:cs typeface="Lora"/>
              <a:sym typeface="Lor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48" name="Shape 548"/>
        <p:cNvGrpSpPr/>
        <p:nvPr/>
      </p:nvGrpSpPr>
      <p:grpSpPr>
        <a:xfrm>
          <a:off x="0" y="0"/>
          <a:ext cx="0" cy="0"/>
          <a:chOff x="0" y="0"/>
          <a:chExt cx="0" cy="0"/>
        </a:xfrm>
      </p:grpSpPr>
      <p:sp>
        <p:nvSpPr>
          <p:cNvPr id="549" name="Google Shape;549;p81"/>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Lora"/>
                <a:ea typeface="Lora"/>
                <a:cs typeface="Lora"/>
                <a:sym typeface="Lora"/>
              </a:rPr>
              <a:t>Presenting your findings</a:t>
            </a:r>
            <a:endParaRPr>
              <a:solidFill>
                <a:srgbClr val="000000"/>
              </a:solidFill>
              <a:latin typeface="Lora"/>
              <a:ea typeface="Lora"/>
              <a:cs typeface="Lora"/>
              <a:sym typeface="Lora"/>
            </a:endParaRPr>
          </a:p>
        </p:txBody>
      </p:sp>
      <p:sp>
        <p:nvSpPr>
          <p:cNvPr id="550" name="Google Shape;550;p81"/>
          <p:cNvSpPr txBox="1"/>
          <p:nvPr>
            <p:ph idx="4294967295" type="body"/>
          </p:nvPr>
        </p:nvSpPr>
        <p:spPr>
          <a:xfrm>
            <a:off x="311700" y="1152475"/>
            <a:ext cx="8520600" cy="3416400"/>
          </a:xfrm>
          <a:prstGeom prst="rect">
            <a:avLst/>
          </a:prstGeom>
        </p:spPr>
        <p:txBody>
          <a:bodyPr anchorCtr="0" anchor="t" bIns="91425" lIns="91425" spcFirstLastPara="1" rIns="91425" wrap="square" tIns="91425">
            <a:noAutofit/>
          </a:bodyPr>
          <a:lstStyle/>
          <a:p>
            <a:pPr indent="-361950" lvl="0" marL="457200" rtl="0" algn="l">
              <a:spcBef>
                <a:spcPts val="0"/>
              </a:spcBef>
              <a:spcAft>
                <a:spcPts val="0"/>
              </a:spcAft>
              <a:buClr>
                <a:srgbClr val="000000"/>
              </a:buClr>
              <a:buSzPts val="2100"/>
              <a:buFont typeface="Lora"/>
              <a:buChar char="●"/>
            </a:pPr>
            <a:r>
              <a:rPr lang="en" sz="2100">
                <a:solidFill>
                  <a:srgbClr val="000000"/>
                </a:solidFill>
                <a:latin typeface="Lora"/>
                <a:ea typeface="Lora"/>
                <a:cs typeface="Lora"/>
                <a:sym typeface="Lora"/>
              </a:rPr>
              <a:t>Don’t make your audience do math in their heads</a:t>
            </a:r>
            <a:endParaRPr sz="2100">
              <a:solidFill>
                <a:srgbClr val="000000"/>
              </a:solidFill>
              <a:latin typeface="Lora"/>
              <a:ea typeface="Lora"/>
              <a:cs typeface="Lora"/>
              <a:sym typeface="Lora"/>
            </a:endParaRPr>
          </a:p>
          <a:p>
            <a:pPr indent="-361950" lvl="0" marL="457200" rtl="0" algn="l">
              <a:spcBef>
                <a:spcPts val="0"/>
              </a:spcBef>
              <a:spcAft>
                <a:spcPts val="0"/>
              </a:spcAft>
              <a:buClr>
                <a:srgbClr val="000000"/>
              </a:buClr>
              <a:buSzPts val="2100"/>
              <a:buFont typeface="Lora"/>
              <a:buChar char="●"/>
            </a:pPr>
            <a:r>
              <a:rPr lang="en" sz="2100">
                <a:solidFill>
                  <a:srgbClr val="000000"/>
                </a:solidFill>
                <a:latin typeface="Lora"/>
                <a:ea typeface="Lora"/>
                <a:cs typeface="Lora"/>
                <a:sym typeface="Lora"/>
              </a:rPr>
              <a:t>Relate the numbers to what is relevant in people’s lives, such as how much more the typical reader would pay when taxes are increased</a:t>
            </a:r>
            <a:endParaRPr sz="2100">
              <a:solidFill>
                <a:srgbClr val="000000"/>
              </a:solidFill>
              <a:latin typeface="Lora"/>
              <a:ea typeface="Lora"/>
              <a:cs typeface="Lora"/>
              <a:sym typeface="Lora"/>
            </a:endParaRPr>
          </a:p>
          <a:p>
            <a:pPr indent="-361950" lvl="0" marL="457200" rtl="0" algn="l">
              <a:spcBef>
                <a:spcPts val="0"/>
              </a:spcBef>
              <a:spcAft>
                <a:spcPts val="0"/>
              </a:spcAft>
              <a:buClr>
                <a:srgbClr val="000000"/>
              </a:buClr>
              <a:buSzPts val="2100"/>
              <a:buFont typeface="Lora"/>
              <a:buChar char="●"/>
            </a:pPr>
            <a:r>
              <a:rPr lang="en" sz="2100">
                <a:solidFill>
                  <a:srgbClr val="000000"/>
                </a:solidFill>
                <a:latin typeface="Lora"/>
                <a:ea typeface="Lora"/>
                <a:cs typeface="Lora"/>
                <a:sym typeface="Lora"/>
              </a:rPr>
              <a:t>Use commonly understood units to make numbers more understandable: “Forty cents of every dollar given to the campaign was spent on Facebook ads.”</a:t>
            </a:r>
            <a:endParaRPr sz="2100">
              <a:solidFill>
                <a:srgbClr val="000000"/>
              </a:solidFill>
              <a:latin typeface="Lora"/>
              <a:ea typeface="Lora"/>
              <a:cs typeface="Lora"/>
              <a:sym typeface="Lor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4" name="Shape 554"/>
        <p:cNvGrpSpPr/>
        <p:nvPr/>
      </p:nvGrpSpPr>
      <p:grpSpPr>
        <a:xfrm>
          <a:off x="0" y="0"/>
          <a:ext cx="0" cy="0"/>
          <a:chOff x="0" y="0"/>
          <a:chExt cx="0" cy="0"/>
        </a:xfrm>
      </p:grpSpPr>
      <p:pic>
        <p:nvPicPr>
          <p:cNvPr id="555" name="Google Shape;555;p82">
            <a:hlinkClick r:id="rId3"/>
          </p:cNvPr>
          <p:cNvPicPr preferRelativeResize="0"/>
          <p:nvPr/>
        </p:nvPicPr>
        <p:blipFill>
          <a:blip r:embed="rId4">
            <a:alphaModFix/>
          </a:blip>
          <a:stretch>
            <a:fillRect/>
          </a:stretch>
        </p:blipFill>
        <p:spPr>
          <a:xfrm>
            <a:off x="4652125" y="555275"/>
            <a:ext cx="3810849" cy="4032950"/>
          </a:xfrm>
          <a:prstGeom prst="rect">
            <a:avLst/>
          </a:prstGeom>
          <a:noFill/>
          <a:ln cap="flat" cmpd="sng" w="9525">
            <a:solidFill>
              <a:srgbClr val="BF7836"/>
            </a:solidFill>
            <a:prstDash val="solid"/>
            <a:round/>
            <a:headEnd len="sm" w="sm" type="none"/>
            <a:tailEnd len="sm" w="sm" type="none"/>
          </a:ln>
        </p:spPr>
      </p:pic>
      <p:sp>
        <p:nvSpPr>
          <p:cNvPr id="556" name="Google Shape;556;p82"/>
          <p:cNvSpPr txBox="1"/>
          <p:nvPr>
            <p:ph idx="4294967295" type="title"/>
          </p:nvPr>
        </p:nvSpPr>
        <p:spPr>
          <a:xfrm>
            <a:off x="474050" y="2330400"/>
            <a:ext cx="3651000" cy="482700"/>
          </a:xfrm>
          <a:prstGeom prst="rect">
            <a:avLst/>
          </a:prstGeom>
          <a:ln cap="flat" cmpd="sng" w="9525">
            <a:solidFill>
              <a:srgbClr val="BF783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2100"/>
              <a:t>Put your numbers in context</a:t>
            </a:r>
            <a:endParaRPr sz="21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F7836"/>
        </a:solidFill>
      </p:bgPr>
    </p:bg>
    <p:spTree>
      <p:nvGrpSpPr>
        <p:cNvPr id="560" name="Shape 560"/>
        <p:cNvGrpSpPr/>
        <p:nvPr/>
      </p:nvGrpSpPr>
      <p:grpSpPr>
        <a:xfrm>
          <a:off x="0" y="0"/>
          <a:ext cx="0" cy="0"/>
          <a:chOff x="0" y="0"/>
          <a:chExt cx="0" cy="0"/>
        </a:xfrm>
      </p:grpSpPr>
      <p:sp>
        <p:nvSpPr>
          <p:cNvPr id="561" name="Google Shape;561;p83"/>
          <p:cNvSpPr txBox="1"/>
          <p:nvPr>
            <p:ph type="title"/>
          </p:nvPr>
        </p:nvSpPr>
        <p:spPr>
          <a:xfrm>
            <a:off x="1449900" y="1956600"/>
            <a:ext cx="6244200" cy="1230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latin typeface="Lora"/>
                <a:ea typeface="Lora"/>
                <a:cs typeface="Lora"/>
                <a:sym typeface="Lora"/>
              </a:rPr>
              <a:t>Tools of the Trade</a:t>
            </a:r>
            <a:endParaRPr sz="4000">
              <a:latin typeface="Lora"/>
              <a:ea typeface="Lora"/>
              <a:cs typeface="Lora"/>
              <a:sym typeface="Lora"/>
            </a:endParaRPr>
          </a:p>
          <a:p>
            <a:pPr indent="0" lvl="0" marL="0" rtl="0" algn="ctr">
              <a:spcBef>
                <a:spcPts val="0"/>
              </a:spcBef>
              <a:spcAft>
                <a:spcPts val="0"/>
              </a:spcAft>
              <a:buNone/>
            </a:pPr>
            <a:r>
              <a:rPr b="0" i="1" lang="en" sz="2000">
                <a:latin typeface="Lora"/>
                <a:ea typeface="Lora"/>
                <a:cs typeface="Lora"/>
                <a:sym typeface="Lora"/>
              </a:rPr>
              <a:t>(How do you start the CAR?)</a:t>
            </a:r>
            <a:endParaRPr b="0" i="1" sz="2000">
              <a:latin typeface="Lora"/>
              <a:ea typeface="Lora"/>
              <a:cs typeface="Lora"/>
              <a:sym typeface="Lor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84"/>
          <p:cNvSpPr txBox="1"/>
          <p:nvPr>
            <p:ph type="title"/>
          </p:nvPr>
        </p:nvSpPr>
        <p:spPr>
          <a:xfrm>
            <a:off x="434250" y="615925"/>
            <a:ext cx="4162200" cy="3612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lang="en" sz="4000">
                <a:latin typeface="Lora"/>
                <a:ea typeface="Lora"/>
                <a:cs typeface="Lora"/>
                <a:sym typeface="Lora"/>
              </a:rPr>
              <a:t>The spreadsheet is the best building block for data journalists</a:t>
            </a:r>
            <a:endParaRPr b="0" sz="4000">
              <a:latin typeface="Lora"/>
              <a:ea typeface="Lora"/>
              <a:cs typeface="Lora"/>
              <a:sym typeface="Lora"/>
            </a:endParaRPr>
          </a:p>
        </p:txBody>
      </p:sp>
      <p:pic>
        <p:nvPicPr>
          <p:cNvPr id="567" name="Google Shape;567;p84"/>
          <p:cNvPicPr preferRelativeResize="0"/>
          <p:nvPr/>
        </p:nvPicPr>
        <p:blipFill>
          <a:blip r:embed="rId3">
            <a:alphaModFix/>
          </a:blip>
          <a:stretch>
            <a:fillRect/>
          </a:stretch>
        </p:blipFill>
        <p:spPr>
          <a:xfrm>
            <a:off x="4688475" y="1619850"/>
            <a:ext cx="4058300" cy="2279950"/>
          </a:xfrm>
          <a:prstGeom prst="rect">
            <a:avLst/>
          </a:prstGeom>
          <a:noFill/>
          <a:ln cap="flat" cmpd="sng" w="9525">
            <a:solidFill>
              <a:srgbClr val="FFFFFF"/>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1" name="Shape 571"/>
        <p:cNvGrpSpPr/>
        <p:nvPr/>
      </p:nvGrpSpPr>
      <p:grpSpPr>
        <a:xfrm>
          <a:off x="0" y="0"/>
          <a:ext cx="0" cy="0"/>
          <a:chOff x="0" y="0"/>
          <a:chExt cx="0" cy="0"/>
        </a:xfrm>
      </p:grpSpPr>
      <p:sp>
        <p:nvSpPr>
          <p:cNvPr id="572" name="Google Shape;572;p8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Spreadsheets</a:t>
            </a:r>
            <a:endParaRPr/>
          </a:p>
        </p:txBody>
      </p:sp>
      <p:pic>
        <p:nvPicPr>
          <p:cNvPr id="573" name="Google Shape;573;p85"/>
          <p:cNvPicPr preferRelativeResize="0"/>
          <p:nvPr/>
        </p:nvPicPr>
        <p:blipFill>
          <a:blip r:embed="rId3">
            <a:alphaModFix/>
          </a:blip>
          <a:stretch>
            <a:fillRect/>
          </a:stretch>
        </p:blipFill>
        <p:spPr>
          <a:xfrm>
            <a:off x="3368475" y="1211350"/>
            <a:ext cx="5234326" cy="2905750"/>
          </a:xfrm>
          <a:prstGeom prst="rect">
            <a:avLst/>
          </a:prstGeom>
          <a:noFill/>
          <a:ln cap="flat" cmpd="sng" w="9525">
            <a:solidFill>
              <a:srgbClr val="BF7836"/>
            </a:solidFill>
            <a:prstDash val="solid"/>
            <a:round/>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7" name="Shape 577"/>
        <p:cNvGrpSpPr/>
        <p:nvPr/>
      </p:nvGrpSpPr>
      <p:grpSpPr>
        <a:xfrm>
          <a:off x="0" y="0"/>
          <a:ext cx="0" cy="0"/>
          <a:chOff x="0" y="0"/>
          <a:chExt cx="0" cy="0"/>
        </a:xfrm>
      </p:grpSpPr>
      <p:sp>
        <p:nvSpPr>
          <p:cNvPr id="578" name="Google Shape;578;p86"/>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tools you can use</a:t>
            </a:r>
            <a:endParaRPr/>
          </a:p>
        </p:txBody>
      </p:sp>
      <p:sp>
        <p:nvSpPr>
          <p:cNvPr id="579" name="Google Shape;579;p86"/>
          <p:cNvSpPr txBox="1"/>
          <p:nvPr>
            <p:ph idx="1" type="body"/>
          </p:nvPr>
        </p:nvSpPr>
        <p:spPr>
          <a:xfrm>
            <a:off x="2410100" y="1595775"/>
            <a:ext cx="6321600" cy="2663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latin typeface="Lora"/>
                <a:ea typeface="Lora"/>
                <a:cs typeface="Lora"/>
                <a:sym typeface="Lora"/>
              </a:rPr>
              <a:t>Microsoft Excel </a:t>
            </a:r>
            <a:r>
              <a:rPr b="1" lang="en">
                <a:solidFill>
                  <a:srgbClr val="CC0000"/>
                </a:solidFill>
                <a:latin typeface="Lora"/>
                <a:ea typeface="Lora"/>
                <a:cs typeface="Lora"/>
                <a:sym typeface="Lora"/>
              </a:rPr>
              <a:t>$$$</a:t>
            </a:r>
            <a:endParaRPr>
              <a:latin typeface="Lora"/>
              <a:ea typeface="Lora"/>
              <a:cs typeface="Lora"/>
              <a:sym typeface="Lora"/>
            </a:endParaRPr>
          </a:p>
          <a:p>
            <a:pPr indent="-342900" lvl="0" marL="457200" rtl="0" algn="l">
              <a:spcBef>
                <a:spcPts val="0"/>
              </a:spcBef>
              <a:spcAft>
                <a:spcPts val="0"/>
              </a:spcAft>
              <a:buSzPts val="1800"/>
              <a:buChar char="●"/>
            </a:pPr>
            <a:r>
              <a:rPr lang="en">
                <a:latin typeface="Lora"/>
                <a:ea typeface="Lora"/>
                <a:cs typeface="Lora"/>
                <a:sym typeface="Lora"/>
              </a:rPr>
              <a:t>Microsoft Access </a:t>
            </a:r>
            <a:r>
              <a:rPr b="1" lang="en">
                <a:solidFill>
                  <a:srgbClr val="CC0000"/>
                </a:solidFill>
                <a:latin typeface="Lora"/>
                <a:ea typeface="Lora"/>
                <a:cs typeface="Lora"/>
                <a:sym typeface="Lora"/>
              </a:rPr>
              <a:t>$$$</a:t>
            </a:r>
            <a:endParaRPr>
              <a:latin typeface="Lora"/>
              <a:ea typeface="Lora"/>
              <a:cs typeface="Lora"/>
              <a:sym typeface="Lora"/>
            </a:endParaRPr>
          </a:p>
          <a:p>
            <a:pPr indent="-342900" lvl="0" marL="457200" rtl="0" algn="l">
              <a:spcBef>
                <a:spcPts val="0"/>
              </a:spcBef>
              <a:spcAft>
                <a:spcPts val="0"/>
              </a:spcAft>
              <a:buSzPts val="1800"/>
              <a:buFont typeface="Lora"/>
              <a:buChar char="●"/>
            </a:pPr>
            <a:r>
              <a:rPr lang="en">
                <a:latin typeface="Lora"/>
                <a:ea typeface="Lora"/>
                <a:cs typeface="Lora"/>
                <a:sym typeface="Lora"/>
              </a:rPr>
              <a:t>Google Sheets</a:t>
            </a:r>
            <a:endParaRPr>
              <a:latin typeface="Lora"/>
              <a:ea typeface="Lora"/>
              <a:cs typeface="Lora"/>
              <a:sym typeface="Lora"/>
            </a:endParaRPr>
          </a:p>
          <a:p>
            <a:pPr indent="-342900" lvl="0" marL="457200" rtl="0" algn="l">
              <a:spcBef>
                <a:spcPts val="0"/>
              </a:spcBef>
              <a:spcAft>
                <a:spcPts val="0"/>
              </a:spcAft>
              <a:buSzPts val="1800"/>
              <a:buFont typeface="Lora"/>
              <a:buChar char="●"/>
            </a:pPr>
            <a:r>
              <a:rPr lang="en">
                <a:latin typeface="Lora"/>
                <a:ea typeface="Lora"/>
                <a:cs typeface="Lora"/>
                <a:sym typeface="Lora"/>
              </a:rPr>
              <a:t>Tableau Public</a:t>
            </a:r>
            <a:endParaRPr>
              <a:latin typeface="Lora"/>
              <a:ea typeface="Lora"/>
              <a:cs typeface="Lora"/>
              <a:sym typeface="Lora"/>
            </a:endParaRPr>
          </a:p>
          <a:p>
            <a:pPr indent="0" lvl="0" marL="0" rtl="0" algn="l">
              <a:spcBef>
                <a:spcPts val="1600"/>
              </a:spcBef>
              <a:spcAft>
                <a:spcPts val="0"/>
              </a:spcAft>
              <a:buNone/>
            </a:pPr>
            <a:r>
              <a:t/>
            </a:r>
            <a:endParaRPr>
              <a:latin typeface="Lora"/>
              <a:ea typeface="Lora"/>
              <a:cs typeface="Lora"/>
              <a:sym typeface="Lora"/>
            </a:endParaRPr>
          </a:p>
          <a:p>
            <a:pPr indent="0" lvl="0" marL="0" rtl="0" algn="l">
              <a:spcBef>
                <a:spcPts val="1600"/>
              </a:spcBef>
              <a:spcAft>
                <a:spcPts val="0"/>
              </a:spcAft>
              <a:buNone/>
            </a:pPr>
            <a:r>
              <a:t/>
            </a:r>
            <a:endParaRPr>
              <a:latin typeface="Lora"/>
              <a:ea typeface="Lora"/>
              <a:cs typeface="Lora"/>
              <a:sym typeface="Lora"/>
            </a:endParaRPr>
          </a:p>
          <a:p>
            <a:pPr indent="0" lvl="0" marL="0" rtl="0" algn="l">
              <a:spcBef>
                <a:spcPts val="1600"/>
              </a:spcBef>
              <a:spcAft>
                <a:spcPts val="1600"/>
              </a:spcAft>
              <a:buNone/>
            </a:pPr>
            <a:r>
              <a:t/>
            </a:r>
            <a:endParaRPr>
              <a:latin typeface="Lora"/>
              <a:ea typeface="Lora"/>
              <a:cs typeface="Lora"/>
              <a:sym typeface="Lora"/>
            </a:endParaRPr>
          </a:p>
        </p:txBody>
      </p:sp>
      <p:sp>
        <p:nvSpPr>
          <p:cNvPr id="580" name="Google Shape;580;p86"/>
          <p:cNvSpPr txBox="1"/>
          <p:nvPr/>
        </p:nvSpPr>
        <p:spPr>
          <a:xfrm>
            <a:off x="2400250" y="3745198"/>
            <a:ext cx="5600100" cy="37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rgbClr val="CC0000"/>
                </a:solidFill>
                <a:latin typeface="Lato"/>
                <a:ea typeface="Lato"/>
                <a:cs typeface="Lato"/>
                <a:sym typeface="Lato"/>
              </a:rPr>
              <a:t>$$$</a:t>
            </a:r>
            <a:r>
              <a:rPr lang="en" sz="1000"/>
              <a:t> indicates a cost is involved.</a:t>
            </a:r>
            <a:endParaRPr sz="10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4" name="Shape 584"/>
        <p:cNvGrpSpPr/>
        <p:nvPr/>
      </p:nvGrpSpPr>
      <p:grpSpPr>
        <a:xfrm>
          <a:off x="0" y="0"/>
          <a:ext cx="0" cy="0"/>
          <a:chOff x="0" y="0"/>
          <a:chExt cx="0" cy="0"/>
        </a:xfrm>
      </p:grpSpPr>
      <p:sp>
        <p:nvSpPr>
          <p:cNvPr id="585" name="Google Shape;585;p87"/>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Maps &amp; Data Visualization</a:t>
            </a:r>
            <a:endParaRPr/>
          </a:p>
        </p:txBody>
      </p:sp>
      <p:pic>
        <p:nvPicPr>
          <p:cNvPr id="586" name="Google Shape;586;p87"/>
          <p:cNvPicPr preferRelativeResize="0"/>
          <p:nvPr/>
        </p:nvPicPr>
        <p:blipFill>
          <a:blip r:embed="rId3">
            <a:alphaModFix/>
          </a:blip>
          <a:stretch>
            <a:fillRect/>
          </a:stretch>
        </p:blipFill>
        <p:spPr>
          <a:xfrm>
            <a:off x="2577000" y="1178975"/>
            <a:ext cx="4589876" cy="28715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0" name="Shape 590"/>
        <p:cNvGrpSpPr/>
        <p:nvPr/>
      </p:nvGrpSpPr>
      <p:grpSpPr>
        <a:xfrm>
          <a:off x="0" y="0"/>
          <a:ext cx="0" cy="0"/>
          <a:chOff x="0" y="0"/>
          <a:chExt cx="0" cy="0"/>
        </a:xfrm>
      </p:grpSpPr>
      <p:sp>
        <p:nvSpPr>
          <p:cNvPr id="591" name="Google Shape;591;p88"/>
          <p:cNvSpPr txBox="1"/>
          <p:nvPr>
            <p:ph type="title"/>
          </p:nvPr>
        </p:nvSpPr>
        <p:spPr>
          <a:xfrm>
            <a:off x="2400250" y="4997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tools you can use</a:t>
            </a:r>
            <a:endParaRPr/>
          </a:p>
        </p:txBody>
      </p:sp>
      <p:sp>
        <p:nvSpPr>
          <p:cNvPr id="592" name="Google Shape;592;p88"/>
          <p:cNvSpPr txBox="1"/>
          <p:nvPr>
            <p:ph idx="1" type="body"/>
          </p:nvPr>
        </p:nvSpPr>
        <p:spPr>
          <a:xfrm>
            <a:off x="2410112" y="1062376"/>
            <a:ext cx="63216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ora"/>
              <a:buChar char="●"/>
            </a:pPr>
            <a:r>
              <a:rPr lang="en">
                <a:latin typeface="Lora"/>
                <a:ea typeface="Lora"/>
                <a:cs typeface="Lora"/>
                <a:sym typeface="Lora"/>
              </a:rPr>
              <a:t>Quantum GIS</a:t>
            </a:r>
            <a:endParaRPr>
              <a:latin typeface="Lora"/>
              <a:ea typeface="Lora"/>
              <a:cs typeface="Lora"/>
              <a:sym typeface="Lora"/>
            </a:endParaRPr>
          </a:p>
          <a:p>
            <a:pPr indent="-342900" lvl="0" marL="457200" rtl="0" algn="l">
              <a:spcBef>
                <a:spcPts val="0"/>
              </a:spcBef>
              <a:spcAft>
                <a:spcPts val="0"/>
              </a:spcAft>
              <a:buSzPts val="1800"/>
              <a:buChar char="●"/>
            </a:pPr>
            <a:r>
              <a:rPr lang="en">
                <a:latin typeface="Lora"/>
                <a:ea typeface="Lora"/>
                <a:cs typeface="Lora"/>
                <a:sym typeface="Lora"/>
              </a:rPr>
              <a:t>ArcGIS </a:t>
            </a:r>
            <a:r>
              <a:rPr b="1" lang="en">
                <a:solidFill>
                  <a:srgbClr val="CC0000"/>
                </a:solidFill>
                <a:latin typeface="Lora"/>
                <a:ea typeface="Lora"/>
                <a:cs typeface="Lora"/>
                <a:sym typeface="Lora"/>
              </a:rPr>
              <a:t>$$$</a:t>
            </a:r>
            <a:endParaRPr>
              <a:latin typeface="Lora"/>
              <a:ea typeface="Lora"/>
              <a:cs typeface="Lora"/>
              <a:sym typeface="Lora"/>
            </a:endParaRPr>
          </a:p>
          <a:p>
            <a:pPr indent="-342900" lvl="0" marL="457200" rtl="0" algn="l">
              <a:spcBef>
                <a:spcPts val="0"/>
              </a:spcBef>
              <a:spcAft>
                <a:spcPts val="0"/>
              </a:spcAft>
              <a:buSzPts val="1800"/>
              <a:buFont typeface="Lora"/>
              <a:buChar char="●"/>
            </a:pPr>
            <a:r>
              <a:rPr lang="en">
                <a:latin typeface="Lora"/>
                <a:ea typeface="Lora"/>
                <a:cs typeface="Lora"/>
                <a:sym typeface="Lora"/>
              </a:rPr>
              <a:t>Tableau</a:t>
            </a:r>
            <a:endParaRPr>
              <a:latin typeface="Lora"/>
              <a:ea typeface="Lora"/>
              <a:cs typeface="Lora"/>
              <a:sym typeface="Lora"/>
            </a:endParaRPr>
          </a:p>
          <a:p>
            <a:pPr indent="-342900" lvl="0" marL="457200" rtl="0" algn="l">
              <a:spcBef>
                <a:spcPts val="0"/>
              </a:spcBef>
              <a:spcAft>
                <a:spcPts val="0"/>
              </a:spcAft>
              <a:buSzPts val="1800"/>
              <a:buFont typeface="Lora"/>
              <a:buChar char="●"/>
            </a:pPr>
            <a:r>
              <a:rPr lang="en">
                <a:latin typeface="Lora"/>
                <a:ea typeface="Lora"/>
                <a:cs typeface="Lora"/>
                <a:sym typeface="Lora"/>
              </a:rPr>
              <a:t>Datawrapper</a:t>
            </a:r>
            <a:endParaRPr>
              <a:latin typeface="Lora"/>
              <a:ea typeface="Lora"/>
              <a:cs typeface="Lora"/>
              <a:sym typeface="Lora"/>
            </a:endParaRPr>
          </a:p>
          <a:p>
            <a:pPr indent="-342900" lvl="0" marL="457200" rtl="0" algn="l">
              <a:spcBef>
                <a:spcPts val="0"/>
              </a:spcBef>
              <a:spcAft>
                <a:spcPts val="0"/>
              </a:spcAft>
              <a:buSzPts val="1800"/>
              <a:buFont typeface="Lora"/>
              <a:buChar char="●"/>
            </a:pPr>
            <a:r>
              <a:rPr lang="en">
                <a:latin typeface="Lora"/>
                <a:ea typeface="Lora"/>
                <a:cs typeface="Lora"/>
                <a:sym typeface="Lora"/>
              </a:rPr>
              <a:t>Flourish</a:t>
            </a:r>
            <a:endParaRPr>
              <a:latin typeface="Lora"/>
              <a:ea typeface="Lora"/>
              <a:cs typeface="Lora"/>
              <a:sym typeface="Lora"/>
            </a:endParaRPr>
          </a:p>
          <a:p>
            <a:pPr indent="-342900" lvl="0" marL="457200" rtl="0" algn="l">
              <a:spcBef>
                <a:spcPts val="0"/>
              </a:spcBef>
              <a:spcAft>
                <a:spcPts val="0"/>
              </a:spcAft>
              <a:buSzPts val="1800"/>
              <a:buFont typeface="Lora"/>
              <a:buChar char="●"/>
            </a:pPr>
            <a:r>
              <a:rPr lang="en">
                <a:latin typeface="Lora"/>
                <a:ea typeface="Lora"/>
                <a:cs typeface="Lora"/>
                <a:sym typeface="Lora"/>
              </a:rPr>
              <a:t>Carto</a:t>
            </a:r>
            <a:endParaRPr>
              <a:latin typeface="Lora"/>
              <a:ea typeface="Lora"/>
              <a:cs typeface="Lora"/>
              <a:sym typeface="Lora"/>
            </a:endParaRPr>
          </a:p>
          <a:p>
            <a:pPr indent="0" lvl="0" marL="0" rtl="0" algn="l">
              <a:spcBef>
                <a:spcPts val="1600"/>
              </a:spcBef>
              <a:spcAft>
                <a:spcPts val="1600"/>
              </a:spcAft>
              <a:buNone/>
            </a:pPr>
            <a:r>
              <a:rPr lang="en">
                <a:latin typeface="Lora"/>
                <a:ea typeface="Lora"/>
                <a:cs typeface="Lora"/>
                <a:sym typeface="Lora"/>
              </a:rPr>
              <a:t>Tableau, Datawrapper, Flourish and Carto are great for </a:t>
            </a:r>
            <a:r>
              <a:rPr b="1" lang="en">
                <a:latin typeface="Lora"/>
                <a:ea typeface="Lora"/>
                <a:cs typeface="Lora"/>
                <a:sym typeface="Lora"/>
              </a:rPr>
              <a:t>displaying </a:t>
            </a:r>
            <a:r>
              <a:rPr lang="en">
                <a:latin typeface="Lora"/>
                <a:ea typeface="Lora"/>
                <a:cs typeface="Lora"/>
                <a:sym typeface="Lora"/>
              </a:rPr>
              <a:t>data. QGIS and ArcGIS are </a:t>
            </a:r>
            <a:r>
              <a:rPr b="1" lang="en">
                <a:latin typeface="Lora"/>
                <a:ea typeface="Lora"/>
                <a:cs typeface="Lora"/>
                <a:sym typeface="Lora"/>
              </a:rPr>
              <a:t>geographic information system</a:t>
            </a:r>
            <a:r>
              <a:rPr lang="en">
                <a:latin typeface="Lora"/>
                <a:ea typeface="Lora"/>
                <a:cs typeface="Lora"/>
                <a:sym typeface="Lora"/>
              </a:rPr>
              <a:t> software.</a:t>
            </a:r>
            <a:endParaRPr>
              <a:latin typeface="Lora"/>
              <a:ea typeface="Lora"/>
              <a:cs typeface="Lora"/>
              <a:sym typeface="Lora"/>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6" name="Shape 596"/>
        <p:cNvGrpSpPr/>
        <p:nvPr/>
      </p:nvGrpSpPr>
      <p:grpSpPr>
        <a:xfrm>
          <a:off x="0" y="0"/>
          <a:ext cx="0" cy="0"/>
          <a:chOff x="0" y="0"/>
          <a:chExt cx="0" cy="0"/>
        </a:xfrm>
      </p:grpSpPr>
      <p:sp>
        <p:nvSpPr>
          <p:cNvPr id="597" name="Google Shape;597;p89"/>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Database Manager</a:t>
            </a:r>
            <a:endParaRPr/>
          </a:p>
        </p:txBody>
      </p:sp>
      <p:pic>
        <p:nvPicPr>
          <p:cNvPr descr="Screen Shot 2017-07-03 at 4.48.05 PM.png" id="598" name="Google Shape;598;p89"/>
          <p:cNvPicPr preferRelativeResize="0"/>
          <p:nvPr/>
        </p:nvPicPr>
        <p:blipFill>
          <a:blip r:embed="rId3">
            <a:alphaModFix/>
          </a:blip>
          <a:stretch>
            <a:fillRect/>
          </a:stretch>
        </p:blipFill>
        <p:spPr>
          <a:xfrm>
            <a:off x="3379384" y="1211350"/>
            <a:ext cx="4923416" cy="2976648"/>
          </a:xfrm>
          <a:prstGeom prst="rect">
            <a:avLst/>
          </a:prstGeom>
          <a:noFill/>
          <a:ln cap="flat" cmpd="sng" w="9525">
            <a:solidFill>
              <a:srgbClr val="BF7836"/>
            </a:solidFill>
            <a:prstDash val="solid"/>
            <a:round/>
            <a:headEnd len="sm" w="sm" type="none"/>
            <a:tailEnd len="sm" w="sm" type="none"/>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2" name="Shape 602"/>
        <p:cNvGrpSpPr/>
        <p:nvPr/>
      </p:nvGrpSpPr>
      <p:grpSpPr>
        <a:xfrm>
          <a:off x="0" y="0"/>
          <a:ext cx="0" cy="0"/>
          <a:chOff x="0" y="0"/>
          <a:chExt cx="0" cy="0"/>
        </a:xfrm>
      </p:grpSpPr>
      <p:sp>
        <p:nvSpPr>
          <p:cNvPr id="603" name="Google Shape;603;p90"/>
          <p:cNvSpPr txBox="1"/>
          <p:nvPr>
            <p:ph type="title"/>
          </p:nvPr>
        </p:nvSpPr>
        <p:spPr>
          <a:xfrm>
            <a:off x="2400250" y="4997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tools you can use</a:t>
            </a:r>
            <a:endParaRPr/>
          </a:p>
        </p:txBody>
      </p:sp>
      <p:sp>
        <p:nvSpPr>
          <p:cNvPr id="604" name="Google Shape;604;p90"/>
          <p:cNvSpPr txBox="1"/>
          <p:nvPr>
            <p:ph idx="1" type="body"/>
          </p:nvPr>
        </p:nvSpPr>
        <p:spPr>
          <a:xfrm>
            <a:off x="2410112" y="1138576"/>
            <a:ext cx="63216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latin typeface="Lora"/>
                <a:ea typeface="Lora"/>
                <a:cs typeface="Lora"/>
                <a:sym typeface="Lora"/>
              </a:rPr>
              <a:t>Microsoft Access </a:t>
            </a:r>
            <a:r>
              <a:rPr b="1" lang="en">
                <a:solidFill>
                  <a:srgbClr val="CC0000"/>
                </a:solidFill>
                <a:latin typeface="Lora"/>
                <a:ea typeface="Lora"/>
                <a:cs typeface="Lora"/>
                <a:sym typeface="Lora"/>
              </a:rPr>
              <a:t>$$$</a:t>
            </a:r>
            <a:endParaRPr>
              <a:latin typeface="Lora"/>
              <a:ea typeface="Lora"/>
              <a:cs typeface="Lora"/>
              <a:sym typeface="Lora"/>
            </a:endParaRPr>
          </a:p>
          <a:p>
            <a:pPr indent="-342900" lvl="0" marL="457200" rtl="0" algn="l">
              <a:spcBef>
                <a:spcPts val="0"/>
              </a:spcBef>
              <a:spcAft>
                <a:spcPts val="0"/>
              </a:spcAft>
              <a:buSzPts val="1800"/>
              <a:buFont typeface="Lora"/>
              <a:buChar char="●"/>
            </a:pPr>
            <a:r>
              <a:rPr lang="en">
                <a:latin typeface="Lora"/>
                <a:ea typeface="Lora"/>
                <a:cs typeface="Lora"/>
                <a:sym typeface="Lora"/>
              </a:rPr>
              <a:t>MySQL</a:t>
            </a:r>
            <a:endParaRPr>
              <a:latin typeface="Lora"/>
              <a:ea typeface="Lora"/>
              <a:cs typeface="Lora"/>
              <a:sym typeface="Lora"/>
            </a:endParaRPr>
          </a:p>
          <a:p>
            <a:pPr indent="-342900" lvl="0" marL="457200" rtl="0" algn="l">
              <a:spcBef>
                <a:spcPts val="0"/>
              </a:spcBef>
              <a:spcAft>
                <a:spcPts val="0"/>
              </a:spcAft>
              <a:buSzPts val="1800"/>
              <a:buFont typeface="Lora"/>
              <a:buChar char="●"/>
            </a:pPr>
            <a:r>
              <a:rPr lang="en">
                <a:latin typeface="Lora"/>
                <a:ea typeface="Lora"/>
                <a:cs typeface="Lora"/>
                <a:sym typeface="Lora"/>
              </a:rPr>
              <a:t>SQLite</a:t>
            </a:r>
            <a:endParaRPr>
              <a:latin typeface="Lora"/>
              <a:ea typeface="Lora"/>
              <a:cs typeface="Lora"/>
              <a:sym typeface="Lora"/>
            </a:endParaRPr>
          </a:p>
          <a:p>
            <a:pPr indent="-342900" lvl="0" marL="457200" rtl="0" algn="l">
              <a:spcBef>
                <a:spcPts val="0"/>
              </a:spcBef>
              <a:spcAft>
                <a:spcPts val="0"/>
              </a:spcAft>
              <a:buSzPts val="1800"/>
              <a:buFont typeface="Lora"/>
              <a:buChar char="●"/>
            </a:pPr>
            <a:r>
              <a:rPr lang="en">
                <a:latin typeface="Lora"/>
                <a:ea typeface="Lora"/>
                <a:cs typeface="Lora"/>
                <a:sym typeface="Lora"/>
              </a:rPr>
              <a:t>PostgreSQL</a:t>
            </a:r>
            <a:endParaRPr>
              <a:latin typeface="Lora"/>
              <a:ea typeface="Lora"/>
              <a:cs typeface="Lora"/>
              <a:sym typeface="Lora"/>
            </a:endParaRPr>
          </a:p>
          <a:p>
            <a:pPr indent="0" lvl="0" marL="0" rtl="0" algn="l">
              <a:spcBef>
                <a:spcPts val="1600"/>
              </a:spcBef>
              <a:spcAft>
                <a:spcPts val="0"/>
              </a:spcAft>
              <a:buNone/>
            </a:pPr>
            <a:r>
              <a:rPr lang="en">
                <a:latin typeface="Lora"/>
                <a:ea typeface="Lora"/>
                <a:cs typeface="Lora"/>
                <a:sym typeface="Lora"/>
              </a:rPr>
              <a:t>Some popular interfaces for MySQL, SQLite, PostgreSQL</a:t>
            </a:r>
            <a:endParaRPr>
              <a:latin typeface="Lora"/>
              <a:ea typeface="Lora"/>
              <a:cs typeface="Lora"/>
              <a:sym typeface="Lora"/>
            </a:endParaRPr>
          </a:p>
          <a:p>
            <a:pPr indent="-342900" lvl="0" marL="457200" rtl="0" algn="l">
              <a:spcBef>
                <a:spcPts val="1600"/>
              </a:spcBef>
              <a:spcAft>
                <a:spcPts val="0"/>
              </a:spcAft>
              <a:buSzPts val="1800"/>
              <a:buFont typeface="Lora"/>
              <a:buChar char="●"/>
            </a:pPr>
            <a:r>
              <a:rPr lang="en">
                <a:latin typeface="Lora"/>
                <a:ea typeface="Lora"/>
                <a:cs typeface="Lora"/>
                <a:sym typeface="Lora"/>
              </a:rPr>
              <a:t>SQLyog</a:t>
            </a:r>
            <a:endParaRPr>
              <a:latin typeface="Lora"/>
              <a:ea typeface="Lora"/>
              <a:cs typeface="Lora"/>
              <a:sym typeface="Lora"/>
            </a:endParaRPr>
          </a:p>
          <a:p>
            <a:pPr indent="-342900" lvl="0" marL="457200" rtl="0" algn="l">
              <a:spcBef>
                <a:spcPts val="0"/>
              </a:spcBef>
              <a:spcAft>
                <a:spcPts val="0"/>
              </a:spcAft>
              <a:buSzPts val="1800"/>
              <a:buFont typeface="Lora"/>
              <a:buChar char="●"/>
            </a:pPr>
            <a:r>
              <a:rPr lang="en">
                <a:latin typeface="Lora"/>
                <a:ea typeface="Lora"/>
                <a:cs typeface="Lora"/>
                <a:sym typeface="Lora"/>
              </a:rPr>
              <a:t>SQLite Manager</a:t>
            </a:r>
            <a:endParaRPr>
              <a:latin typeface="Lora"/>
              <a:ea typeface="Lora"/>
              <a:cs typeface="Lora"/>
              <a:sym typeface="Lora"/>
            </a:endParaRPr>
          </a:p>
          <a:p>
            <a:pPr indent="-342900" lvl="0" marL="457200" rtl="0" algn="l">
              <a:spcBef>
                <a:spcPts val="0"/>
              </a:spcBef>
              <a:spcAft>
                <a:spcPts val="0"/>
              </a:spcAft>
              <a:buSzPts val="1800"/>
              <a:buChar char="●"/>
            </a:pPr>
            <a:r>
              <a:rPr lang="en">
                <a:latin typeface="Lora"/>
                <a:ea typeface="Lora"/>
                <a:cs typeface="Lora"/>
                <a:sym typeface="Lora"/>
              </a:rPr>
              <a:t>Navicat </a:t>
            </a:r>
            <a:r>
              <a:rPr b="1" lang="en">
                <a:solidFill>
                  <a:srgbClr val="CC0000"/>
                </a:solidFill>
                <a:latin typeface="Lora"/>
                <a:ea typeface="Lora"/>
                <a:cs typeface="Lora"/>
                <a:sym typeface="Lora"/>
              </a:rPr>
              <a:t>$$$</a:t>
            </a:r>
            <a:endParaRPr>
              <a:latin typeface="Lora"/>
              <a:ea typeface="Lora"/>
              <a:cs typeface="Lora"/>
              <a:sym typeface="Lor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8" name="Shape 608"/>
        <p:cNvGrpSpPr/>
        <p:nvPr/>
      </p:nvGrpSpPr>
      <p:grpSpPr>
        <a:xfrm>
          <a:off x="0" y="0"/>
          <a:ext cx="0" cy="0"/>
          <a:chOff x="0" y="0"/>
          <a:chExt cx="0" cy="0"/>
        </a:xfrm>
      </p:grpSpPr>
      <p:sp>
        <p:nvSpPr>
          <p:cNvPr id="609" name="Google Shape;609;p91"/>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Intermediate: Database Manager</a:t>
            </a:r>
            <a:endParaRPr/>
          </a:p>
        </p:txBody>
      </p:sp>
      <p:sp>
        <p:nvSpPr>
          <p:cNvPr id="610" name="Google Shape;610;p91"/>
          <p:cNvSpPr txBox="1"/>
          <p:nvPr>
            <p:ph idx="1" type="body"/>
          </p:nvPr>
        </p:nvSpPr>
        <p:spPr>
          <a:xfrm>
            <a:off x="311696" y="1290975"/>
            <a:ext cx="84201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ora"/>
                <a:ea typeface="Lora"/>
                <a:cs typeface="Lora"/>
                <a:sym typeface="Lora"/>
              </a:rPr>
              <a:t>Useful when:</a:t>
            </a:r>
            <a:endParaRPr>
              <a:latin typeface="Lora"/>
              <a:ea typeface="Lora"/>
              <a:cs typeface="Lora"/>
              <a:sym typeface="Lora"/>
            </a:endParaRPr>
          </a:p>
          <a:p>
            <a:pPr indent="-342900" lvl="0" marL="457200" rtl="0" algn="l">
              <a:spcBef>
                <a:spcPts val="1600"/>
              </a:spcBef>
              <a:spcAft>
                <a:spcPts val="0"/>
              </a:spcAft>
              <a:buSzPts val="1800"/>
              <a:buChar char="●"/>
            </a:pPr>
            <a:r>
              <a:rPr lang="en">
                <a:latin typeface="Lora"/>
                <a:ea typeface="Lora"/>
                <a:cs typeface="Lora"/>
                <a:sym typeface="Lora"/>
              </a:rPr>
              <a:t>You have </a:t>
            </a:r>
            <a:r>
              <a:rPr b="1" lang="en">
                <a:latin typeface="Lora"/>
                <a:ea typeface="Lora"/>
                <a:cs typeface="Lora"/>
                <a:sym typeface="Lora"/>
              </a:rPr>
              <a:t>relational</a:t>
            </a:r>
            <a:r>
              <a:rPr lang="en">
                <a:latin typeface="Lora"/>
                <a:ea typeface="Lora"/>
                <a:cs typeface="Lora"/>
                <a:sym typeface="Lora"/>
              </a:rPr>
              <a:t> data -- a group of data sets intended to go together</a:t>
            </a:r>
            <a:endParaRPr>
              <a:latin typeface="Lora"/>
              <a:ea typeface="Lora"/>
              <a:cs typeface="Lora"/>
              <a:sym typeface="Lora"/>
            </a:endParaRPr>
          </a:p>
          <a:p>
            <a:pPr indent="-342900" lvl="0" marL="457200" rtl="0" algn="l">
              <a:spcBef>
                <a:spcPts val="0"/>
              </a:spcBef>
              <a:spcAft>
                <a:spcPts val="0"/>
              </a:spcAft>
              <a:buSzPts val="1800"/>
              <a:buChar char="●"/>
            </a:pPr>
            <a:r>
              <a:rPr lang="en">
                <a:latin typeface="Lora"/>
                <a:ea typeface="Lora"/>
                <a:cs typeface="Lora"/>
                <a:sym typeface="Lora"/>
              </a:rPr>
              <a:t>You are doing an </a:t>
            </a:r>
            <a:r>
              <a:rPr b="1" lang="en">
                <a:latin typeface="Lora"/>
                <a:ea typeface="Lora"/>
                <a:cs typeface="Lora"/>
                <a:sym typeface="Lora"/>
              </a:rPr>
              <a:t>enterprise join</a:t>
            </a:r>
            <a:r>
              <a:rPr lang="en">
                <a:latin typeface="Lora"/>
                <a:ea typeface="Lora"/>
                <a:cs typeface="Lora"/>
                <a:sym typeface="Lora"/>
              </a:rPr>
              <a:t> to examine the overlap between two seemingly unrelated data sets (“Are there any sex offenders on the school district’s employee roster?”)</a:t>
            </a:r>
            <a:endParaRPr>
              <a:latin typeface="Lora"/>
              <a:ea typeface="Lora"/>
              <a:cs typeface="Lora"/>
              <a:sym typeface="Lora"/>
            </a:endParaRPr>
          </a:p>
          <a:p>
            <a:pPr indent="-342900" lvl="0" marL="457200" rtl="0" algn="l">
              <a:spcBef>
                <a:spcPts val="0"/>
              </a:spcBef>
              <a:spcAft>
                <a:spcPts val="0"/>
              </a:spcAft>
              <a:buSzPts val="1800"/>
              <a:buFont typeface="Lora"/>
              <a:buChar char="●"/>
            </a:pPr>
            <a:r>
              <a:rPr lang="en">
                <a:latin typeface="Lora"/>
                <a:ea typeface="Lora"/>
                <a:cs typeface="Lora"/>
                <a:sym typeface="Lora"/>
              </a:rPr>
              <a:t>You have more data than can fit in a spreadsheet</a:t>
            </a:r>
            <a:endParaRPr>
              <a:latin typeface="Lora"/>
              <a:ea typeface="Lora"/>
              <a:cs typeface="Lora"/>
              <a:sym typeface="Lora"/>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4" name="Shape 614"/>
        <p:cNvGrpSpPr/>
        <p:nvPr/>
      </p:nvGrpSpPr>
      <p:grpSpPr>
        <a:xfrm>
          <a:off x="0" y="0"/>
          <a:ext cx="0" cy="0"/>
          <a:chOff x="0" y="0"/>
          <a:chExt cx="0" cy="0"/>
        </a:xfrm>
      </p:grpSpPr>
      <p:sp>
        <p:nvSpPr>
          <p:cNvPr id="615" name="Google Shape;615;p92"/>
          <p:cNvSpPr txBox="1"/>
          <p:nvPr>
            <p:ph type="title"/>
          </p:nvPr>
        </p:nvSpPr>
        <p:spPr>
          <a:xfrm>
            <a:off x="2400250" y="575950"/>
            <a:ext cx="66153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Statistical Software</a:t>
            </a:r>
            <a:endParaRPr/>
          </a:p>
        </p:txBody>
      </p:sp>
      <p:pic>
        <p:nvPicPr>
          <p:cNvPr descr="Screen Shot 2017-07-03 at 4.51.22 PM.png" id="616" name="Google Shape;616;p92"/>
          <p:cNvPicPr preferRelativeResize="0"/>
          <p:nvPr/>
        </p:nvPicPr>
        <p:blipFill>
          <a:blip r:embed="rId3">
            <a:alphaModFix/>
          </a:blip>
          <a:stretch>
            <a:fillRect/>
          </a:stretch>
        </p:blipFill>
        <p:spPr>
          <a:xfrm>
            <a:off x="3359400" y="1211350"/>
            <a:ext cx="4808549" cy="3005375"/>
          </a:xfrm>
          <a:prstGeom prst="rect">
            <a:avLst/>
          </a:prstGeom>
          <a:noFill/>
          <a:ln cap="flat" cmpd="sng" w="9525">
            <a:solidFill>
              <a:srgbClr val="BF7836"/>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0" name="Shape 620"/>
        <p:cNvGrpSpPr/>
        <p:nvPr/>
      </p:nvGrpSpPr>
      <p:grpSpPr>
        <a:xfrm>
          <a:off x="0" y="0"/>
          <a:ext cx="0" cy="0"/>
          <a:chOff x="0" y="0"/>
          <a:chExt cx="0" cy="0"/>
        </a:xfrm>
      </p:grpSpPr>
      <p:sp>
        <p:nvSpPr>
          <p:cNvPr id="621" name="Google Shape;621;p93"/>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Advanced: Stats and coding</a:t>
            </a:r>
            <a:endParaRPr/>
          </a:p>
        </p:txBody>
      </p:sp>
      <p:sp>
        <p:nvSpPr>
          <p:cNvPr id="622" name="Google Shape;622;p93"/>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Useful when:</a:t>
            </a:r>
            <a:endParaRPr/>
          </a:p>
          <a:p>
            <a:pPr indent="-342900" lvl="0" marL="457200" rtl="0" algn="l">
              <a:spcBef>
                <a:spcPts val="1600"/>
              </a:spcBef>
              <a:spcAft>
                <a:spcPts val="0"/>
              </a:spcAft>
              <a:buSzPts val="1800"/>
              <a:buChar char="●"/>
            </a:pPr>
            <a:r>
              <a:rPr lang="en"/>
              <a:t>You need to run complicated statistical tests to answer your journalism question</a:t>
            </a:r>
            <a:endParaRPr/>
          </a:p>
          <a:p>
            <a:pPr indent="-342900" lvl="0" marL="457200" rtl="0" algn="l">
              <a:spcBef>
                <a:spcPts val="0"/>
              </a:spcBef>
              <a:spcAft>
                <a:spcPts val="0"/>
              </a:spcAft>
              <a:buSzPts val="1800"/>
              <a:buChar char="●"/>
            </a:pPr>
            <a:r>
              <a:rPr lang="en"/>
              <a:t>You have a newsroom problem that only coding can solve (e.g. scraping a complex website)</a:t>
            </a:r>
            <a:endParaRPr/>
          </a:p>
          <a:p>
            <a:pPr indent="-342900" lvl="0" marL="457200" rtl="0" algn="l">
              <a:spcBef>
                <a:spcPts val="0"/>
              </a:spcBef>
              <a:spcAft>
                <a:spcPts val="0"/>
              </a:spcAft>
              <a:buSzPts val="1800"/>
              <a:buChar char="●"/>
            </a:pPr>
            <a:r>
              <a:rPr lang="en"/>
              <a:t>You want to build a highly customized data visualization</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6" name="Shape 626"/>
        <p:cNvGrpSpPr/>
        <p:nvPr/>
      </p:nvGrpSpPr>
      <p:grpSpPr>
        <a:xfrm>
          <a:off x="0" y="0"/>
          <a:ext cx="0" cy="0"/>
          <a:chOff x="0" y="0"/>
          <a:chExt cx="0" cy="0"/>
        </a:xfrm>
      </p:grpSpPr>
      <p:sp>
        <p:nvSpPr>
          <p:cNvPr id="627" name="Google Shape;627;p9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tools you can use</a:t>
            </a:r>
            <a:endParaRPr/>
          </a:p>
        </p:txBody>
      </p:sp>
      <p:sp>
        <p:nvSpPr>
          <p:cNvPr id="628" name="Google Shape;628;p9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RStudio</a:t>
            </a:r>
            <a:endParaRPr/>
          </a:p>
          <a:p>
            <a:pPr indent="-342900" lvl="0" marL="457200" rtl="0" algn="l">
              <a:spcBef>
                <a:spcPts val="0"/>
              </a:spcBef>
              <a:spcAft>
                <a:spcPts val="0"/>
              </a:spcAft>
              <a:buSzPts val="1800"/>
              <a:buChar char="●"/>
            </a:pPr>
            <a:r>
              <a:rPr lang="en"/>
              <a:t>SPSS </a:t>
            </a:r>
            <a:r>
              <a:rPr b="1" lang="en">
                <a:solidFill>
                  <a:srgbClr val="CC0000"/>
                </a:solidFill>
              </a:rPr>
              <a:t>$$$</a:t>
            </a:r>
            <a:endParaRPr/>
          </a:p>
          <a:p>
            <a:pPr indent="-342900" lvl="0" marL="457200" rtl="0" algn="l">
              <a:spcBef>
                <a:spcPts val="0"/>
              </a:spcBef>
              <a:spcAft>
                <a:spcPts val="0"/>
              </a:spcAft>
              <a:buSzPts val="1800"/>
              <a:buChar char="●"/>
            </a:pPr>
            <a:r>
              <a:rPr lang="en"/>
              <a:t>SAS </a:t>
            </a:r>
            <a:r>
              <a:rPr b="1" lang="en">
                <a:solidFill>
                  <a:srgbClr val="CC0000"/>
                </a:solidFill>
              </a:rPr>
              <a:t>$$$</a:t>
            </a:r>
            <a:endParaRPr/>
          </a:p>
          <a:p>
            <a:pPr indent="-342900" lvl="0" marL="457200" rtl="0" algn="l">
              <a:spcBef>
                <a:spcPts val="0"/>
              </a:spcBef>
              <a:spcAft>
                <a:spcPts val="0"/>
              </a:spcAft>
              <a:buSzPts val="1800"/>
              <a:buChar char="●"/>
            </a:pPr>
            <a:r>
              <a:rPr lang="en"/>
              <a:t>Microsoft Access </a:t>
            </a:r>
            <a:r>
              <a:rPr b="1" lang="en">
                <a:solidFill>
                  <a:srgbClr val="CC0000"/>
                </a:solidFill>
              </a:rPr>
              <a:t>$$$</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F7836"/>
        </a:solidFill>
      </p:bgPr>
    </p:bg>
    <p:spTree>
      <p:nvGrpSpPr>
        <p:cNvPr id="632" name="Shape 632"/>
        <p:cNvGrpSpPr/>
        <p:nvPr/>
      </p:nvGrpSpPr>
      <p:grpSpPr>
        <a:xfrm>
          <a:off x="0" y="0"/>
          <a:ext cx="0" cy="0"/>
          <a:chOff x="0" y="0"/>
          <a:chExt cx="0" cy="0"/>
        </a:xfrm>
      </p:grpSpPr>
      <p:sp>
        <p:nvSpPr>
          <p:cNvPr id="633" name="Google Shape;633;p95"/>
          <p:cNvSpPr txBox="1"/>
          <p:nvPr>
            <p:ph type="title"/>
          </p:nvPr>
        </p:nvSpPr>
        <p:spPr>
          <a:xfrm>
            <a:off x="333450" y="2042250"/>
            <a:ext cx="8477100" cy="10590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4800"/>
              <a:buFont typeface="Raleway"/>
              <a:buNone/>
            </a:pPr>
            <a:r>
              <a:rPr i="0" lang="en" sz="3000" u="none" cap="none" strike="noStrike">
                <a:solidFill>
                  <a:schemeClr val="lt1"/>
                </a:solidFill>
                <a:latin typeface="Lora"/>
                <a:ea typeface="Lora"/>
                <a:cs typeface="Lora"/>
                <a:sym typeface="Lora"/>
              </a:rPr>
              <a:t>Data visualization </a:t>
            </a:r>
            <a:r>
              <a:rPr lang="en" sz="3000">
                <a:solidFill>
                  <a:schemeClr val="lt1"/>
                </a:solidFill>
                <a:latin typeface="Lora"/>
                <a:ea typeface="Lora"/>
                <a:cs typeface="Lora"/>
                <a:sym typeface="Lora"/>
              </a:rPr>
              <a:t>does not have to be complex</a:t>
            </a:r>
            <a:endParaRPr sz="3000">
              <a:latin typeface="Lora"/>
              <a:ea typeface="Lora"/>
              <a:cs typeface="Lora"/>
              <a:sym typeface="Lora"/>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9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3000"/>
              <a:buFont typeface="Raleway"/>
              <a:buNone/>
            </a:pPr>
            <a:r>
              <a:rPr i="0" lang="en" sz="3000" u="none" cap="none" strike="noStrike">
                <a:solidFill>
                  <a:srgbClr val="000000"/>
                </a:solidFill>
              </a:rPr>
              <a:t>Software for building data viz</a:t>
            </a:r>
            <a:endParaRPr sz="3000">
              <a:solidFill>
                <a:srgbClr val="000000"/>
              </a:solidFill>
            </a:endParaRPr>
          </a:p>
        </p:txBody>
      </p:sp>
      <p:sp>
        <p:nvSpPr>
          <p:cNvPr id="639" name="Google Shape;639;p96"/>
          <p:cNvSpPr txBox="1"/>
          <p:nvPr>
            <p:ph idx="1" type="body"/>
          </p:nvPr>
        </p:nvSpPr>
        <p:spPr>
          <a:xfrm>
            <a:off x="407200" y="1253725"/>
            <a:ext cx="4588200" cy="2685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600"/>
              </a:spcBef>
              <a:spcAft>
                <a:spcPts val="0"/>
              </a:spcAft>
              <a:buClr>
                <a:schemeClr val="dk2"/>
              </a:buClr>
              <a:buSzPts val="1800"/>
              <a:buFont typeface="Lato"/>
              <a:buNone/>
            </a:pPr>
            <a:r>
              <a:rPr i="0" lang="en" sz="3000" u="sng" cap="none" strike="noStrike">
                <a:solidFill>
                  <a:srgbClr val="000000"/>
                </a:solidFill>
                <a:latin typeface="Lora"/>
                <a:ea typeface="Lora"/>
                <a:cs typeface="Lora"/>
                <a:sym typeface="Lora"/>
                <a:hlinkClick r:id="rId3">
                  <a:extLst>
                    <a:ext uri="{A12FA001-AC4F-418D-AE19-62706E023703}">
                      <ahyp:hlinkClr val="tx"/>
                    </a:ext>
                  </a:extLst>
                </a:hlinkClick>
              </a:rPr>
              <a:t>Tableau </a:t>
            </a:r>
            <a:endParaRPr i="0" sz="3000" u="none" cap="none" strike="noStrike">
              <a:solidFill>
                <a:srgbClr val="000000"/>
              </a:solidFill>
              <a:latin typeface="Lora"/>
              <a:ea typeface="Lora"/>
              <a:cs typeface="Lora"/>
              <a:sym typeface="Lora"/>
            </a:endParaRPr>
          </a:p>
          <a:p>
            <a:pPr indent="0" lvl="0" marL="0" marR="0" rtl="0" algn="l">
              <a:lnSpc>
                <a:spcPct val="115000"/>
              </a:lnSpc>
              <a:spcBef>
                <a:spcPts val="1600"/>
              </a:spcBef>
              <a:spcAft>
                <a:spcPts val="0"/>
              </a:spcAft>
              <a:buClr>
                <a:schemeClr val="dk2"/>
              </a:buClr>
              <a:buSzPts val="1800"/>
              <a:buFont typeface="Lato"/>
              <a:buNone/>
            </a:pPr>
            <a:r>
              <a:rPr lang="en" sz="3000" u="sng">
                <a:solidFill>
                  <a:srgbClr val="000000"/>
                </a:solidFill>
                <a:latin typeface="Lora"/>
                <a:ea typeface="Lora"/>
                <a:cs typeface="Lora"/>
                <a:sym typeface="Lora"/>
                <a:hlinkClick r:id="rId4">
                  <a:extLst>
                    <a:ext uri="{A12FA001-AC4F-418D-AE19-62706E023703}">
                      <ahyp:hlinkClr val="tx"/>
                    </a:ext>
                  </a:extLst>
                </a:hlinkClick>
              </a:rPr>
              <a:t>Datawrapper</a:t>
            </a:r>
            <a:endParaRPr sz="3000">
              <a:solidFill>
                <a:srgbClr val="000000"/>
              </a:solidFill>
              <a:latin typeface="Lora"/>
              <a:ea typeface="Lora"/>
              <a:cs typeface="Lora"/>
              <a:sym typeface="Lora"/>
            </a:endParaRPr>
          </a:p>
          <a:p>
            <a:pPr indent="0" lvl="0" marL="0" marR="0" rtl="0" algn="l">
              <a:lnSpc>
                <a:spcPct val="115000"/>
              </a:lnSpc>
              <a:spcBef>
                <a:spcPts val="1600"/>
              </a:spcBef>
              <a:spcAft>
                <a:spcPts val="0"/>
              </a:spcAft>
              <a:buClr>
                <a:schemeClr val="dk2"/>
              </a:buClr>
              <a:buSzPts val="1800"/>
              <a:buFont typeface="Lato"/>
              <a:buNone/>
            </a:pPr>
            <a:r>
              <a:rPr lang="en" sz="3000" u="sng">
                <a:solidFill>
                  <a:srgbClr val="000000"/>
                </a:solidFill>
                <a:latin typeface="Lora"/>
                <a:ea typeface="Lora"/>
                <a:cs typeface="Lora"/>
                <a:sym typeface="Lora"/>
                <a:hlinkClick r:id="rId5">
                  <a:extLst>
                    <a:ext uri="{A12FA001-AC4F-418D-AE19-62706E023703}">
                      <ahyp:hlinkClr val="tx"/>
                    </a:ext>
                  </a:extLst>
                </a:hlinkClick>
              </a:rPr>
              <a:t>Flourish</a:t>
            </a:r>
            <a:endParaRPr sz="3000">
              <a:solidFill>
                <a:srgbClr val="000000"/>
              </a:solidFill>
              <a:latin typeface="Lora"/>
              <a:ea typeface="Lora"/>
              <a:cs typeface="Lora"/>
              <a:sym typeface="Lora"/>
            </a:endParaRPr>
          </a:p>
        </p:txBody>
      </p:sp>
      <p:sp>
        <p:nvSpPr>
          <p:cNvPr id="640" name="Google Shape;640;p96"/>
          <p:cNvSpPr txBox="1"/>
          <p:nvPr/>
        </p:nvSpPr>
        <p:spPr>
          <a:xfrm>
            <a:off x="5119286" y="1253725"/>
            <a:ext cx="3474300" cy="300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lang="en" sz="3000" u="sng">
                <a:latin typeface="Lora"/>
                <a:ea typeface="Lora"/>
                <a:cs typeface="Lora"/>
                <a:sym typeface="Lora"/>
                <a:hlinkClick r:id="rId6"/>
              </a:rPr>
              <a:t>D3.js</a:t>
            </a:r>
            <a:endParaRPr sz="3000">
              <a:latin typeface="Lora"/>
              <a:ea typeface="Lora"/>
              <a:cs typeface="Lora"/>
              <a:sym typeface="Lora"/>
            </a:endParaRPr>
          </a:p>
          <a:p>
            <a:pPr indent="0" lvl="0" marL="0" rtl="0" algn="l">
              <a:lnSpc>
                <a:spcPct val="115000"/>
              </a:lnSpc>
              <a:spcBef>
                <a:spcPts val="1600"/>
              </a:spcBef>
              <a:spcAft>
                <a:spcPts val="0"/>
              </a:spcAft>
              <a:buNone/>
            </a:pPr>
            <a:r>
              <a:rPr lang="en" sz="3000" u="sng">
                <a:latin typeface="Lora"/>
                <a:ea typeface="Lora"/>
                <a:cs typeface="Lora"/>
                <a:sym typeface="Lora"/>
                <a:hlinkClick r:id="rId7"/>
              </a:rPr>
              <a:t>Highcharts</a:t>
            </a:r>
            <a:endParaRPr sz="3000">
              <a:latin typeface="Lora"/>
              <a:ea typeface="Lora"/>
              <a:cs typeface="Lora"/>
              <a:sym typeface="Lora"/>
            </a:endParaRPr>
          </a:p>
          <a:p>
            <a:pPr indent="0" lvl="0" marL="0" rtl="0" algn="l">
              <a:lnSpc>
                <a:spcPct val="115000"/>
              </a:lnSpc>
              <a:spcBef>
                <a:spcPts val="1600"/>
              </a:spcBef>
              <a:spcAft>
                <a:spcPts val="0"/>
              </a:spcAft>
              <a:buNone/>
            </a:pPr>
            <a:r>
              <a:rPr lang="en" sz="3000" u="sng">
                <a:latin typeface="Lora"/>
                <a:ea typeface="Lora"/>
                <a:cs typeface="Lora"/>
                <a:sym typeface="Lora"/>
                <a:hlinkClick r:id="rId8"/>
              </a:rPr>
              <a:t>ChartistJS</a:t>
            </a:r>
            <a:endParaRPr sz="3000">
              <a:latin typeface="Lora"/>
              <a:ea typeface="Lora"/>
              <a:cs typeface="Lora"/>
              <a:sym typeface="Lora"/>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97"/>
          <p:cNvSpPr txBox="1"/>
          <p:nvPr>
            <p:ph type="title"/>
          </p:nvPr>
        </p:nvSpPr>
        <p:spPr>
          <a:xfrm>
            <a:off x="311700" y="305725"/>
            <a:ext cx="21513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3000"/>
              <a:buFont typeface="Raleway"/>
              <a:buNone/>
            </a:pPr>
            <a:r>
              <a:rPr i="0" lang="en" sz="3000" u="none" cap="none" strike="noStrike">
                <a:solidFill>
                  <a:srgbClr val="000000"/>
                </a:solidFill>
              </a:rPr>
              <a:t> Bar charts</a:t>
            </a:r>
            <a:endParaRPr>
              <a:solidFill>
                <a:srgbClr val="000000"/>
              </a:solidFill>
            </a:endParaRPr>
          </a:p>
        </p:txBody>
      </p:sp>
      <p:sp>
        <p:nvSpPr>
          <p:cNvPr id="646" name="Google Shape;646;p97"/>
          <p:cNvSpPr txBox="1"/>
          <p:nvPr>
            <p:ph idx="1" type="body"/>
          </p:nvPr>
        </p:nvSpPr>
        <p:spPr>
          <a:xfrm>
            <a:off x="2807125" y="982725"/>
            <a:ext cx="5841900" cy="450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SzPts val="1800"/>
              <a:buFont typeface="Lato"/>
              <a:buNone/>
            </a:pPr>
            <a:r>
              <a:rPr i="0" lang="en" sz="1800" u="none" cap="none" strike="noStrike">
                <a:solidFill>
                  <a:srgbClr val="000000"/>
                </a:solidFill>
                <a:latin typeface="Lora"/>
                <a:ea typeface="Lora"/>
                <a:cs typeface="Lora"/>
                <a:sym typeface="Lora"/>
              </a:rPr>
              <a:t>Great for showing simple counts and percentages.</a:t>
            </a:r>
            <a:endParaRPr>
              <a:solidFill>
                <a:srgbClr val="000000"/>
              </a:solidFill>
              <a:latin typeface="Lora"/>
              <a:ea typeface="Lora"/>
              <a:cs typeface="Lora"/>
              <a:sym typeface="Lora"/>
            </a:endParaRPr>
          </a:p>
        </p:txBody>
      </p:sp>
      <p:pic>
        <p:nvPicPr>
          <p:cNvPr descr="hickeydottle-steak-1-rd.png" id="647" name="Google Shape;647;p97">
            <a:hlinkClick r:id="rId3"/>
          </p:cNvPr>
          <p:cNvPicPr preferRelativeResize="0"/>
          <p:nvPr/>
        </p:nvPicPr>
        <p:blipFill rotWithShape="1">
          <a:blip r:embed="rId4">
            <a:alphaModFix/>
          </a:blip>
          <a:srcRect b="0" l="0" r="0" t="0"/>
          <a:stretch/>
        </p:blipFill>
        <p:spPr>
          <a:xfrm>
            <a:off x="2891302" y="1433625"/>
            <a:ext cx="4070103" cy="2904375"/>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9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3000"/>
              <a:buFont typeface="Raleway"/>
              <a:buNone/>
            </a:pPr>
            <a:r>
              <a:rPr i="0" lang="en" sz="3000" u="none" cap="none" strike="noStrike">
                <a:solidFill>
                  <a:srgbClr val="000000"/>
                </a:solidFill>
              </a:rPr>
              <a:t> Pie charts</a:t>
            </a:r>
            <a:endParaRPr sz="3000">
              <a:solidFill>
                <a:srgbClr val="000000"/>
              </a:solidFill>
            </a:endParaRPr>
          </a:p>
        </p:txBody>
      </p:sp>
      <p:sp>
        <p:nvSpPr>
          <p:cNvPr id="653" name="Google Shape;653;p98"/>
          <p:cNvSpPr txBox="1"/>
          <p:nvPr>
            <p:ph idx="1" type="body"/>
          </p:nvPr>
        </p:nvSpPr>
        <p:spPr>
          <a:xfrm>
            <a:off x="2501850" y="1211350"/>
            <a:ext cx="6231900" cy="543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SzPts val="1800"/>
              <a:buFont typeface="Lato"/>
              <a:buNone/>
            </a:pPr>
            <a:r>
              <a:rPr i="0" lang="en" sz="1800" u="none" cap="none" strike="noStrike">
                <a:solidFill>
                  <a:srgbClr val="000000"/>
                </a:solidFill>
                <a:latin typeface="Lora"/>
                <a:ea typeface="Lora"/>
                <a:cs typeface="Lora"/>
                <a:sym typeface="Lora"/>
              </a:rPr>
              <a:t>Better for showing  percentages rather than counts only.</a:t>
            </a:r>
            <a:endParaRPr>
              <a:solidFill>
                <a:srgbClr val="000000"/>
              </a:solidFill>
              <a:latin typeface="Lora"/>
              <a:ea typeface="Lora"/>
              <a:cs typeface="Lora"/>
              <a:sym typeface="Lora"/>
            </a:endParaRPr>
          </a:p>
        </p:txBody>
      </p:sp>
      <p:pic>
        <p:nvPicPr>
          <p:cNvPr descr="Screen Shot 2017-07-05 at 2.22.28 PM.png" id="654" name="Google Shape;654;p98"/>
          <p:cNvPicPr preferRelativeResize="0"/>
          <p:nvPr/>
        </p:nvPicPr>
        <p:blipFill rotWithShape="1">
          <a:blip r:embed="rId3">
            <a:alphaModFix/>
          </a:blip>
          <a:srcRect b="0" l="0" r="0" t="0"/>
          <a:stretch/>
        </p:blipFill>
        <p:spPr>
          <a:xfrm>
            <a:off x="2578050" y="1754349"/>
            <a:ext cx="6100450" cy="2640075"/>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99"/>
          <p:cNvSpPr txBox="1"/>
          <p:nvPr>
            <p:ph type="title"/>
          </p:nvPr>
        </p:nvSpPr>
        <p:spPr>
          <a:xfrm>
            <a:off x="311700" y="29500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3000"/>
              <a:buFont typeface="Raleway"/>
              <a:buNone/>
            </a:pPr>
            <a:r>
              <a:rPr i="0" lang="en" sz="3000" u="none" cap="none" strike="noStrike">
                <a:solidFill>
                  <a:srgbClr val="000000"/>
                </a:solidFill>
              </a:rPr>
              <a:t>Line charts</a:t>
            </a:r>
            <a:endParaRPr sz="3000">
              <a:solidFill>
                <a:srgbClr val="000000"/>
              </a:solidFill>
            </a:endParaRPr>
          </a:p>
        </p:txBody>
      </p:sp>
      <p:pic>
        <p:nvPicPr>
          <p:cNvPr descr="os-orange-county-bear-nuisance-calls-outnumber-seminole-20160823" id="660" name="Google Shape;660;p99">
            <a:hlinkClick r:id="rId3"/>
          </p:cNvPr>
          <p:cNvPicPr preferRelativeResize="0"/>
          <p:nvPr/>
        </p:nvPicPr>
        <p:blipFill rotWithShape="1">
          <a:blip r:embed="rId4">
            <a:alphaModFix/>
          </a:blip>
          <a:srcRect b="0" l="0" r="0" t="0"/>
          <a:stretch/>
        </p:blipFill>
        <p:spPr>
          <a:xfrm>
            <a:off x="2587125" y="1346324"/>
            <a:ext cx="5471626" cy="3077775"/>
          </a:xfrm>
          <a:prstGeom prst="rect">
            <a:avLst/>
          </a:prstGeom>
          <a:noFill/>
          <a:ln>
            <a:noFill/>
          </a:ln>
        </p:spPr>
      </p:pic>
      <p:sp>
        <p:nvSpPr>
          <p:cNvPr id="661" name="Google Shape;661;p99"/>
          <p:cNvSpPr txBox="1"/>
          <p:nvPr>
            <p:ph idx="1" type="body"/>
          </p:nvPr>
        </p:nvSpPr>
        <p:spPr>
          <a:xfrm>
            <a:off x="2476450" y="867700"/>
            <a:ext cx="4839600" cy="461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SzPts val="1800"/>
              <a:buFont typeface="Lato"/>
              <a:buNone/>
            </a:pPr>
            <a:r>
              <a:rPr i="0" lang="en" sz="1800" u="none" cap="none" strike="noStrike">
                <a:solidFill>
                  <a:srgbClr val="000000"/>
                </a:solidFill>
                <a:latin typeface="Lora"/>
                <a:ea typeface="Lora"/>
                <a:cs typeface="Lora"/>
                <a:sym typeface="Lora"/>
              </a:rPr>
              <a:t>These are great for showing data over time.</a:t>
            </a:r>
            <a:endParaRPr>
              <a:solidFill>
                <a:srgbClr val="000000"/>
              </a:solidFill>
              <a:latin typeface="Lora"/>
              <a:ea typeface="Lora"/>
              <a:cs typeface="Lora"/>
              <a:sym typeface="Lora"/>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100"/>
          <p:cNvSpPr txBox="1"/>
          <p:nvPr>
            <p:ph type="title"/>
          </p:nvPr>
        </p:nvSpPr>
        <p:spPr>
          <a:xfrm>
            <a:off x="311700" y="29502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3000"/>
              <a:buFont typeface="Raleway"/>
              <a:buNone/>
            </a:pPr>
            <a:r>
              <a:rPr i="0" lang="en" sz="3000" u="none" cap="none" strike="noStrike">
                <a:solidFill>
                  <a:srgbClr val="000000"/>
                </a:solidFill>
              </a:rPr>
              <a:t>Scatter plots</a:t>
            </a:r>
            <a:endParaRPr sz="3000">
              <a:solidFill>
                <a:srgbClr val="000000"/>
              </a:solidFill>
            </a:endParaRPr>
          </a:p>
        </p:txBody>
      </p:sp>
      <p:pic>
        <p:nvPicPr>
          <p:cNvPr descr="Screen Shot 2017-07-05 at 12.52.08 AM.png" id="667" name="Google Shape;667;p100">
            <a:hlinkClick r:id="rId3"/>
          </p:cNvPr>
          <p:cNvPicPr preferRelativeResize="0"/>
          <p:nvPr/>
        </p:nvPicPr>
        <p:blipFill rotWithShape="1">
          <a:blip r:embed="rId4">
            <a:alphaModFix/>
          </a:blip>
          <a:srcRect b="0" l="0" r="0" t="0"/>
          <a:stretch/>
        </p:blipFill>
        <p:spPr>
          <a:xfrm>
            <a:off x="2584350" y="982750"/>
            <a:ext cx="5602624" cy="34460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101"/>
          <p:cNvSpPr txBox="1"/>
          <p:nvPr>
            <p:ph type="title"/>
          </p:nvPr>
        </p:nvSpPr>
        <p:spPr>
          <a:xfrm>
            <a:off x="3096600" y="1781250"/>
            <a:ext cx="2950800" cy="1581000"/>
          </a:xfrm>
          <a:prstGeom prst="rect">
            <a:avLst/>
          </a:prstGeom>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0" lang="en" sz="3000">
                <a:solidFill>
                  <a:srgbClr val="FFFFFF"/>
                </a:solidFill>
                <a:latin typeface="Lora"/>
                <a:ea typeface="Lora"/>
                <a:cs typeface="Lora"/>
                <a:sym typeface="Lora"/>
              </a:rPr>
              <a:t>Keep it simple!</a:t>
            </a:r>
            <a:endParaRPr b="0" sz="3000">
              <a:solidFill>
                <a:srgbClr val="FFFFFF"/>
              </a:solidFill>
              <a:latin typeface="Lora"/>
              <a:ea typeface="Lora"/>
              <a:cs typeface="Lora"/>
              <a:sym typeface="Lora"/>
            </a:endParaRPr>
          </a:p>
          <a:p>
            <a:pPr indent="0" lvl="0" marL="0" rtl="0" algn="l">
              <a:spcBef>
                <a:spcPts val="0"/>
              </a:spcBef>
              <a:spcAft>
                <a:spcPts val="0"/>
              </a:spcAft>
              <a:buNone/>
            </a:pPr>
            <a:r>
              <a:rPr b="0" lang="en" sz="3000">
                <a:solidFill>
                  <a:srgbClr val="FFFFFF"/>
                </a:solidFill>
                <a:latin typeface="Lora"/>
                <a:ea typeface="Lora"/>
                <a:cs typeface="Lora"/>
                <a:sym typeface="Lora"/>
              </a:rPr>
              <a:t>Less is more.</a:t>
            </a:r>
            <a:endParaRPr b="0" sz="3000">
              <a:solidFill>
                <a:srgbClr val="FFFFFF"/>
              </a:solidFill>
              <a:latin typeface="Lora"/>
              <a:ea typeface="Lora"/>
              <a:cs typeface="Lora"/>
              <a:sym typeface="Lora"/>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F7836"/>
        </a:solidFill>
      </p:bgPr>
    </p:bg>
    <p:spTree>
      <p:nvGrpSpPr>
        <p:cNvPr id="676" name="Shape 676"/>
        <p:cNvGrpSpPr/>
        <p:nvPr/>
      </p:nvGrpSpPr>
      <p:grpSpPr>
        <a:xfrm>
          <a:off x="0" y="0"/>
          <a:ext cx="0" cy="0"/>
          <a:chOff x="0" y="0"/>
          <a:chExt cx="0" cy="0"/>
        </a:xfrm>
      </p:grpSpPr>
      <p:pic>
        <p:nvPicPr>
          <p:cNvPr id="677" name="Google Shape;677;p102"/>
          <p:cNvPicPr preferRelativeResize="0"/>
          <p:nvPr/>
        </p:nvPicPr>
        <p:blipFill>
          <a:blip r:embed="rId3">
            <a:alphaModFix/>
          </a:blip>
          <a:stretch>
            <a:fillRect/>
          </a:stretch>
        </p:blipFill>
        <p:spPr>
          <a:xfrm>
            <a:off x="4509450" y="1129600"/>
            <a:ext cx="4588880" cy="2882900"/>
          </a:xfrm>
          <a:prstGeom prst="rect">
            <a:avLst/>
          </a:prstGeom>
          <a:noFill/>
          <a:ln cap="flat" cmpd="sng" w="9525">
            <a:solidFill>
              <a:srgbClr val="000000"/>
            </a:solidFill>
            <a:prstDash val="solid"/>
            <a:round/>
            <a:headEnd len="sm" w="sm" type="none"/>
            <a:tailEnd len="sm" w="sm" type="none"/>
          </a:ln>
        </p:spPr>
      </p:pic>
      <p:pic>
        <p:nvPicPr>
          <p:cNvPr id="678" name="Google Shape;678;p102"/>
          <p:cNvPicPr preferRelativeResize="0"/>
          <p:nvPr/>
        </p:nvPicPr>
        <p:blipFill rotWithShape="1">
          <a:blip r:embed="rId4">
            <a:alphaModFix/>
          </a:blip>
          <a:srcRect b="0" l="0" r="0" t="0"/>
          <a:stretch/>
        </p:blipFill>
        <p:spPr>
          <a:xfrm>
            <a:off x="45675" y="1129599"/>
            <a:ext cx="4709026" cy="2882900"/>
          </a:xfrm>
          <a:prstGeom prst="rect">
            <a:avLst/>
          </a:prstGeom>
          <a:noFill/>
          <a:ln cap="flat" cmpd="sng" w="9525">
            <a:solidFill>
              <a:srgbClr val="000000"/>
            </a:solidFill>
            <a:prstDash val="solid"/>
            <a:round/>
            <a:headEnd len="sm" w="sm" type="none"/>
            <a:tailEnd len="sm" w="sm" type="none"/>
          </a:ln>
        </p:spPr>
      </p:pic>
      <p:sp>
        <p:nvSpPr>
          <p:cNvPr id="679" name="Google Shape;679;p102"/>
          <p:cNvSpPr txBox="1"/>
          <p:nvPr/>
        </p:nvSpPr>
        <p:spPr>
          <a:xfrm>
            <a:off x="506225" y="523150"/>
            <a:ext cx="3663900" cy="38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Lora"/>
                <a:ea typeface="Lora"/>
                <a:cs typeface="Lora"/>
                <a:sym typeface="Lora"/>
              </a:rPr>
              <a:t>Before</a:t>
            </a:r>
            <a:endParaRPr sz="3000">
              <a:latin typeface="Lora"/>
              <a:ea typeface="Lora"/>
              <a:cs typeface="Lora"/>
              <a:sym typeface="Lora"/>
            </a:endParaRPr>
          </a:p>
        </p:txBody>
      </p:sp>
      <p:sp>
        <p:nvSpPr>
          <p:cNvPr id="680" name="Google Shape;680;p102"/>
          <p:cNvSpPr txBox="1"/>
          <p:nvPr/>
        </p:nvSpPr>
        <p:spPr>
          <a:xfrm>
            <a:off x="5205175" y="523150"/>
            <a:ext cx="3663900" cy="38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Lora"/>
                <a:ea typeface="Lora"/>
                <a:cs typeface="Lora"/>
                <a:sym typeface="Lora"/>
              </a:rPr>
              <a:t>After</a:t>
            </a:r>
            <a:endParaRPr sz="3000">
              <a:latin typeface="Lora"/>
              <a:ea typeface="Lora"/>
              <a:cs typeface="Lora"/>
              <a:sym typeface="Lora"/>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F7836"/>
        </a:solidFill>
      </p:bgPr>
    </p:bg>
    <p:spTree>
      <p:nvGrpSpPr>
        <p:cNvPr id="684" name="Shape 684"/>
        <p:cNvGrpSpPr/>
        <p:nvPr/>
      </p:nvGrpSpPr>
      <p:grpSpPr>
        <a:xfrm>
          <a:off x="0" y="0"/>
          <a:ext cx="0" cy="0"/>
          <a:chOff x="0" y="0"/>
          <a:chExt cx="0" cy="0"/>
        </a:xfrm>
      </p:grpSpPr>
      <p:pic>
        <p:nvPicPr>
          <p:cNvPr id="685" name="Google Shape;685;p103"/>
          <p:cNvPicPr preferRelativeResize="0"/>
          <p:nvPr/>
        </p:nvPicPr>
        <p:blipFill>
          <a:blip r:embed="rId3">
            <a:alphaModFix/>
          </a:blip>
          <a:stretch>
            <a:fillRect/>
          </a:stretch>
        </p:blipFill>
        <p:spPr>
          <a:xfrm>
            <a:off x="440523" y="871400"/>
            <a:ext cx="4571250" cy="3026176"/>
          </a:xfrm>
          <a:prstGeom prst="rect">
            <a:avLst/>
          </a:prstGeom>
          <a:noFill/>
          <a:ln cap="flat" cmpd="sng" w="9525">
            <a:solidFill>
              <a:srgbClr val="000000"/>
            </a:solidFill>
            <a:prstDash val="solid"/>
            <a:round/>
            <a:headEnd len="sm" w="sm" type="none"/>
            <a:tailEnd len="sm" w="sm" type="none"/>
          </a:ln>
        </p:spPr>
      </p:pic>
      <p:sp>
        <p:nvSpPr>
          <p:cNvPr id="686" name="Google Shape;686;p103"/>
          <p:cNvSpPr txBox="1"/>
          <p:nvPr/>
        </p:nvSpPr>
        <p:spPr>
          <a:xfrm>
            <a:off x="364325" y="308525"/>
            <a:ext cx="1643400" cy="6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Lora"/>
                <a:ea typeface="Lora"/>
                <a:cs typeface="Lora"/>
                <a:sym typeface="Lora"/>
              </a:rPr>
              <a:t>Before</a:t>
            </a:r>
            <a:endParaRPr sz="3000">
              <a:latin typeface="Lora"/>
              <a:ea typeface="Lora"/>
              <a:cs typeface="Lora"/>
              <a:sym typeface="Lora"/>
            </a:endParaRPr>
          </a:p>
        </p:txBody>
      </p:sp>
      <p:pic>
        <p:nvPicPr>
          <p:cNvPr id="687" name="Google Shape;687;p103"/>
          <p:cNvPicPr preferRelativeResize="0"/>
          <p:nvPr/>
        </p:nvPicPr>
        <p:blipFill>
          <a:blip r:embed="rId4">
            <a:alphaModFix/>
          </a:blip>
          <a:stretch>
            <a:fillRect/>
          </a:stretch>
        </p:blipFill>
        <p:spPr>
          <a:xfrm>
            <a:off x="4631775" y="2895650"/>
            <a:ext cx="4512225" cy="2183901"/>
          </a:xfrm>
          <a:prstGeom prst="rect">
            <a:avLst/>
          </a:prstGeom>
          <a:noFill/>
          <a:ln cap="flat" cmpd="sng" w="9525">
            <a:solidFill>
              <a:srgbClr val="000000"/>
            </a:solidFill>
            <a:prstDash val="solid"/>
            <a:round/>
            <a:headEnd len="sm" w="sm" type="none"/>
            <a:tailEnd len="sm" w="sm" type="none"/>
          </a:ln>
        </p:spPr>
      </p:pic>
      <p:sp>
        <p:nvSpPr>
          <p:cNvPr id="688" name="Google Shape;688;p103"/>
          <p:cNvSpPr txBox="1"/>
          <p:nvPr/>
        </p:nvSpPr>
        <p:spPr>
          <a:xfrm>
            <a:off x="8110200" y="2255700"/>
            <a:ext cx="1143300" cy="6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Lora"/>
                <a:ea typeface="Lora"/>
                <a:cs typeface="Lora"/>
                <a:sym typeface="Lora"/>
              </a:rPr>
              <a:t>After</a:t>
            </a:r>
            <a:endParaRPr sz="3000">
              <a:latin typeface="Lora"/>
              <a:ea typeface="Lora"/>
              <a:cs typeface="Lora"/>
              <a:sym typeface="Lora"/>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104"/>
          <p:cNvSpPr txBox="1"/>
          <p:nvPr>
            <p:ph type="title"/>
          </p:nvPr>
        </p:nvSpPr>
        <p:spPr>
          <a:xfrm>
            <a:off x="3583600" y="244200"/>
            <a:ext cx="5319600" cy="173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Making sure it’s accessible</a:t>
            </a:r>
            <a:endParaRPr/>
          </a:p>
        </p:txBody>
      </p:sp>
      <p:sp>
        <p:nvSpPr>
          <p:cNvPr id="694" name="Google Shape;694;p104"/>
          <p:cNvSpPr txBox="1"/>
          <p:nvPr/>
        </p:nvSpPr>
        <p:spPr>
          <a:xfrm>
            <a:off x="5675275" y="5056650"/>
            <a:ext cx="4114800" cy="9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50">
                <a:solidFill>
                  <a:srgbClr val="F4F3EE"/>
                </a:solidFill>
                <a:latin typeface="Lora"/>
                <a:ea typeface="Lora"/>
                <a:cs typeface="Lora"/>
                <a:sym typeface="Lora"/>
              </a:rPr>
              <a:t>A 2024 </a:t>
            </a:r>
            <a:r>
              <a:rPr lang="en" sz="1550" u="sng">
                <a:solidFill>
                  <a:srgbClr val="F4F3EE"/>
                </a:solidFill>
                <a:latin typeface="Lora"/>
                <a:ea typeface="Lora"/>
                <a:cs typeface="Lora"/>
                <a:sym typeface="Lora"/>
                <a:hlinkClick r:id="rId3">
                  <a:extLst>
                    <a:ext uri="{A12FA001-AC4F-418D-AE19-62706E023703}">
                      <ahyp:hlinkClr val="tx"/>
                    </a:ext>
                  </a:extLst>
                </a:hlinkClick>
              </a:rPr>
              <a:t>WebAIM study</a:t>
            </a:r>
            <a:r>
              <a:rPr lang="en" sz="1550">
                <a:solidFill>
                  <a:srgbClr val="F4F3EE"/>
                </a:solidFill>
                <a:latin typeface="Lora"/>
                <a:ea typeface="Lora"/>
                <a:cs typeface="Lora"/>
                <a:sym typeface="Lora"/>
              </a:rPr>
              <a:t>: 96% of tested home pages had accessibility issues, with an average of more than 56 errors per page.</a:t>
            </a:r>
            <a:endParaRPr sz="1800">
              <a:solidFill>
                <a:srgbClr val="F4F3EE"/>
              </a:solidFill>
              <a:latin typeface="Lora"/>
              <a:ea typeface="Lora"/>
              <a:cs typeface="Lora"/>
              <a:sym typeface="Lora"/>
            </a:endParaRPr>
          </a:p>
        </p:txBody>
      </p:sp>
      <p:sp>
        <p:nvSpPr>
          <p:cNvPr id="695" name="Google Shape;695;p104"/>
          <p:cNvSpPr txBox="1"/>
          <p:nvPr/>
        </p:nvSpPr>
        <p:spPr>
          <a:xfrm>
            <a:off x="0" y="1762550"/>
            <a:ext cx="9019800" cy="2952900"/>
          </a:xfrm>
          <a:prstGeom prst="rect">
            <a:avLst/>
          </a:prstGeom>
          <a:noFill/>
          <a:ln>
            <a:noFill/>
          </a:ln>
        </p:spPr>
        <p:txBody>
          <a:bodyPr anchorCtr="0" anchor="ctr" bIns="91425" lIns="91425" spcFirstLastPara="1" rIns="91425" wrap="square" tIns="91425">
            <a:noAutofit/>
          </a:bodyPr>
          <a:lstStyle/>
          <a:p>
            <a:pPr indent="0" lvl="0" marL="762000" marR="762000" rtl="0" algn="l">
              <a:lnSpc>
                <a:spcPct val="100000"/>
              </a:lnSpc>
              <a:spcBef>
                <a:spcPts val="0"/>
              </a:spcBef>
              <a:spcAft>
                <a:spcPts val="0"/>
              </a:spcAft>
              <a:buNone/>
            </a:pPr>
            <a:r>
              <a:rPr lang="en" sz="1450">
                <a:solidFill>
                  <a:srgbClr val="F4F3EE"/>
                </a:solidFill>
                <a:latin typeface="Roboto"/>
                <a:ea typeface="Roboto"/>
                <a:cs typeface="Roboto"/>
                <a:sym typeface="Roboto"/>
              </a:rPr>
              <a:t>“In 2020 I </a:t>
            </a:r>
            <a:r>
              <a:rPr lang="en" sz="1450" u="sng">
                <a:solidFill>
                  <a:srgbClr val="F4F3EE"/>
                </a:solidFill>
                <a:latin typeface="Roboto"/>
                <a:ea typeface="Roboto"/>
                <a:cs typeface="Roboto"/>
                <a:sym typeface="Roboto"/>
                <a:hlinkClick r:id="rId4">
                  <a:extLst>
                    <a:ext uri="{A12FA001-AC4F-418D-AE19-62706E023703}">
                      <ahyp:hlinkClr val="tx"/>
                    </a:ext>
                  </a:extLst>
                </a:hlinkClick>
              </a:rPr>
              <a:t>reviewed the dataviz accessibility of the US presidential election results</a:t>
            </a:r>
            <a:r>
              <a:rPr lang="en" sz="1450">
                <a:solidFill>
                  <a:srgbClr val="F4F3EE"/>
                </a:solidFill>
                <a:latin typeface="Roboto"/>
                <a:ea typeface="Roboto"/>
                <a:cs typeface="Roboto"/>
                <a:sym typeface="Roboto"/>
              </a:rPr>
              <a:t> (spoiler: it was bad), and in 2023 I did the same with the </a:t>
            </a:r>
            <a:r>
              <a:rPr lang="en" sz="1450" u="sng">
                <a:solidFill>
                  <a:srgbClr val="F4F3EE"/>
                </a:solidFill>
                <a:latin typeface="Roboto"/>
                <a:ea typeface="Roboto"/>
                <a:cs typeface="Roboto"/>
                <a:sym typeface="Roboto"/>
                <a:hlinkClick r:id="rId5">
                  <a:extLst>
                    <a:ext uri="{A12FA001-AC4F-418D-AE19-62706E023703}">
                      <ahyp:hlinkClr val="tx"/>
                    </a:ext>
                  </a:extLst>
                </a:hlinkClick>
              </a:rPr>
              <a:t>dashboards used for the Norwegian government elections</a:t>
            </a:r>
            <a:r>
              <a:rPr lang="en" sz="1450">
                <a:solidFill>
                  <a:srgbClr val="F4F3EE"/>
                </a:solidFill>
                <a:latin typeface="Roboto"/>
                <a:ea typeface="Roboto"/>
                <a:cs typeface="Roboto"/>
                <a:sym typeface="Roboto"/>
              </a:rPr>
              <a:t>. So naturally, I had to inspect the accessibility of this year's US election graphs as well.</a:t>
            </a:r>
            <a:endParaRPr sz="1450">
              <a:solidFill>
                <a:srgbClr val="F4F3EE"/>
              </a:solidFill>
              <a:latin typeface="Roboto"/>
              <a:ea typeface="Roboto"/>
              <a:cs typeface="Roboto"/>
              <a:sym typeface="Roboto"/>
            </a:endParaRPr>
          </a:p>
          <a:p>
            <a:pPr indent="0" lvl="0" marL="762000" marR="762000" rtl="0" algn="l">
              <a:lnSpc>
                <a:spcPct val="100000"/>
              </a:lnSpc>
              <a:spcBef>
                <a:spcPts val="1800"/>
              </a:spcBef>
              <a:spcAft>
                <a:spcPts val="1800"/>
              </a:spcAft>
              <a:buNone/>
            </a:pPr>
            <a:r>
              <a:rPr lang="en" sz="1450">
                <a:solidFill>
                  <a:srgbClr val="F4F3EE"/>
                </a:solidFill>
                <a:latin typeface="Roboto"/>
                <a:ea typeface="Roboto"/>
                <a:cs typeface="Roboto"/>
                <a:sym typeface="Roboto"/>
              </a:rPr>
              <a:t>Just like in 2020, I discovered quite a lot of accessibility issues for all of the dashboards. Most of these were the type of issues I frequently encounter when doing dataviz accessibility audits and reviews. For example: content that's not zoomable, interaction that's not available for keyboard users, insights that don't get communicated to screen reader users, lacking text alternatives, semantic errors, or missing explanations.”</a:t>
            </a:r>
            <a:endParaRPr sz="1450">
              <a:solidFill>
                <a:srgbClr val="F4F3EE"/>
              </a:solidFill>
              <a:latin typeface="Roboto"/>
              <a:ea typeface="Roboto"/>
              <a:cs typeface="Roboto"/>
              <a:sym typeface="Roboto"/>
            </a:endParaRPr>
          </a:p>
        </p:txBody>
      </p:sp>
      <p:pic>
        <p:nvPicPr>
          <p:cNvPr id="696" name="Google Shape;696;p104"/>
          <p:cNvPicPr preferRelativeResize="0"/>
          <p:nvPr/>
        </p:nvPicPr>
        <p:blipFill>
          <a:blip r:embed="rId6">
            <a:alphaModFix/>
          </a:blip>
          <a:stretch>
            <a:fillRect/>
          </a:stretch>
        </p:blipFill>
        <p:spPr>
          <a:xfrm>
            <a:off x="519075" y="125800"/>
            <a:ext cx="2816201" cy="17368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F7836"/>
        </a:solidFill>
      </p:bgPr>
    </p:bg>
    <p:spTree>
      <p:nvGrpSpPr>
        <p:cNvPr id="700" name="Shape 700"/>
        <p:cNvGrpSpPr/>
        <p:nvPr/>
      </p:nvGrpSpPr>
      <p:grpSpPr>
        <a:xfrm>
          <a:off x="0" y="0"/>
          <a:ext cx="0" cy="0"/>
          <a:chOff x="0" y="0"/>
          <a:chExt cx="0" cy="0"/>
        </a:xfrm>
      </p:grpSpPr>
      <p:pic>
        <p:nvPicPr>
          <p:cNvPr id="701" name="Google Shape;701;p105">
            <a:hlinkClick r:id="rId3"/>
          </p:cNvPr>
          <p:cNvPicPr preferRelativeResize="0"/>
          <p:nvPr/>
        </p:nvPicPr>
        <p:blipFill>
          <a:blip r:embed="rId4">
            <a:alphaModFix/>
          </a:blip>
          <a:stretch>
            <a:fillRect/>
          </a:stretch>
        </p:blipFill>
        <p:spPr>
          <a:xfrm>
            <a:off x="152400" y="152400"/>
            <a:ext cx="4543425" cy="3305175"/>
          </a:xfrm>
          <a:prstGeom prst="rect">
            <a:avLst/>
          </a:prstGeom>
          <a:noFill/>
          <a:ln cap="flat" cmpd="sng" w="9525">
            <a:solidFill>
              <a:srgbClr val="000000"/>
            </a:solidFill>
            <a:prstDash val="solid"/>
            <a:round/>
            <a:headEnd len="sm" w="sm" type="none"/>
            <a:tailEnd len="sm" w="sm" type="none"/>
          </a:ln>
        </p:spPr>
      </p:pic>
      <p:pic>
        <p:nvPicPr>
          <p:cNvPr id="702" name="Google Shape;702;p105"/>
          <p:cNvPicPr preferRelativeResize="0"/>
          <p:nvPr/>
        </p:nvPicPr>
        <p:blipFill>
          <a:blip r:embed="rId5">
            <a:alphaModFix/>
          </a:blip>
          <a:stretch>
            <a:fillRect/>
          </a:stretch>
        </p:blipFill>
        <p:spPr>
          <a:xfrm>
            <a:off x="4788700" y="2021675"/>
            <a:ext cx="4143374" cy="2898545"/>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106"/>
          <p:cNvSpPr txBox="1"/>
          <p:nvPr>
            <p:ph type="title"/>
          </p:nvPr>
        </p:nvSpPr>
        <p:spPr>
          <a:xfrm>
            <a:off x="142325" y="256175"/>
            <a:ext cx="4589700" cy="77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a:solidFill>
                  <a:srgbClr val="FFFFFF"/>
                </a:solidFill>
                <a:latin typeface="Lora"/>
                <a:ea typeface="Lora"/>
                <a:cs typeface="Lora"/>
                <a:sym typeface="Lora"/>
              </a:rPr>
              <a:t>Join IRE</a:t>
            </a:r>
            <a:endParaRPr sz="6000">
              <a:solidFill>
                <a:srgbClr val="FFFFFF"/>
              </a:solidFill>
              <a:latin typeface="Lora"/>
              <a:ea typeface="Lora"/>
              <a:cs typeface="Lora"/>
              <a:sym typeface="Lora"/>
            </a:endParaRPr>
          </a:p>
        </p:txBody>
      </p:sp>
      <p:sp>
        <p:nvSpPr>
          <p:cNvPr id="708" name="Google Shape;708;p106"/>
          <p:cNvSpPr txBox="1"/>
          <p:nvPr/>
        </p:nvSpPr>
        <p:spPr>
          <a:xfrm flipH="1">
            <a:off x="5197325" y="3396325"/>
            <a:ext cx="3531300" cy="6003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2700">
                <a:solidFill>
                  <a:srgbClr val="FFFFFF"/>
                </a:solidFill>
                <a:latin typeface="Lora"/>
                <a:ea typeface="Lora"/>
                <a:cs typeface="Lora"/>
                <a:sym typeface="Lora"/>
              </a:rPr>
              <a:t>http://bit.ly/JoinIRE</a:t>
            </a:r>
            <a:endParaRPr sz="100">
              <a:solidFill>
                <a:srgbClr val="FFFFFF"/>
              </a:solidFill>
              <a:latin typeface="Lora"/>
              <a:ea typeface="Lora"/>
              <a:cs typeface="Lora"/>
              <a:sym typeface="Lora"/>
            </a:endParaRPr>
          </a:p>
        </p:txBody>
      </p:sp>
      <p:pic>
        <p:nvPicPr>
          <p:cNvPr id="709" name="Google Shape;709;p106"/>
          <p:cNvPicPr preferRelativeResize="0"/>
          <p:nvPr/>
        </p:nvPicPr>
        <p:blipFill>
          <a:blip r:embed="rId3">
            <a:alphaModFix/>
          </a:blip>
          <a:stretch>
            <a:fillRect/>
          </a:stretch>
        </p:blipFill>
        <p:spPr>
          <a:xfrm>
            <a:off x="5458284" y="198302"/>
            <a:ext cx="3009379" cy="3009351"/>
          </a:xfrm>
          <a:prstGeom prst="rect">
            <a:avLst/>
          </a:prstGeom>
          <a:noFill/>
          <a:ln cap="flat" cmpd="sng" w="9525">
            <a:solidFill>
              <a:srgbClr val="000000"/>
            </a:solidFill>
            <a:prstDash val="solid"/>
            <a:round/>
            <a:headEnd len="sm" w="sm" type="none"/>
            <a:tailEnd len="sm" w="sm" type="none"/>
          </a:ln>
        </p:spPr>
      </p:pic>
      <p:sp>
        <p:nvSpPr>
          <p:cNvPr id="710" name="Google Shape;710;p106"/>
          <p:cNvSpPr txBox="1"/>
          <p:nvPr/>
        </p:nvSpPr>
        <p:spPr>
          <a:xfrm>
            <a:off x="4353075" y="3996625"/>
            <a:ext cx="4746300" cy="97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1"/>
                </a:solidFill>
                <a:latin typeface="Lora"/>
                <a:ea typeface="Lora"/>
                <a:cs typeface="Lora"/>
                <a:sym typeface="Lora"/>
              </a:rPr>
              <a:t>Professionals/Academics: </a:t>
            </a:r>
            <a:r>
              <a:rPr lang="en" sz="1500">
                <a:solidFill>
                  <a:schemeClr val="lt1"/>
                </a:solidFill>
                <a:latin typeface="Lora"/>
                <a:ea typeface="Lora"/>
                <a:cs typeface="Lora"/>
                <a:sym typeface="Lora"/>
              </a:rPr>
              <a:t>$75/year</a:t>
            </a:r>
            <a:endParaRPr sz="1500">
              <a:solidFill>
                <a:schemeClr val="lt1"/>
              </a:solidFill>
              <a:latin typeface="Lora"/>
              <a:ea typeface="Lora"/>
              <a:cs typeface="Lora"/>
              <a:sym typeface="Lora"/>
            </a:endParaRPr>
          </a:p>
          <a:p>
            <a:pPr indent="0" lvl="0" marL="0" rtl="0" algn="l">
              <a:spcBef>
                <a:spcPts val="0"/>
              </a:spcBef>
              <a:spcAft>
                <a:spcPts val="0"/>
              </a:spcAft>
              <a:buNone/>
            </a:pPr>
            <a:r>
              <a:rPr b="1" lang="en" sz="1500">
                <a:solidFill>
                  <a:schemeClr val="lt1"/>
                </a:solidFill>
                <a:latin typeface="Lora"/>
                <a:ea typeface="Lora"/>
                <a:cs typeface="Lora"/>
                <a:sym typeface="Lora"/>
              </a:rPr>
              <a:t>Early Career</a:t>
            </a:r>
            <a:r>
              <a:rPr lang="en" sz="1500">
                <a:solidFill>
                  <a:schemeClr val="lt1"/>
                </a:solidFill>
                <a:latin typeface="Lora"/>
                <a:ea typeface="Lora"/>
                <a:cs typeface="Lora"/>
                <a:sym typeface="Lora"/>
              </a:rPr>
              <a:t>: $50/year</a:t>
            </a:r>
            <a:endParaRPr sz="1500">
              <a:solidFill>
                <a:schemeClr val="lt1"/>
              </a:solidFill>
              <a:latin typeface="Lora"/>
              <a:ea typeface="Lora"/>
              <a:cs typeface="Lora"/>
              <a:sym typeface="Lora"/>
            </a:endParaRPr>
          </a:p>
          <a:p>
            <a:pPr indent="0" lvl="0" marL="0" rtl="0" algn="l">
              <a:spcBef>
                <a:spcPts val="0"/>
              </a:spcBef>
              <a:spcAft>
                <a:spcPts val="0"/>
              </a:spcAft>
              <a:buNone/>
            </a:pPr>
            <a:r>
              <a:rPr b="1" lang="en" sz="1500">
                <a:solidFill>
                  <a:schemeClr val="lt1"/>
                </a:solidFill>
                <a:latin typeface="Lora"/>
                <a:ea typeface="Lora"/>
                <a:cs typeface="Lora"/>
                <a:sym typeface="Lora"/>
              </a:rPr>
              <a:t>Students:</a:t>
            </a:r>
            <a:r>
              <a:rPr lang="en" sz="1500">
                <a:solidFill>
                  <a:schemeClr val="lt1"/>
                </a:solidFill>
                <a:latin typeface="Lora"/>
                <a:ea typeface="Lora"/>
                <a:cs typeface="Lora"/>
                <a:sym typeface="Lora"/>
              </a:rPr>
              <a:t> $25/year</a:t>
            </a:r>
            <a:br>
              <a:rPr lang="en" sz="1500">
                <a:solidFill>
                  <a:schemeClr val="lt1"/>
                </a:solidFill>
                <a:latin typeface="Lora"/>
                <a:ea typeface="Lora"/>
                <a:cs typeface="Lora"/>
                <a:sym typeface="Lora"/>
              </a:rPr>
            </a:br>
            <a:r>
              <a:rPr i="1" lang="en" sz="1100">
                <a:solidFill>
                  <a:schemeClr val="lt1"/>
                </a:solidFill>
                <a:latin typeface="Lora"/>
                <a:ea typeface="Lora"/>
                <a:cs typeface="Lora"/>
                <a:sym typeface="Lora"/>
              </a:rPr>
              <a:t>(Student members can retain this rate 1 year after graduation!)</a:t>
            </a:r>
            <a:endParaRPr sz="1700">
              <a:solidFill>
                <a:schemeClr val="dk1"/>
              </a:solidFill>
              <a:latin typeface="Lora"/>
              <a:ea typeface="Lora"/>
              <a:cs typeface="Lora"/>
              <a:sym typeface="Lora"/>
            </a:endParaRPr>
          </a:p>
          <a:p>
            <a:pPr indent="0" lvl="0" marL="0" rtl="0" algn="l">
              <a:spcBef>
                <a:spcPts val="0"/>
              </a:spcBef>
              <a:spcAft>
                <a:spcPts val="0"/>
              </a:spcAft>
              <a:buNone/>
            </a:pPr>
            <a:r>
              <a:t/>
            </a:r>
            <a:endParaRPr sz="1700">
              <a:solidFill>
                <a:schemeClr val="dk1"/>
              </a:solidFill>
              <a:latin typeface="Lora"/>
              <a:ea typeface="Lora"/>
              <a:cs typeface="Lora"/>
              <a:sym typeface="Lora"/>
            </a:endParaRPr>
          </a:p>
          <a:p>
            <a:pPr indent="0" lvl="0" marL="0" rtl="0" algn="l">
              <a:spcBef>
                <a:spcPts val="0"/>
              </a:spcBef>
              <a:spcAft>
                <a:spcPts val="0"/>
              </a:spcAft>
              <a:buNone/>
            </a:pPr>
            <a:r>
              <a:t/>
            </a:r>
            <a:endParaRPr sz="1700">
              <a:solidFill>
                <a:schemeClr val="dk1"/>
              </a:solidFill>
              <a:latin typeface="Lora"/>
              <a:ea typeface="Lora"/>
              <a:cs typeface="Lora"/>
              <a:sym typeface="Lora"/>
            </a:endParaRPr>
          </a:p>
        </p:txBody>
      </p:sp>
      <p:sp>
        <p:nvSpPr>
          <p:cNvPr id="711" name="Google Shape;711;p106"/>
          <p:cNvSpPr txBox="1"/>
          <p:nvPr/>
        </p:nvSpPr>
        <p:spPr>
          <a:xfrm>
            <a:off x="579750" y="1326525"/>
            <a:ext cx="4375800" cy="32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rgbClr val="FFFFFF"/>
                </a:solidFill>
                <a:latin typeface="Lora"/>
                <a:ea typeface="Lora"/>
                <a:cs typeface="Lora"/>
                <a:sym typeface="Lora"/>
              </a:rPr>
              <a:t>Member benefits include:</a:t>
            </a:r>
            <a:endParaRPr sz="2500">
              <a:solidFill>
                <a:srgbClr val="FFFFFF"/>
              </a:solidFill>
              <a:latin typeface="Lora"/>
              <a:ea typeface="Lora"/>
              <a:cs typeface="Lora"/>
              <a:sym typeface="Lora"/>
            </a:endParaRPr>
          </a:p>
          <a:p>
            <a:pPr indent="-349250" lvl="0" marL="457200" rtl="0" algn="l">
              <a:spcBef>
                <a:spcPts val="0"/>
              </a:spcBef>
              <a:spcAft>
                <a:spcPts val="0"/>
              </a:spcAft>
              <a:buSzPts val="1900"/>
              <a:buFont typeface="Lora"/>
              <a:buChar char="●"/>
            </a:pPr>
            <a:r>
              <a:rPr lang="en" sz="1900">
                <a:latin typeface="Lora"/>
                <a:ea typeface="Lora"/>
                <a:cs typeface="Lora"/>
                <a:sym typeface="Lora"/>
              </a:rPr>
              <a:t>Thousands of tipsheets</a:t>
            </a:r>
            <a:endParaRPr sz="1900">
              <a:latin typeface="Lora"/>
              <a:ea typeface="Lora"/>
              <a:cs typeface="Lora"/>
              <a:sym typeface="Lora"/>
            </a:endParaRPr>
          </a:p>
          <a:p>
            <a:pPr indent="-349250" lvl="1" marL="914400" rtl="0" algn="l">
              <a:spcBef>
                <a:spcPts val="0"/>
              </a:spcBef>
              <a:spcAft>
                <a:spcPts val="0"/>
              </a:spcAft>
              <a:buSzPts val="1900"/>
              <a:buFont typeface="Lora"/>
              <a:buChar char="○"/>
            </a:pPr>
            <a:r>
              <a:rPr lang="en" sz="1900">
                <a:latin typeface="Lora"/>
                <a:ea typeface="Lora"/>
                <a:cs typeface="Lora"/>
                <a:sym typeface="Lora"/>
              </a:rPr>
              <a:t>Including templates on </a:t>
            </a:r>
            <a:endParaRPr sz="1900">
              <a:latin typeface="Lora"/>
              <a:ea typeface="Lora"/>
              <a:cs typeface="Lora"/>
              <a:sym typeface="Lora"/>
            </a:endParaRPr>
          </a:p>
          <a:p>
            <a:pPr indent="0" lvl="0" marL="914400" rtl="0" algn="l">
              <a:spcBef>
                <a:spcPts val="0"/>
              </a:spcBef>
              <a:spcAft>
                <a:spcPts val="0"/>
              </a:spcAft>
              <a:buNone/>
            </a:pPr>
            <a:r>
              <a:rPr lang="en" sz="1900">
                <a:latin typeface="Lora"/>
                <a:ea typeface="Lora"/>
                <a:cs typeface="Lora"/>
                <a:sym typeface="Lora"/>
              </a:rPr>
              <a:t>how I did the story</a:t>
            </a:r>
            <a:endParaRPr sz="1900">
              <a:latin typeface="Lora"/>
              <a:ea typeface="Lora"/>
              <a:cs typeface="Lora"/>
              <a:sym typeface="Lora"/>
            </a:endParaRPr>
          </a:p>
          <a:p>
            <a:pPr indent="-349250" lvl="0" marL="457200" rtl="0" algn="l">
              <a:spcBef>
                <a:spcPts val="0"/>
              </a:spcBef>
              <a:spcAft>
                <a:spcPts val="0"/>
              </a:spcAft>
              <a:buSzPts val="1900"/>
              <a:buFont typeface="Lora"/>
              <a:buChar char="●"/>
            </a:pPr>
            <a:r>
              <a:rPr lang="en" sz="1900">
                <a:latin typeface="Lora"/>
                <a:ea typeface="Lora"/>
                <a:cs typeface="Lora"/>
                <a:sym typeface="Lora"/>
              </a:rPr>
              <a:t>Exclusive databases</a:t>
            </a:r>
            <a:endParaRPr sz="1900">
              <a:latin typeface="Lora"/>
              <a:ea typeface="Lora"/>
              <a:cs typeface="Lora"/>
              <a:sym typeface="Lora"/>
            </a:endParaRPr>
          </a:p>
          <a:p>
            <a:pPr indent="-349250" lvl="0" marL="457200" rtl="0" algn="l">
              <a:spcBef>
                <a:spcPts val="0"/>
              </a:spcBef>
              <a:spcAft>
                <a:spcPts val="0"/>
              </a:spcAft>
              <a:buSzPts val="1900"/>
              <a:buFont typeface="Lora"/>
              <a:buChar char="●"/>
            </a:pPr>
            <a:r>
              <a:rPr lang="en" sz="1900">
                <a:latin typeface="Lora"/>
                <a:ea typeface="Lora"/>
                <a:cs typeface="Lora"/>
                <a:sym typeface="Lora"/>
              </a:rPr>
              <a:t>Newsletters with latest offerings</a:t>
            </a:r>
            <a:endParaRPr sz="1900">
              <a:latin typeface="Lora"/>
              <a:ea typeface="Lora"/>
              <a:cs typeface="Lora"/>
              <a:sym typeface="Lora"/>
            </a:endParaRPr>
          </a:p>
          <a:p>
            <a:pPr indent="-349250" lvl="0" marL="457200" rtl="0" algn="l">
              <a:spcBef>
                <a:spcPts val="0"/>
              </a:spcBef>
              <a:spcAft>
                <a:spcPts val="0"/>
              </a:spcAft>
              <a:buSzPts val="1900"/>
              <a:buFont typeface="Lora"/>
              <a:buChar char="●"/>
            </a:pPr>
            <a:r>
              <a:rPr lang="en" sz="1900">
                <a:latin typeface="Lora"/>
                <a:ea typeface="Lora"/>
                <a:cs typeface="Lora"/>
                <a:sym typeface="Lora"/>
              </a:rPr>
              <a:t>Member listservs</a:t>
            </a:r>
            <a:endParaRPr sz="1900">
              <a:latin typeface="Lora"/>
              <a:ea typeface="Lora"/>
              <a:cs typeface="Lora"/>
              <a:sym typeface="Lora"/>
            </a:endParaRPr>
          </a:p>
          <a:p>
            <a:pPr indent="-349250" lvl="0" marL="457200" rtl="0" algn="l">
              <a:spcBef>
                <a:spcPts val="0"/>
              </a:spcBef>
              <a:spcAft>
                <a:spcPts val="0"/>
              </a:spcAft>
              <a:buSzPts val="1900"/>
              <a:buFont typeface="Lora"/>
              <a:buChar char="●"/>
            </a:pPr>
            <a:r>
              <a:rPr lang="en" sz="1900">
                <a:latin typeface="Lora"/>
                <a:ea typeface="Lora"/>
                <a:cs typeface="Lora"/>
                <a:sym typeface="Lora"/>
              </a:rPr>
              <a:t>Fellowships &amp; scholarships</a:t>
            </a:r>
            <a:endParaRPr sz="1900">
              <a:latin typeface="Lora"/>
              <a:ea typeface="Lora"/>
              <a:cs typeface="Lora"/>
              <a:sym typeface="Lora"/>
            </a:endParaRPr>
          </a:p>
          <a:p>
            <a:pPr indent="-349250" lvl="0" marL="457200" rtl="0" algn="l">
              <a:spcBef>
                <a:spcPts val="0"/>
              </a:spcBef>
              <a:spcAft>
                <a:spcPts val="0"/>
              </a:spcAft>
              <a:buSzPts val="1900"/>
              <a:buFont typeface="Lora"/>
              <a:buChar char="●"/>
            </a:pPr>
            <a:r>
              <a:rPr lang="en" sz="1900">
                <a:latin typeface="Lora"/>
                <a:ea typeface="Lora"/>
                <a:cs typeface="Lora"/>
                <a:sym typeface="Lora"/>
              </a:rPr>
              <a:t>IRE Journal subscription</a:t>
            </a:r>
            <a:endParaRPr sz="1900">
              <a:latin typeface="Lora"/>
              <a:ea typeface="Lora"/>
              <a:cs typeface="Lora"/>
              <a:sym typeface="Lora"/>
            </a:endParaRPr>
          </a:p>
          <a:p>
            <a:pPr indent="-349250" lvl="0" marL="457200" rtl="0" algn="l">
              <a:spcBef>
                <a:spcPts val="0"/>
              </a:spcBef>
              <a:spcAft>
                <a:spcPts val="0"/>
              </a:spcAft>
              <a:buSzPts val="1900"/>
              <a:buFont typeface="Lora"/>
              <a:buChar char="●"/>
            </a:pPr>
            <a:r>
              <a:rPr lang="en" sz="1900">
                <a:latin typeface="Lora"/>
                <a:ea typeface="Lora"/>
                <a:cs typeface="Lora"/>
                <a:sym typeface="Lora"/>
              </a:rPr>
              <a:t>Premium reporting tools</a:t>
            </a:r>
            <a:endParaRPr sz="1700">
              <a:latin typeface="Lora"/>
              <a:ea typeface="Lora"/>
              <a:cs typeface="Lora"/>
              <a:sym typeface="Lora"/>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107"/>
          <p:cNvSpPr txBox="1"/>
          <p:nvPr/>
        </p:nvSpPr>
        <p:spPr>
          <a:xfrm>
            <a:off x="590475" y="815800"/>
            <a:ext cx="4550100" cy="27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5100">
                <a:solidFill>
                  <a:srgbClr val="1A1A1A"/>
                </a:solidFill>
                <a:latin typeface="Lora"/>
                <a:ea typeface="Lora"/>
                <a:cs typeface="Lora"/>
                <a:sym typeface="Lora"/>
              </a:rPr>
              <a:t>Get presentation here:</a:t>
            </a:r>
            <a:endParaRPr b="1" sz="5100">
              <a:solidFill>
                <a:srgbClr val="1A1A1A"/>
              </a:solidFill>
              <a:latin typeface="Lora"/>
              <a:ea typeface="Lora"/>
              <a:cs typeface="Lora"/>
              <a:sym typeface="Lora"/>
            </a:endParaRPr>
          </a:p>
          <a:p>
            <a:pPr indent="0" lvl="0" marL="0" rtl="0" algn="l">
              <a:spcBef>
                <a:spcPts val="0"/>
              </a:spcBef>
              <a:spcAft>
                <a:spcPts val="0"/>
              </a:spcAft>
              <a:buNone/>
            </a:pPr>
            <a:r>
              <a:t/>
            </a:r>
            <a:endParaRPr b="1" sz="2600">
              <a:solidFill>
                <a:srgbClr val="1A1A1A"/>
              </a:solidFill>
              <a:latin typeface="Lora"/>
              <a:ea typeface="Lora"/>
              <a:cs typeface="Lora"/>
              <a:sym typeface="Lora"/>
            </a:endParaRPr>
          </a:p>
          <a:p>
            <a:pPr indent="0" lvl="0" marL="0" rtl="0" algn="l">
              <a:spcBef>
                <a:spcPts val="0"/>
              </a:spcBef>
              <a:spcAft>
                <a:spcPts val="0"/>
              </a:spcAft>
              <a:buNone/>
            </a:pPr>
            <a:r>
              <a:rPr b="1" lang="en" sz="2600" u="sng">
                <a:solidFill>
                  <a:srgbClr val="1C3678"/>
                </a:solidFill>
                <a:latin typeface="Lora"/>
                <a:ea typeface="Lora"/>
                <a:cs typeface="Lora"/>
                <a:sym typeface="Lora"/>
                <a:hlinkClick r:id="rId3">
                  <a:extLst>
                    <a:ext uri="{A12FA001-AC4F-418D-AE19-62706E023703}">
                      <ahyp:hlinkClr val="tx"/>
                    </a:ext>
                  </a:extLst>
                </a:hlinkClick>
              </a:rPr>
              <a:t>francisco@ire.org</a:t>
            </a:r>
            <a:endParaRPr b="1" sz="2600">
              <a:solidFill>
                <a:srgbClr val="1A1A1A"/>
              </a:solidFill>
              <a:latin typeface="Lora"/>
              <a:ea typeface="Lora"/>
              <a:cs typeface="Lora"/>
              <a:sym typeface="Lora"/>
            </a:endParaRPr>
          </a:p>
          <a:p>
            <a:pPr indent="0" lvl="0" marL="0" rtl="0" algn="l">
              <a:spcBef>
                <a:spcPts val="0"/>
              </a:spcBef>
              <a:spcAft>
                <a:spcPts val="0"/>
              </a:spcAft>
              <a:buNone/>
            </a:pPr>
            <a:r>
              <a:t/>
            </a:r>
            <a:endParaRPr b="1" sz="2600">
              <a:solidFill>
                <a:srgbClr val="1A1A1A"/>
              </a:solidFill>
              <a:latin typeface="Lora"/>
              <a:ea typeface="Lora"/>
              <a:cs typeface="Lora"/>
              <a:sym typeface="Lora"/>
            </a:endParaRPr>
          </a:p>
        </p:txBody>
      </p:sp>
      <p:pic>
        <p:nvPicPr>
          <p:cNvPr id="717" name="Google Shape;717;p107"/>
          <p:cNvPicPr preferRelativeResize="0"/>
          <p:nvPr/>
        </p:nvPicPr>
        <p:blipFill>
          <a:blip r:embed="rId4">
            <a:alphaModFix/>
          </a:blip>
          <a:stretch>
            <a:fillRect/>
          </a:stretch>
        </p:blipFill>
        <p:spPr>
          <a:xfrm>
            <a:off x="5339575" y="937125"/>
            <a:ext cx="3698625" cy="3698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