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10287000" cx="18288000"/>
  <p:notesSz cx="6858000" cy="9144000"/>
  <p:embeddedFontLst>
    <p:embeddedFont>
      <p:font typeface="DM Sans"/>
      <p:bold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6" roundtripDataSignature="AMtx7mgzv3hmIWruvHt0ZyPGY7uSzTE4+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DMSans-boldItalic.fntdata"/><Relationship Id="rId14" Type="http://schemas.openxmlformats.org/officeDocument/2006/relationships/font" Target="fonts/DMSans-bold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1.png"/><Relationship Id="rId13" Type="http://schemas.openxmlformats.org/officeDocument/2006/relationships/image" Target="../media/image5.png"/><Relationship Id="rId1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4.png"/><Relationship Id="rId15" Type="http://schemas.openxmlformats.org/officeDocument/2006/relationships/image" Target="../media/image16.png"/><Relationship Id="rId14" Type="http://schemas.openxmlformats.org/officeDocument/2006/relationships/image" Target="../media/image12.png"/><Relationship Id="rId16" Type="http://schemas.openxmlformats.org/officeDocument/2006/relationships/image" Target="../media/image7.png"/><Relationship Id="rId5" Type="http://schemas.openxmlformats.org/officeDocument/2006/relationships/image" Target="../media/image19.png"/><Relationship Id="rId6" Type="http://schemas.openxmlformats.org/officeDocument/2006/relationships/image" Target="../media/image33.png"/><Relationship Id="rId7" Type="http://schemas.openxmlformats.org/officeDocument/2006/relationships/image" Target="../media/image6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12.png"/><Relationship Id="rId6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3.png"/><Relationship Id="rId4" Type="http://schemas.openxmlformats.org/officeDocument/2006/relationships/image" Target="../media/image6.png"/><Relationship Id="rId9" Type="http://schemas.openxmlformats.org/officeDocument/2006/relationships/hyperlink" Target="https://www.congress.gov/crs-product/R44624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2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28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29.png"/><Relationship Id="rId10" Type="http://schemas.openxmlformats.org/officeDocument/2006/relationships/image" Target="../media/image7.png"/><Relationship Id="rId1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Relationship Id="rId4" Type="http://schemas.openxmlformats.org/officeDocument/2006/relationships/image" Target="../media/image33.png"/><Relationship Id="rId9" Type="http://schemas.openxmlformats.org/officeDocument/2006/relationships/image" Target="../media/image12.pn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7" Type="http://schemas.openxmlformats.org/officeDocument/2006/relationships/image" Target="../media/image1.png"/><Relationship Id="rId8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.png"/><Relationship Id="rId10" Type="http://schemas.openxmlformats.org/officeDocument/2006/relationships/image" Target="../media/image10.png"/><Relationship Id="rId13" Type="http://schemas.openxmlformats.org/officeDocument/2006/relationships/image" Target="../media/image12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1.png"/><Relationship Id="rId15" Type="http://schemas.openxmlformats.org/officeDocument/2006/relationships/image" Target="../media/image7.png"/><Relationship Id="rId14" Type="http://schemas.openxmlformats.org/officeDocument/2006/relationships/image" Target="../media/image16.png"/><Relationship Id="rId17" Type="http://schemas.openxmlformats.org/officeDocument/2006/relationships/image" Target="../media/image36.png"/><Relationship Id="rId16" Type="http://schemas.openxmlformats.org/officeDocument/2006/relationships/image" Target="../media/image35.png"/><Relationship Id="rId5" Type="http://schemas.openxmlformats.org/officeDocument/2006/relationships/image" Target="../media/image33.png"/><Relationship Id="rId6" Type="http://schemas.openxmlformats.org/officeDocument/2006/relationships/image" Target="../media/image6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.png"/><Relationship Id="rId10" Type="http://schemas.openxmlformats.org/officeDocument/2006/relationships/image" Target="../media/image10.png"/><Relationship Id="rId13" Type="http://schemas.openxmlformats.org/officeDocument/2006/relationships/image" Target="../media/image12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1.png"/><Relationship Id="rId15" Type="http://schemas.openxmlformats.org/officeDocument/2006/relationships/image" Target="../media/image7.png"/><Relationship Id="rId14" Type="http://schemas.openxmlformats.org/officeDocument/2006/relationships/image" Target="../media/image16.png"/><Relationship Id="rId17" Type="http://schemas.openxmlformats.org/officeDocument/2006/relationships/image" Target="../media/image27.png"/><Relationship Id="rId16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6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1.png"/><Relationship Id="rId13" Type="http://schemas.openxmlformats.org/officeDocument/2006/relationships/image" Target="../media/image5.png"/><Relationship Id="rId1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4.png"/><Relationship Id="rId15" Type="http://schemas.openxmlformats.org/officeDocument/2006/relationships/image" Target="../media/image16.png"/><Relationship Id="rId14" Type="http://schemas.openxmlformats.org/officeDocument/2006/relationships/image" Target="../media/image12.png"/><Relationship Id="rId17" Type="http://schemas.openxmlformats.org/officeDocument/2006/relationships/image" Target="../media/image37.png"/><Relationship Id="rId16" Type="http://schemas.openxmlformats.org/officeDocument/2006/relationships/image" Target="../media/image7.png"/><Relationship Id="rId5" Type="http://schemas.openxmlformats.org/officeDocument/2006/relationships/image" Target="../media/image19.png"/><Relationship Id="rId6" Type="http://schemas.openxmlformats.org/officeDocument/2006/relationships/image" Target="../media/image33.png"/><Relationship Id="rId18" Type="http://schemas.openxmlformats.org/officeDocument/2006/relationships/image" Target="../media/image34.png"/><Relationship Id="rId7" Type="http://schemas.openxmlformats.org/officeDocument/2006/relationships/image" Target="../media/image6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2329398" y="8614893"/>
            <a:ext cx="4899948" cy="3344214"/>
          </a:xfrm>
          <a:custGeom>
            <a:rect b="b" l="l" r="r" t="t"/>
            <a:pathLst>
              <a:path extrusionOk="0" h="3344214" w="4899948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>
            <a:off x="6030709" y="9258300"/>
            <a:ext cx="3059829" cy="751049"/>
          </a:xfrm>
          <a:custGeom>
            <a:rect b="b" l="l" r="r" t="t"/>
            <a:pathLst>
              <a:path extrusionOk="0" h="751049" w="3059829">
                <a:moveTo>
                  <a:pt x="0" y="0"/>
                </a:moveTo>
                <a:lnTo>
                  <a:pt x="3059829" y="0"/>
                </a:lnTo>
                <a:lnTo>
                  <a:pt x="3059829" y="751049"/>
                </a:lnTo>
                <a:lnTo>
                  <a:pt x="0" y="7510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>
            <a:off x="14236705" y="6409875"/>
            <a:ext cx="724985" cy="920616"/>
          </a:xfrm>
          <a:custGeom>
            <a:rect b="b" l="l" r="r" t="t"/>
            <a:pathLst>
              <a:path extrusionOk="0" h="920616" w="724985">
                <a:moveTo>
                  <a:pt x="0" y="0"/>
                </a:moveTo>
                <a:lnTo>
                  <a:pt x="724986" y="0"/>
                </a:lnTo>
                <a:lnTo>
                  <a:pt x="724986" y="920616"/>
                </a:lnTo>
                <a:lnTo>
                  <a:pt x="0" y="9206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"/>
          <p:cNvSpPr/>
          <p:nvPr/>
        </p:nvSpPr>
        <p:spPr>
          <a:xfrm>
            <a:off x="14215205" y="8540136"/>
            <a:ext cx="4602314" cy="3618569"/>
          </a:xfrm>
          <a:custGeom>
            <a:rect b="b" l="l" r="r" t="t"/>
            <a:pathLst>
              <a:path extrusionOk="0" h="3618569" w="4602314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"/>
          <p:cNvSpPr/>
          <p:nvPr/>
        </p:nvSpPr>
        <p:spPr>
          <a:xfrm>
            <a:off x="-674156" y="-1072630"/>
            <a:ext cx="4899948" cy="3068592"/>
          </a:xfrm>
          <a:custGeom>
            <a:rect b="b" l="l" r="r" t="t"/>
            <a:pathLst>
              <a:path extrusionOk="0" h="3068592" w="4899948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>
            <a:off x="12686214" y="-2578193"/>
            <a:ext cx="4292424" cy="3870986"/>
          </a:xfrm>
          <a:custGeom>
            <a:rect b="b" l="l" r="r" t="t"/>
            <a:pathLst>
              <a:path extrusionOk="0" h="3870986" w="4292424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"/>
          <p:cNvSpPr/>
          <p:nvPr/>
        </p:nvSpPr>
        <p:spPr>
          <a:xfrm>
            <a:off x="10138935" y="9258300"/>
            <a:ext cx="4076270" cy="2863579"/>
          </a:xfrm>
          <a:custGeom>
            <a:rect b="b" l="l" r="r" t="t"/>
            <a:pathLst>
              <a:path extrusionOk="0" h="2863579" w="4076270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"/>
          <p:cNvSpPr/>
          <p:nvPr/>
        </p:nvSpPr>
        <p:spPr>
          <a:xfrm>
            <a:off x="7409323" y="-2700100"/>
            <a:ext cx="5493058" cy="4114800"/>
          </a:xfrm>
          <a:custGeom>
            <a:rect b="b" l="l" r="r" t="t"/>
            <a:pathLst>
              <a:path extrusionOk="0" h="4114800" w="5493058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"/>
          <p:cNvSpPr/>
          <p:nvPr/>
        </p:nvSpPr>
        <p:spPr>
          <a:xfrm rot="4747568">
            <a:off x="-2972342" y="3665317"/>
            <a:ext cx="4896097" cy="2735694"/>
          </a:xfrm>
          <a:custGeom>
            <a:rect b="b" l="l" r="r" t="t"/>
            <a:pathLst>
              <a:path extrusionOk="0" h="2735694" w="4896097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"/>
          <p:cNvSpPr/>
          <p:nvPr/>
        </p:nvSpPr>
        <p:spPr>
          <a:xfrm>
            <a:off x="4831481" y="-1626507"/>
            <a:ext cx="2892762" cy="2919301"/>
          </a:xfrm>
          <a:custGeom>
            <a:rect b="b" l="l" r="r" t="t"/>
            <a:pathLst>
              <a:path extrusionOk="0" h="2919301" w="2892762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4" name="Google Shape;94;p1"/>
          <p:cNvSpPr/>
          <p:nvPr/>
        </p:nvSpPr>
        <p:spPr>
          <a:xfrm>
            <a:off x="17259300" y="2262342"/>
            <a:ext cx="3575541" cy="3575541"/>
          </a:xfrm>
          <a:custGeom>
            <a:rect b="b" l="l" r="r" t="t"/>
            <a:pathLst>
              <a:path extrusionOk="0" h="3575541" w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"/>
          <p:cNvSpPr/>
          <p:nvPr/>
        </p:nvSpPr>
        <p:spPr>
          <a:xfrm>
            <a:off x="2570549" y="9093737"/>
            <a:ext cx="2587020" cy="2386526"/>
          </a:xfrm>
          <a:custGeom>
            <a:rect b="b" l="l" r="r" t="t"/>
            <a:pathLst>
              <a:path extrusionOk="0" h="2386526" w="2587020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1"/>
          <p:cNvSpPr/>
          <p:nvPr/>
        </p:nvSpPr>
        <p:spPr>
          <a:xfrm rot="-5282649">
            <a:off x="16440369" y="6970869"/>
            <a:ext cx="3382987" cy="1154444"/>
          </a:xfrm>
          <a:custGeom>
            <a:rect b="b" l="l" r="r" t="t"/>
            <a:pathLst>
              <a:path extrusionOk="0" h="1154444" w="3382987">
                <a:moveTo>
                  <a:pt x="0" y="0"/>
                </a:moveTo>
                <a:lnTo>
                  <a:pt x="3382987" y="0"/>
                </a:lnTo>
                <a:lnTo>
                  <a:pt x="3382987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1"/>
          <p:cNvSpPr/>
          <p:nvPr/>
        </p:nvSpPr>
        <p:spPr>
          <a:xfrm>
            <a:off x="16978638" y="-642644"/>
            <a:ext cx="3104522" cy="3342688"/>
          </a:xfrm>
          <a:custGeom>
            <a:rect b="b" l="l" r="r" t="t"/>
            <a:pathLst>
              <a:path extrusionOk="0" h="3342688" w="3104522">
                <a:moveTo>
                  <a:pt x="0" y="0"/>
                </a:moveTo>
                <a:lnTo>
                  <a:pt x="3104522" y="0"/>
                </a:lnTo>
                <a:lnTo>
                  <a:pt x="3104522" y="3342688"/>
                </a:lnTo>
                <a:lnTo>
                  <a:pt x="0" y="3342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1"/>
          <p:cNvSpPr txBox="1"/>
          <p:nvPr/>
        </p:nvSpPr>
        <p:spPr>
          <a:xfrm>
            <a:off x="4914102" y="6624033"/>
            <a:ext cx="8459795" cy="5780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381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Mandy McLaren</a:t>
            </a:r>
            <a:endParaRPr/>
          </a:p>
        </p:txBody>
      </p:sp>
      <p:sp>
        <p:nvSpPr>
          <p:cNvPr id="99" name="Google Shape;99;p1"/>
          <p:cNvSpPr txBox="1"/>
          <p:nvPr/>
        </p:nvSpPr>
        <p:spPr>
          <a:xfrm>
            <a:off x="3674527" y="2576237"/>
            <a:ext cx="10910400" cy="51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3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898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Investigating Special Education</a:t>
            </a:r>
            <a:endParaRPr/>
          </a:p>
        </p:txBody>
      </p:sp>
      <p:sp>
        <p:nvSpPr>
          <p:cNvPr id="100" name="Google Shape;100;p1"/>
          <p:cNvSpPr/>
          <p:nvPr/>
        </p:nvSpPr>
        <p:spPr>
          <a:xfrm>
            <a:off x="4737926" y="2576219"/>
            <a:ext cx="724985" cy="920616"/>
          </a:xfrm>
          <a:custGeom>
            <a:rect b="b" l="l" r="r" t="t"/>
            <a:pathLst>
              <a:path extrusionOk="0" h="920616" w="724985">
                <a:moveTo>
                  <a:pt x="0" y="0"/>
                </a:moveTo>
                <a:lnTo>
                  <a:pt x="724985" y="0"/>
                </a:lnTo>
                <a:lnTo>
                  <a:pt x="724985" y="920616"/>
                </a:lnTo>
                <a:lnTo>
                  <a:pt x="0" y="9206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"/>
          <p:cNvSpPr txBox="1"/>
          <p:nvPr/>
        </p:nvSpPr>
        <p:spPr>
          <a:xfrm>
            <a:off x="1504950" y="3118971"/>
            <a:ext cx="7025086" cy="2282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Prior Knowledge</a:t>
            </a:r>
            <a:endParaRPr/>
          </a:p>
        </p:txBody>
      </p:sp>
      <p:sp>
        <p:nvSpPr>
          <p:cNvPr id="106" name="Google Shape;106;p2"/>
          <p:cNvSpPr txBox="1"/>
          <p:nvPr/>
        </p:nvSpPr>
        <p:spPr>
          <a:xfrm>
            <a:off x="1504950" y="6224278"/>
            <a:ext cx="7025086" cy="5391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Let’s check in!</a:t>
            </a:r>
            <a:endParaRPr/>
          </a:p>
        </p:txBody>
      </p:sp>
      <p:grpSp>
        <p:nvGrpSpPr>
          <p:cNvPr id="107" name="Google Shape;107;p2"/>
          <p:cNvGrpSpPr/>
          <p:nvPr/>
        </p:nvGrpSpPr>
        <p:grpSpPr>
          <a:xfrm>
            <a:off x="9975489" y="1170261"/>
            <a:ext cx="6998061" cy="2561528"/>
            <a:chOff x="0" y="0"/>
            <a:chExt cx="2342659" cy="857492"/>
          </a:xfrm>
        </p:grpSpPr>
        <p:sp>
          <p:nvSpPr>
            <p:cNvPr id="108" name="Google Shape;108;p2"/>
            <p:cNvSpPr/>
            <p:nvPr/>
          </p:nvSpPr>
          <p:spPr>
            <a:xfrm>
              <a:off x="0" y="0"/>
              <a:ext cx="2342659" cy="857492"/>
            </a:xfrm>
            <a:custGeom>
              <a:rect b="b" l="l" r="r" t="t"/>
              <a:pathLst>
                <a:path extrusionOk="0" h="857492" w="2342659">
                  <a:moveTo>
                    <a:pt x="16594" y="0"/>
                  </a:moveTo>
                  <a:lnTo>
                    <a:pt x="2326064" y="0"/>
                  </a:lnTo>
                  <a:cubicBezTo>
                    <a:pt x="2335229" y="0"/>
                    <a:pt x="2342659" y="7430"/>
                    <a:pt x="2342659" y="16594"/>
                  </a:cubicBezTo>
                  <a:lnTo>
                    <a:pt x="2342659" y="840898"/>
                  </a:lnTo>
                  <a:cubicBezTo>
                    <a:pt x="2342659" y="845299"/>
                    <a:pt x="2340910" y="849520"/>
                    <a:pt x="2337798" y="852632"/>
                  </a:cubicBezTo>
                  <a:cubicBezTo>
                    <a:pt x="2334686" y="855744"/>
                    <a:pt x="2330465" y="857492"/>
                    <a:pt x="2326064" y="857492"/>
                  </a:cubicBezTo>
                  <a:lnTo>
                    <a:pt x="16594" y="857492"/>
                  </a:lnTo>
                  <a:cubicBezTo>
                    <a:pt x="7430" y="857492"/>
                    <a:pt x="0" y="850063"/>
                    <a:pt x="0" y="840898"/>
                  </a:cubicBezTo>
                  <a:lnTo>
                    <a:pt x="0" y="16594"/>
                  </a:lnTo>
                  <a:cubicBezTo>
                    <a:pt x="0" y="7430"/>
                    <a:pt x="7430" y="0"/>
                    <a:pt x="16594" y="0"/>
                  </a:cubicBezTo>
                  <a:close/>
                </a:path>
              </a:pathLst>
            </a:custGeom>
            <a:solidFill>
              <a:srgbClr val="8AB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2"/>
            <p:cNvSpPr txBox="1"/>
            <p:nvPr/>
          </p:nvSpPr>
          <p:spPr>
            <a:xfrm>
              <a:off x="0" y="85725"/>
              <a:ext cx="2342659" cy="7717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2"/>
          <p:cNvSpPr txBox="1"/>
          <p:nvPr/>
        </p:nvSpPr>
        <p:spPr>
          <a:xfrm>
            <a:off x="10491672" y="2024301"/>
            <a:ext cx="1578952" cy="10344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01.</a:t>
            </a:r>
            <a:endParaRPr/>
          </a:p>
        </p:txBody>
      </p:sp>
      <p:grpSp>
        <p:nvGrpSpPr>
          <p:cNvPr id="111" name="Google Shape;111;p2"/>
          <p:cNvGrpSpPr/>
          <p:nvPr/>
        </p:nvGrpSpPr>
        <p:grpSpPr>
          <a:xfrm>
            <a:off x="9975489" y="3862348"/>
            <a:ext cx="6998061" cy="2561528"/>
            <a:chOff x="0" y="0"/>
            <a:chExt cx="2342659" cy="857492"/>
          </a:xfrm>
        </p:grpSpPr>
        <p:sp>
          <p:nvSpPr>
            <p:cNvPr id="112" name="Google Shape;112;p2"/>
            <p:cNvSpPr/>
            <p:nvPr/>
          </p:nvSpPr>
          <p:spPr>
            <a:xfrm>
              <a:off x="0" y="0"/>
              <a:ext cx="2342659" cy="857492"/>
            </a:xfrm>
            <a:custGeom>
              <a:rect b="b" l="l" r="r" t="t"/>
              <a:pathLst>
                <a:path extrusionOk="0" h="857492" w="2342659">
                  <a:moveTo>
                    <a:pt x="16594" y="0"/>
                  </a:moveTo>
                  <a:lnTo>
                    <a:pt x="2326064" y="0"/>
                  </a:lnTo>
                  <a:cubicBezTo>
                    <a:pt x="2335229" y="0"/>
                    <a:pt x="2342659" y="7430"/>
                    <a:pt x="2342659" y="16594"/>
                  </a:cubicBezTo>
                  <a:lnTo>
                    <a:pt x="2342659" y="840898"/>
                  </a:lnTo>
                  <a:cubicBezTo>
                    <a:pt x="2342659" y="845299"/>
                    <a:pt x="2340910" y="849520"/>
                    <a:pt x="2337798" y="852632"/>
                  </a:cubicBezTo>
                  <a:cubicBezTo>
                    <a:pt x="2334686" y="855744"/>
                    <a:pt x="2330465" y="857492"/>
                    <a:pt x="2326064" y="857492"/>
                  </a:cubicBezTo>
                  <a:lnTo>
                    <a:pt x="16594" y="857492"/>
                  </a:lnTo>
                  <a:cubicBezTo>
                    <a:pt x="7430" y="857492"/>
                    <a:pt x="0" y="850063"/>
                    <a:pt x="0" y="840898"/>
                  </a:cubicBezTo>
                  <a:lnTo>
                    <a:pt x="0" y="16594"/>
                  </a:lnTo>
                  <a:cubicBezTo>
                    <a:pt x="0" y="7430"/>
                    <a:pt x="7430" y="0"/>
                    <a:pt x="16594" y="0"/>
                  </a:cubicBezTo>
                  <a:close/>
                </a:path>
              </a:pathLst>
            </a:custGeom>
            <a:solidFill>
              <a:srgbClr val="8AB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2"/>
            <p:cNvSpPr txBox="1"/>
            <p:nvPr/>
          </p:nvSpPr>
          <p:spPr>
            <a:xfrm>
              <a:off x="0" y="85725"/>
              <a:ext cx="2342659" cy="7717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" name="Google Shape;114;p2"/>
          <p:cNvGrpSpPr/>
          <p:nvPr/>
        </p:nvGrpSpPr>
        <p:grpSpPr>
          <a:xfrm>
            <a:off x="9975489" y="6557226"/>
            <a:ext cx="6998061" cy="2561528"/>
            <a:chOff x="0" y="0"/>
            <a:chExt cx="2342659" cy="857492"/>
          </a:xfrm>
        </p:grpSpPr>
        <p:sp>
          <p:nvSpPr>
            <p:cNvPr id="115" name="Google Shape;115;p2"/>
            <p:cNvSpPr/>
            <p:nvPr/>
          </p:nvSpPr>
          <p:spPr>
            <a:xfrm>
              <a:off x="0" y="0"/>
              <a:ext cx="2342659" cy="857492"/>
            </a:xfrm>
            <a:custGeom>
              <a:rect b="b" l="l" r="r" t="t"/>
              <a:pathLst>
                <a:path extrusionOk="0" h="857492" w="2342659">
                  <a:moveTo>
                    <a:pt x="16594" y="0"/>
                  </a:moveTo>
                  <a:lnTo>
                    <a:pt x="2326064" y="0"/>
                  </a:lnTo>
                  <a:cubicBezTo>
                    <a:pt x="2335229" y="0"/>
                    <a:pt x="2342659" y="7430"/>
                    <a:pt x="2342659" y="16594"/>
                  </a:cubicBezTo>
                  <a:lnTo>
                    <a:pt x="2342659" y="840898"/>
                  </a:lnTo>
                  <a:cubicBezTo>
                    <a:pt x="2342659" y="845299"/>
                    <a:pt x="2340910" y="849520"/>
                    <a:pt x="2337798" y="852632"/>
                  </a:cubicBezTo>
                  <a:cubicBezTo>
                    <a:pt x="2334686" y="855744"/>
                    <a:pt x="2330465" y="857492"/>
                    <a:pt x="2326064" y="857492"/>
                  </a:cubicBezTo>
                  <a:lnTo>
                    <a:pt x="16594" y="857492"/>
                  </a:lnTo>
                  <a:cubicBezTo>
                    <a:pt x="7430" y="857492"/>
                    <a:pt x="0" y="850063"/>
                    <a:pt x="0" y="840898"/>
                  </a:cubicBezTo>
                  <a:lnTo>
                    <a:pt x="0" y="16594"/>
                  </a:lnTo>
                  <a:cubicBezTo>
                    <a:pt x="0" y="7430"/>
                    <a:pt x="7430" y="0"/>
                    <a:pt x="16594" y="0"/>
                  </a:cubicBezTo>
                  <a:close/>
                </a:path>
              </a:pathLst>
            </a:custGeom>
            <a:solidFill>
              <a:srgbClr val="8AB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2"/>
            <p:cNvSpPr txBox="1"/>
            <p:nvPr/>
          </p:nvSpPr>
          <p:spPr>
            <a:xfrm>
              <a:off x="0" y="85725"/>
              <a:ext cx="2342659" cy="7717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7" name="Google Shape;117;p2"/>
          <p:cNvSpPr txBox="1"/>
          <p:nvPr/>
        </p:nvSpPr>
        <p:spPr>
          <a:xfrm>
            <a:off x="10491672" y="4717783"/>
            <a:ext cx="1578952" cy="10344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02.</a:t>
            </a:r>
            <a:endParaRPr/>
          </a:p>
        </p:txBody>
      </p:sp>
      <p:sp>
        <p:nvSpPr>
          <p:cNvPr id="118" name="Google Shape;118;p2"/>
          <p:cNvSpPr txBox="1"/>
          <p:nvPr/>
        </p:nvSpPr>
        <p:spPr>
          <a:xfrm>
            <a:off x="10491672" y="7411266"/>
            <a:ext cx="1578952" cy="10344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03.</a:t>
            </a:r>
            <a:endParaRPr/>
          </a:p>
        </p:txBody>
      </p:sp>
      <p:sp>
        <p:nvSpPr>
          <p:cNvPr id="119" name="Google Shape;119;p2"/>
          <p:cNvSpPr txBox="1"/>
          <p:nvPr/>
        </p:nvSpPr>
        <p:spPr>
          <a:xfrm>
            <a:off x="12218908" y="1757601"/>
            <a:ext cx="4132127" cy="9906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9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IDEA</a:t>
            </a:r>
            <a:endParaRPr/>
          </a:p>
        </p:txBody>
      </p:sp>
      <p:sp>
        <p:nvSpPr>
          <p:cNvPr id="120" name="Google Shape;120;p2"/>
          <p:cNvSpPr txBox="1"/>
          <p:nvPr/>
        </p:nvSpPr>
        <p:spPr>
          <a:xfrm>
            <a:off x="12218908" y="4441558"/>
            <a:ext cx="4132127" cy="1009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FAPE</a:t>
            </a:r>
            <a:endParaRPr/>
          </a:p>
        </p:txBody>
      </p:sp>
      <p:sp>
        <p:nvSpPr>
          <p:cNvPr id="121" name="Google Shape;121;p2"/>
          <p:cNvSpPr txBox="1"/>
          <p:nvPr/>
        </p:nvSpPr>
        <p:spPr>
          <a:xfrm>
            <a:off x="12218908" y="7135041"/>
            <a:ext cx="4132127" cy="1009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40%</a:t>
            </a:r>
            <a:endParaRPr/>
          </a:p>
        </p:txBody>
      </p:sp>
      <p:sp>
        <p:nvSpPr>
          <p:cNvPr id="122" name="Google Shape;122;p2"/>
          <p:cNvSpPr/>
          <p:nvPr/>
        </p:nvSpPr>
        <p:spPr>
          <a:xfrm>
            <a:off x="-848571" y="8919661"/>
            <a:ext cx="3870946" cy="950141"/>
          </a:xfrm>
          <a:custGeom>
            <a:rect b="b" l="l" r="r" t="t"/>
            <a:pathLst>
              <a:path extrusionOk="0" h="950141" w="3870946">
                <a:moveTo>
                  <a:pt x="0" y="0"/>
                </a:moveTo>
                <a:lnTo>
                  <a:pt x="3870946" y="0"/>
                </a:lnTo>
                <a:lnTo>
                  <a:pt x="3870946" y="950141"/>
                </a:lnTo>
                <a:lnTo>
                  <a:pt x="0" y="9501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3" name="Google Shape;123;p2"/>
          <p:cNvSpPr/>
          <p:nvPr/>
        </p:nvSpPr>
        <p:spPr>
          <a:xfrm>
            <a:off x="4472906" y="-2364815"/>
            <a:ext cx="4980952" cy="3731186"/>
          </a:xfrm>
          <a:custGeom>
            <a:rect b="b" l="l" r="r" t="t"/>
            <a:pathLst>
              <a:path extrusionOk="0" h="3731186" w="4980952">
                <a:moveTo>
                  <a:pt x="0" y="0"/>
                </a:moveTo>
                <a:lnTo>
                  <a:pt x="4980951" y="0"/>
                </a:lnTo>
                <a:lnTo>
                  <a:pt x="4980951" y="3731186"/>
                </a:lnTo>
                <a:lnTo>
                  <a:pt x="0" y="37311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4" name="Google Shape;124;p2"/>
          <p:cNvSpPr/>
          <p:nvPr/>
        </p:nvSpPr>
        <p:spPr>
          <a:xfrm>
            <a:off x="3431074" y="8919661"/>
            <a:ext cx="2587020" cy="2386526"/>
          </a:xfrm>
          <a:custGeom>
            <a:rect b="b" l="l" r="r" t="t"/>
            <a:pathLst>
              <a:path extrusionOk="0" h="2386526" w="2587020">
                <a:moveTo>
                  <a:pt x="0" y="0"/>
                </a:moveTo>
                <a:lnTo>
                  <a:pt x="2587019" y="0"/>
                </a:lnTo>
                <a:lnTo>
                  <a:pt x="2587019" y="2386525"/>
                </a:lnTo>
                <a:lnTo>
                  <a:pt x="0" y="2386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5" name="Google Shape;125;p2"/>
          <p:cNvSpPr/>
          <p:nvPr/>
        </p:nvSpPr>
        <p:spPr>
          <a:xfrm>
            <a:off x="-848571" y="-744412"/>
            <a:ext cx="2597326" cy="2796583"/>
          </a:xfrm>
          <a:custGeom>
            <a:rect b="b" l="l" r="r" t="t"/>
            <a:pathLst>
              <a:path extrusionOk="0" h="2796583" w="2597326">
                <a:moveTo>
                  <a:pt x="0" y="0"/>
                </a:moveTo>
                <a:lnTo>
                  <a:pt x="2597327" y="0"/>
                </a:lnTo>
                <a:lnTo>
                  <a:pt x="2597327" y="2796583"/>
                </a:lnTo>
                <a:lnTo>
                  <a:pt x="0" y="27965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"/>
          <p:cNvSpPr/>
          <p:nvPr/>
        </p:nvSpPr>
        <p:spPr>
          <a:xfrm>
            <a:off x="15353489" y="8540136"/>
            <a:ext cx="4602314" cy="3618569"/>
          </a:xfrm>
          <a:custGeom>
            <a:rect b="b" l="l" r="r" t="t"/>
            <a:pathLst>
              <a:path extrusionOk="0" h="3618569" w="4602314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p3"/>
          <p:cNvSpPr/>
          <p:nvPr/>
        </p:nvSpPr>
        <p:spPr>
          <a:xfrm>
            <a:off x="-674156" y="-1072630"/>
            <a:ext cx="4899948" cy="3068592"/>
          </a:xfrm>
          <a:custGeom>
            <a:rect b="b" l="l" r="r" t="t"/>
            <a:pathLst>
              <a:path extrusionOk="0" h="3068592" w="4899948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3"/>
          <p:cNvSpPr/>
          <p:nvPr/>
        </p:nvSpPr>
        <p:spPr>
          <a:xfrm>
            <a:off x="9144000" y="9258300"/>
            <a:ext cx="4076270" cy="2863579"/>
          </a:xfrm>
          <a:custGeom>
            <a:rect b="b" l="l" r="r" t="t"/>
            <a:pathLst>
              <a:path extrusionOk="0" h="2863579" w="4076270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" name="Google Shape;133;p3"/>
          <p:cNvSpPr/>
          <p:nvPr/>
        </p:nvSpPr>
        <p:spPr>
          <a:xfrm>
            <a:off x="5003948" y="-1890601"/>
            <a:ext cx="2892762" cy="2919301"/>
          </a:xfrm>
          <a:custGeom>
            <a:rect b="b" l="l" r="r" t="t"/>
            <a:pathLst>
              <a:path extrusionOk="0" h="2919301" w="2892762">
                <a:moveTo>
                  <a:pt x="0" y="0"/>
                </a:moveTo>
                <a:lnTo>
                  <a:pt x="2892762" y="0"/>
                </a:lnTo>
                <a:lnTo>
                  <a:pt x="2892762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3"/>
          <p:cNvSpPr/>
          <p:nvPr/>
        </p:nvSpPr>
        <p:spPr>
          <a:xfrm rot="-5282649">
            <a:off x="16004285" y="265374"/>
            <a:ext cx="4017207" cy="1370872"/>
          </a:xfrm>
          <a:custGeom>
            <a:rect b="b" l="l" r="r" t="t"/>
            <a:pathLst>
              <a:path extrusionOk="0" h="1370872" w="4017207">
                <a:moveTo>
                  <a:pt x="0" y="0"/>
                </a:moveTo>
                <a:lnTo>
                  <a:pt x="4017207" y="0"/>
                </a:lnTo>
                <a:lnTo>
                  <a:pt x="4017207" y="1370872"/>
                </a:lnTo>
                <a:lnTo>
                  <a:pt x="0" y="13708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3"/>
          <p:cNvSpPr/>
          <p:nvPr/>
        </p:nvSpPr>
        <p:spPr>
          <a:xfrm>
            <a:off x="7431343" y="580154"/>
            <a:ext cx="10223303" cy="5622817"/>
          </a:xfrm>
          <a:custGeom>
            <a:rect b="b" l="l" r="r" t="t"/>
            <a:pathLst>
              <a:path extrusionOk="0" h="5622817" w="10223303">
                <a:moveTo>
                  <a:pt x="0" y="0"/>
                </a:moveTo>
                <a:lnTo>
                  <a:pt x="10223303" y="0"/>
                </a:lnTo>
                <a:lnTo>
                  <a:pt x="10223303" y="5622817"/>
                </a:lnTo>
                <a:lnTo>
                  <a:pt x="0" y="5622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6" name="Google Shape;136;p3"/>
          <p:cNvSpPr txBox="1"/>
          <p:nvPr/>
        </p:nvSpPr>
        <p:spPr>
          <a:xfrm>
            <a:off x="1504950" y="2898168"/>
            <a:ext cx="7848753" cy="1177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The Promise</a:t>
            </a:r>
            <a:endParaRPr/>
          </a:p>
        </p:txBody>
      </p:sp>
      <p:sp>
        <p:nvSpPr>
          <p:cNvPr id="137" name="Google Shape;137;p3"/>
          <p:cNvSpPr txBox="1"/>
          <p:nvPr/>
        </p:nvSpPr>
        <p:spPr>
          <a:xfrm>
            <a:off x="0" y="6368560"/>
            <a:ext cx="18288000" cy="3190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Under the 1975 Education for All Handicapped Children Act (known today as the </a:t>
            </a:r>
            <a:r>
              <a:rPr b="0" i="0" lang="en-US" sz="3000" u="sng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Individuals with Disabilities Education Act</a:t>
            </a:r>
            <a:r>
              <a:rPr b="0" i="0" lang="en-US" sz="3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), public schools for the first time had a legally-binding duty to educate disabled children, providing instruction and therapies to meet their individual needs. Robust federal funding was promised.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If only Congress had followed through. Instead, it cheaped out.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/>
          <p:nvPr/>
        </p:nvSpPr>
        <p:spPr>
          <a:xfrm rot="-5282649">
            <a:off x="753178" y="3852356"/>
            <a:ext cx="7567145" cy="2582288"/>
          </a:xfrm>
          <a:custGeom>
            <a:rect b="b" l="l" r="r" t="t"/>
            <a:pathLst>
              <a:path extrusionOk="0" h="2582288" w="7567145">
                <a:moveTo>
                  <a:pt x="0" y="0"/>
                </a:moveTo>
                <a:lnTo>
                  <a:pt x="7567144" y="0"/>
                </a:lnTo>
                <a:lnTo>
                  <a:pt x="7567144" y="2582288"/>
                </a:lnTo>
                <a:lnTo>
                  <a:pt x="0" y="2582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3" name="Google Shape;143;p4"/>
          <p:cNvSpPr/>
          <p:nvPr/>
        </p:nvSpPr>
        <p:spPr>
          <a:xfrm>
            <a:off x="3250145" y="2268742"/>
            <a:ext cx="11301259" cy="5749515"/>
          </a:xfrm>
          <a:custGeom>
            <a:rect b="b" l="l" r="r" t="t"/>
            <a:pathLst>
              <a:path extrusionOk="0" h="5749515" w="11301259">
                <a:moveTo>
                  <a:pt x="0" y="0"/>
                </a:moveTo>
                <a:lnTo>
                  <a:pt x="11301259" y="0"/>
                </a:lnTo>
                <a:lnTo>
                  <a:pt x="11301259" y="5749516"/>
                </a:lnTo>
                <a:lnTo>
                  <a:pt x="0" y="57495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p4"/>
          <p:cNvSpPr txBox="1"/>
          <p:nvPr/>
        </p:nvSpPr>
        <p:spPr>
          <a:xfrm>
            <a:off x="475177" y="966667"/>
            <a:ext cx="7848753" cy="1177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Reality...</a:t>
            </a:r>
            <a:endParaRPr/>
          </a:p>
        </p:txBody>
      </p:sp>
      <p:sp>
        <p:nvSpPr>
          <p:cNvPr id="145" name="Google Shape;145;p4"/>
          <p:cNvSpPr txBox="1"/>
          <p:nvPr/>
        </p:nvSpPr>
        <p:spPr>
          <a:xfrm>
            <a:off x="2236663" y="8225411"/>
            <a:ext cx="13814673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Nearly every investigation you do into special education is affected by this!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/>
          <p:nvPr/>
        </p:nvSpPr>
        <p:spPr>
          <a:xfrm>
            <a:off x="-1573240" y="8893298"/>
            <a:ext cx="4051334" cy="2765036"/>
          </a:xfrm>
          <a:custGeom>
            <a:rect b="b" l="l" r="r" t="t"/>
            <a:pathLst>
              <a:path extrusionOk="0" h="2765036" w="4051334">
                <a:moveTo>
                  <a:pt x="0" y="0"/>
                </a:moveTo>
                <a:lnTo>
                  <a:pt x="4051334" y="0"/>
                </a:lnTo>
                <a:lnTo>
                  <a:pt x="4051334" y="2765036"/>
                </a:lnTo>
                <a:lnTo>
                  <a:pt x="0" y="27650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1" name="Google Shape;151;p5"/>
          <p:cNvSpPr/>
          <p:nvPr/>
        </p:nvSpPr>
        <p:spPr>
          <a:xfrm>
            <a:off x="15262955" y="8864586"/>
            <a:ext cx="4602314" cy="3618569"/>
          </a:xfrm>
          <a:custGeom>
            <a:rect b="b" l="l" r="r" t="t"/>
            <a:pathLst>
              <a:path extrusionOk="0" h="3618569" w="4602314">
                <a:moveTo>
                  <a:pt x="0" y="0"/>
                </a:moveTo>
                <a:lnTo>
                  <a:pt x="4602314" y="0"/>
                </a:lnTo>
                <a:lnTo>
                  <a:pt x="4602314" y="3618569"/>
                </a:lnTo>
                <a:lnTo>
                  <a:pt x="0" y="36185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2" name="Google Shape;152;p5"/>
          <p:cNvSpPr/>
          <p:nvPr/>
        </p:nvSpPr>
        <p:spPr>
          <a:xfrm>
            <a:off x="-674156" y="-1322787"/>
            <a:ext cx="4224468" cy="2645573"/>
          </a:xfrm>
          <a:custGeom>
            <a:rect b="b" l="l" r="r" t="t"/>
            <a:pathLst>
              <a:path extrusionOk="0" h="2645573" w="4224468">
                <a:moveTo>
                  <a:pt x="0" y="0"/>
                </a:moveTo>
                <a:lnTo>
                  <a:pt x="4224468" y="0"/>
                </a:lnTo>
                <a:lnTo>
                  <a:pt x="4224468" y="2645574"/>
                </a:lnTo>
                <a:lnTo>
                  <a:pt x="0" y="26455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5"/>
          <p:cNvSpPr/>
          <p:nvPr/>
        </p:nvSpPr>
        <p:spPr>
          <a:xfrm>
            <a:off x="11101574" y="9560661"/>
            <a:ext cx="3169280" cy="2226419"/>
          </a:xfrm>
          <a:custGeom>
            <a:rect b="b" l="l" r="r" t="t"/>
            <a:pathLst>
              <a:path extrusionOk="0" h="2226419" w="3169280">
                <a:moveTo>
                  <a:pt x="0" y="0"/>
                </a:moveTo>
                <a:lnTo>
                  <a:pt x="3169280" y="0"/>
                </a:lnTo>
                <a:lnTo>
                  <a:pt x="3169280" y="2226419"/>
                </a:lnTo>
                <a:lnTo>
                  <a:pt x="0" y="22264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p5"/>
          <p:cNvSpPr/>
          <p:nvPr/>
        </p:nvSpPr>
        <p:spPr>
          <a:xfrm>
            <a:off x="9653627" y="-3037933"/>
            <a:ext cx="5493058" cy="4114800"/>
          </a:xfrm>
          <a:custGeom>
            <a:rect b="b" l="l" r="r" t="t"/>
            <a:pathLst>
              <a:path extrusionOk="0" h="4114800" w="5493058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5" name="Google Shape;155;p5"/>
          <p:cNvSpPr/>
          <p:nvPr/>
        </p:nvSpPr>
        <p:spPr>
          <a:xfrm rot="-5400000">
            <a:off x="4745771" y="-1877331"/>
            <a:ext cx="2892762" cy="2919301"/>
          </a:xfrm>
          <a:custGeom>
            <a:rect b="b" l="l" r="r" t="t"/>
            <a:pathLst>
              <a:path extrusionOk="0" h="2919301" w="2892762">
                <a:moveTo>
                  <a:pt x="0" y="0"/>
                </a:moveTo>
                <a:lnTo>
                  <a:pt x="2892761" y="0"/>
                </a:lnTo>
                <a:lnTo>
                  <a:pt x="2892761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6" name="Google Shape;156;p5"/>
          <p:cNvSpPr/>
          <p:nvPr/>
        </p:nvSpPr>
        <p:spPr>
          <a:xfrm>
            <a:off x="2932282" y="9271808"/>
            <a:ext cx="2587020" cy="2386526"/>
          </a:xfrm>
          <a:custGeom>
            <a:rect b="b" l="l" r="r" t="t"/>
            <a:pathLst>
              <a:path extrusionOk="0" h="2386526" w="2587020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7" name="Google Shape;157;p5"/>
          <p:cNvSpPr/>
          <p:nvPr/>
        </p:nvSpPr>
        <p:spPr>
          <a:xfrm>
            <a:off x="15262955" y="-1072630"/>
            <a:ext cx="1996345" cy="2149497"/>
          </a:xfrm>
          <a:custGeom>
            <a:rect b="b" l="l" r="r" t="t"/>
            <a:pathLst>
              <a:path extrusionOk="0" h="2149497" w="1996345">
                <a:moveTo>
                  <a:pt x="0" y="0"/>
                </a:moveTo>
                <a:lnTo>
                  <a:pt x="1996345" y="0"/>
                </a:lnTo>
                <a:lnTo>
                  <a:pt x="1996345" y="2149497"/>
                </a:lnTo>
                <a:lnTo>
                  <a:pt x="0" y="2149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8" name="Google Shape;158;p5"/>
          <p:cNvSpPr/>
          <p:nvPr/>
        </p:nvSpPr>
        <p:spPr>
          <a:xfrm>
            <a:off x="541522" y="807720"/>
            <a:ext cx="10155774" cy="2957869"/>
          </a:xfrm>
          <a:custGeom>
            <a:rect b="b" l="l" r="r" t="t"/>
            <a:pathLst>
              <a:path extrusionOk="0" h="2957869" w="10155774">
                <a:moveTo>
                  <a:pt x="0" y="0"/>
                </a:moveTo>
                <a:lnTo>
                  <a:pt x="10155774" y="0"/>
                </a:lnTo>
                <a:lnTo>
                  <a:pt x="10155774" y="2957869"/>
                </a:lnTo>
                <a:lnTo>
                  <a:pt x="0" y="2957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9" name="Google Shape;159;p5"/>
          <p:cNvSpPr/>
          <p:nvPr/>
        </p:nvSpPr>
        <p:spPr>
          <a:xfrm>
            <a:off x="6491407" y="3594372"/>
            <a:ext cx="10515924" cy="6099236"/>
          </a:xfrm>
          <a:custGeom>
            <a:rect b="b" l="l" r="r" t="t"/>
            <a:pathLst>
              <a:path extrusionOk="0" h="6099236" w="10515924">
                <a:moveTo>
                  <a:pt x="0" y="0"/>
                </a:moveTo>
                <a:lnTo>
                  <a:pt x="10515924" y="0"/>
                </a:lnTo>
                <a:lnTo>
                  <a:pt x="10515924" y="6099236"/>
                </a:lnTo>
                <a:lnTo>
                  <a:pt x="0" y="60992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"/>
          <p:cNvSpPr/>
          <p:nvPr/>
        </p:nvSpPr>
        <p:spPr>
          <a:xfrm>
            <a:off x="-2329398" y="9017983"/>
            <a:ext cx="4899948" cy="3344214"/>
          </a:xfrm>
          <a:custGeom>
            <a:rect b="b" l="l" r="r" t="t"/>
            <a:pathLst>
              <a:path extrusionOk="0" h="3344214" w="4899948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5" name="Google Shape;165;p6"/>
          <p:cNvSpPr/>
          <p:nvPr/>
        </p:nvSpPr>
        <p:spPr>
          <a:xfrm>
            <a:off x="5847044" y="9882374"/>
            <a:ext cx="3296956" cy="809253"/>
          </a:xfrm>
          <a:custGeom>
            <a:rect b="b" l="l" r="r" t="t"/>
            <a:pathLst>
              <a:path extrusionOk="0" h="809253" w="3296956">
                <a:moveTo>
                  <a:pt x="0" y="0"/>
                </a:moveTo>
                <a:lnTo>
                  <a:pt x="3296956" y="0"/>
                </a:lnTo>
                <a:lnTo>
                  <a:pt x="3296956" y="809252"/>
                </a:lnTo>
                <a:lnTo>
                  <a:pt x="0" y="8092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6" name="Google Shape;166;p6"/>
          <p:cNvSpPr/>
          <p:nvPr/>
        </p:nvSpPr>
        <p:spPr>
          <a:xfrm>
            <a:off x="14494772" y="9017983"/>
            <a:ext cx="4427843" cy="3481392"/>
          </a:xfrm>
          <a:custGeom>
            <a:rect b="b" l="l" r="r" t="t"/>
            <a:pathLst>
              <a:path extrusionOk="0" h="3481392" w="4427843">
                <a:moveTo>
                  <a:pt x="0" y="0"/>
                </a:moveTo>
                <a:lnTo>
                  <a:pt x="4427843" y="0"/>
                </a:lnTo>
                <a:lnTo>
                  <a:pt x="4427843" y="3481391"/>
                </a:lnTo>
                <a:lnTo>
                  <a:pt x="0" y="34813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7" name="Google Shape;167;p6"/>
          <p:cNvSpPr/>
          <p:nvPr/>
        </p:nvSpPr>
        <p:spPr>
          <a:xfrm>
            <a:off x="-763398" y="-1534296"/>
            <a:ext cx="4899948" cy="3068592"/>
          </a:xfrm>
          <a:custGeom>
            <a:rect b="b" l="l" r="r" t="t"/>
            <a:pathLst>
              <a:path extrusionOk="0" h="3068592" w="4899948">
                <a:moveTo>
                  <a:pt x="0" y="0"/>
                </a:moveTo>
                <a:lnTo>
                  <a:pt x="4899947" y="0"/>
                </a:lnTo>
                <a:lnTo>
                  <a:pt x="4899947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8" name="Google Shape;168;p6"/>
          <p:cNvSpPr/>
          <p:nvPr/>
        </p:nvSpPr>
        <p:spPr>
          <a:xfrm>
            <a:off x="12801533" y="-3053980"/>
            <a:ext cx="4292424" cy="3870986"/>
          </a:xfrm>
          <a:custGeom>
            <a:rect b="b" l="l" r="r" t="t"/>
            <a:pathLst>
              <a:path extrusionOk="0" h="3870986" w="4292424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9" name="Google Shape;169;p6"/>
          <p:cNvSpPr/>
          <p:nvPr/>
        </p:nvSpPr>
        <p:spPr>
          <a:xfrm>
            <a:off x="10138935" y="9258300"/>
            <a:ext cx="4076270" cy="2863579"/>
          </a:xfrm>
          <a:custGeom>
            <a:rect b="b" l="l" r="r" t="t"/>
            <a:pathLst>
              <a:path extrusionOk="0" h="2863579" w="4076270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p6"/>
          <p:cNvSpPr/>
          <p:nvPr/>
        </p:nvSpPr>
        <p:spPr>
          <a:xfrm>
            <a:off x="7495522" y="-3297794"/>
            <a:ext cx="5493058" cy="4114800"/>
          </a:xfrm>
          <a:custGeom>
            <a:rect b="b" l="l" r="r" t="t"/>
            <a:pathLst>
              <a:path extrusionOk="0" h="4114800" w="5493058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1" name="Google Shape;171;p6"/>
          <p:cNvSpPr/>
          <p:nvPr/>
        </p:nvSpPr>
        <p:spPr>
          <a:xfrm rot="4747568">
            <a:off x="-2972342" y="3665317"/>
            <a:ext cx="4896097" cy="2735694"/>
          </a:xfrm>
          <a:custGeom>
            <a:rect b="b" l="l" r="r" t="t"/>
            <a:pathLst>
              <a:path extrusionOk="0" h="2735694" w="4896097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6"/>
          <p:cNvSpPr/>
          <p:nvPr/>
        </p:nvSpPr>
        <p:spPr>
          <a:xfrm>
            <a:off x="4861154" y="-2102294"/>
            <a:ext cx="2892762" cy="2919301"/>
          </a:xfrm>
          <a:custGeom>
            <a:rect b="b" l="l" r="r" t="t"/>
            <a:pathLst>
              <a:path extrusionOk="0" h="2919301" w="2892762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3" name="Google Shape;173;p6"/>
          <p:cNvSpPr/>
          <p:nvPr/>
        </p:nvSpPr>
        <p:spPr>
          <a:xfrm>
            <a:off x="17494810" y="2371030"/>
            <a:ext cx="3575541" cy="3575541"/>
          </a:xfrm>
          <a:custGeom>
            <a:rect b="b" l="l" r="r" t="t"/>
            <a:pathLst>
              <a:path extrusionOk="0" h="3575541" w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p6"/>
          <p:cNvSpPr/>
          <p:nvPr/>
        </p:nvSpPr>
        <p:spPr>
          <a:xfrm>
            <a:off x="2570549" y="9496827"/>
            <a:ext cx="2587020" cy="2386526"/>
          </a:xfrm>
          <a:custGeom>
            <a:rect b="b" l="l" r="r" t="t"/>
            <a:pathLst>
              <a:path extrusionOk="0" h="2386526" w="2587020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5" name="Google Shape;175;p6"/>
          <p:cNvSpPr/>
          <p:nvPr/>
        </p:nvSpPr>
        <p:spPr>
          <a:xfrm rot="-5282649">
            <a:off x="16596506" y="6970869"/>
            <a:ext cx="3382987" cy="1154444"/>
          </a:xfrm>
          <a:custGeom>
            <a:rect b="b" l="l" r="r" t="t"/>
            <a:pathLst>
              <a:path extrusionOk="0" h="1154444" w="3382987">
                <a:moveTo>
                  <a:pt x="0" y="0"/>
                </a:moveTo>
                <a:lnTo>
                  <a:pt x="3382988" y="0"/>
                </a:lnTo>
                <a:lnTo>
                  <a:pt x="3382988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6"/>
          <p:cNvSpPr/>
          <p:nvPr/>
        </p:nvSpPr>
        <p:spPr>
          <a:xfrm>
            <a:off x="17259300" y="-971659"/>
            <a:ext cx="3104522" cy="3342688"/>
          </a:xfrm>
          <a:custGeom>
            <a:rect b="b" l="l" r="r" t="t"/>
            <a:pathLst>
              <a:path extrusionOk="0" h="3342688" w="3104522">
                <a:moveTo>
                  <a:pt x="0" y="0"/>
                </a:moveTo>
                <a:lnTo>
                  <a:pt x="3104522" y="0"/>
                </a:lnTo>
                <a:lnTo>
                  <a:pt x="3104522" y="3342689"/>
                </a:lnTo>
                <a:lnTo>
                  <a:pt x="0" y="33426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6"/>
          <p:cNvSpPr/>
          <p:nvPr/>
        </p:nvSpPr>
        <p:spPr>
          <a:xfrm>
            <a:off x="5675560" y="4405256"/>
            <a:ext cx="11301259" cy="5707136"/>
          </a:xfrm>
          <a:custGeom>
            <a:rect b="b" l="l" r="r" t="t"/>
            <a:pathLst>
              <a:path extrusionOk="0" h="5707136" w="11301259">
                <a:moveTo>
                  <a:pt x="0" y="0"/>
                </a:moveTo>
                <a:lnTo>
                  <a:pt x="11301259" y="0"/>
                </a:lnTo>
                <a:lnTo>
                  <a:pt x="11301259" y="5707136"/>
                </a:lnTo>
                <a:lnTo>
                  <a:pt x="0" y="57071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6"/>
          <p:cNvSpPr/>
          <p:nvPr/>
        </p:nvSpPr>
        <p:spPr>
          <a:xfrm>
            <a:off x="656905" y="336803"/>
            <a:ext cx="11301259" cy="4068453"/>
          </a:xfrm>
          <a:custGeom>
            <a:rect b="b" l="l" r="r" t="t"/>
            <a:pathLst>
              <a:path extrusionOk="0" h="4068453" w="11301259">
                <a:moveTo>
                  <a:pt x="0" y="0"/>
                </a:moveTo>
                <a:lnTo>
                  <a:pt x="11301259" y="0"/>
                </a:lnTo>
                <a:lnTo>
                  <a:pt x="11301259" y="4068453"/>
                </a:lnTo>
                <a:lnTo>
                  <a:pt x="0" y="4068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"/>
          <p:cNvSpPr/>
          <p:nvPr/>
        </p:nvSpPr>
        <p:spPr>
          <a:xfrm>
            <a:off x="-2329398" y="9017983"/>
            <a:ext cx="4899948" cy="3344214"/>
          </a:xfrm>
          <a:custGeom>
            <a:rect b="b" l="l" r="r" t="t"/>
            <a:pathLst>
              <a:path extrusionOk="0" h="3344214" w="4899948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4" name="Google Shape;184;p7"/>
          <p:cNvSpPr/>
          <p:nvPr/>
        </p:nvSpPr>
        <p:spPr>
          <a:xfrm>
            <a:off x="5847044" y="9882374"/>
            <a:ext cx="3296956" cy="809253"/>
          </a:xfrm>
          <a:custGeom>
            <a:rect b="b" l="l" r="r" t="t"/>
            <a:pathLst>
              <a:path extrusionOk="0" h="809253" w="3296956">
                <a:moveTo>
                  <a:pt x="0" y="0"/>
                </a:moveTo>
                <a:lnTo>
                  <a:pt x="3296956" y="0"/>
                </a:lnTo>
                <a:lnTo>
                  <a:pt x="3296956" y="809252"/>
                </a:lnTo>
                <a:lnTo>
                  <a:pt x="0" y="8092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p7"/>
          <p:cNvSpPr/>
          <p:nvPr/>
        </p:nvSpPr>
        <p:spPr>
          <a:xfrm>
            <a:off x="14494772" y="9017983"/>
            <a:ext cx="4427843" cy="3481392"/>
          </a:xfrm>
          <a:custGeom>
            <a:rect b="b" l="l" r="r" t="t"/>
            <a:pathLst>
              <a:path extrusionOk="0" h="3481392" w="4427843">
                <a:moveTo>
                  <a:pt x="0" y="0"/>
                </a:moveTo>
                <a:lnTo>
                  <a:pt x="4427843" y="0"/>
                </a:lnTo>
                <a:lnTo>
                  <a:pt x="4427843" y="3481391"/>
                </a:lnTo>
                <a:lnTo>
                  <a:pt x="0" y="34813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p7"/>
          <p:cNvSpPr/>
          <p:nvPr/>
        </p:nvSpPr>
        <p:spPr>
          <a:xfrm>
            <a:off x="-763398" y="-1534296"/>
            <a:ext cx="4899948" cy="3068592"/>
          </a:xfrm>
          <a:custGeom>
            <a:rect b="b" l="l" r="r" t="t"/>
            <a:pathLst>
              <a:path extrusionOk="0" h="3068592" w="4899948">
                <a:moveTo>
                  <a:pt x="0" y="0"/>
                </a:moveTo>
                <a:lnTo>
                  <a:pt x="4899947" y="0"/>
                </a:lnTo>
                <a:lnTo>
                  <a:pt x="4899947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7" name="Google Shape;187;p7"/>
          <p:cNvSpPr/>
          <p:nvPr/>
        </p:nvSpPr>
        <p:spPr>
          <a:xfrm>
            <a:off x="12801533" y="-3053980"/>
            <a:ext cx="4292424" cy="3870986"/>
          </a:xfrm>
          <a:custGeom>
            <a:rect b="b" l="l" r="r" t="t"/>
            <a:pathLst>
              <a:path extrusionOk="0" h="3870986" w="4292424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8" name="Google Shape;188;p7"/>
          <p:cNvSpPr/>
          <p:nvPr/>
        </p:nvSpPr>
        <p:spPr>
          <a:xfrm>
            <a:off x="10138935" y="9258300"/>
            <a:ext cx="4076270" cy="2863579"/>
          </a:xfrm>
          <a:custGeom>
            <a:rect b="b" l="l" r="r" t="t"/>
            <a:pathLst>
              <a:path extrusionOk="0" h="2863579" w="4076270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9" name="Google Shape;189;p7"/>
          <p:cNvSpPr/>
          <p:nvPr/>
        </p:nvSpPr>
        <p:spPr>
          <a:xfrm>
            <a:off x="7495522" y="-3297794"/>
            <a:ext cx="5493058" cy="4114800"/>
          </a:xfrm>
          <a:custGeom>
            <a:rect b="b" l="l" r="r" t="t"/>
            <a:pathLst>
              <a:path extrusionOk="0" h="4114800" w="5493058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0" name="Google Shape;190;p7"/>
          <p:cNvSpPr/>
          <p:nvPr/>
        </p:nvSpPr>
        <p:spPr>
          <a:xfrm rot="4747568">
            <a:off x="-2972342" y="3665317"/>
            <a:ext cx="4896097" cy="2735694"/>
          </a:xfrm>
          <a:custGeom>
            <a:rect b="b" l="l" r="r" t="t"/>
            <a:pathLst>
              <a:path extrusionOk="0" h="2735694" w="4896097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1" name="Google Shape;191;p7"/>
          <p:cNvSpPr/>
          <p:nvPr/>
        </p:nvSpPr>
        <p:spPr>
          <a:xfrm>
            <a:off x="4861154" y="-2102294"/>
            <a:ext cx="2892762" cy="2919301"/>
          </a:xfrm>
          <a:custGeom>
            <a:rect b="b" l="l" r="r" t="t"/>
            <a:pathLst>
              <a:path extrusionOk="0" h="2919301" w="2892762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2" name="Google Shape;192;p7"/>
          <p:cNvSpPr/>
          <p:nvPr/>
        </p:nvSpPr>
        <p:spPr>
          <a:xfrm>
            <a:off x="17494810" y="2371030"/>
            <a:ext cx="3575541" cy="3575541"/>
          </a:xfrm>
          <a:custGeom>
            <a:rect b="b" l="l" r="r" t="t"/>
            <a:pathLst>
              <a:path extrusionOk="0" h="3575541" w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3" name="Google Shape;193;p7"/>
          <p:cNvSpPr/>
          <p:nvPr/>
        </p:nvSpPr>
        <p:spPr>
          <a:xfrm>
            <a:off x="2570549" y="9496827"/>
            <a:ext cx="2587020" cy="2386526"/>
          </a:xfrm>
          <a:custGeom>
            <a:rect b="b" l="l" r="r" t="t"/>
            <a:pathLst>
              <a:path extrusionOk="0" h="2386526" w="2587020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p7"/>
          <p:cNvSpPr/>
          <p:nvPr/>
        </p:nvSpPr>
        <p:spPr>
          <a:xfrm rot="-5282649">
            <a:off x="16596506" y="6970869"/>
            <a:ext cx="3382987" cy="1154444"/>
          </a:xfrm>
          <a:custGeom>
            <a:rect b="b" l="l" r="r" t="t"/>
            <a:pathLst>
              <a:path extrusionOk="0" h="1154444" w="3382987">
                <a:moveTo>
                  <a:pt x="0" y="0"/>
                </a:moveTo>
                <a:lnTo>
                  <a:pt x="3382988" y="0"/>
                </a:lnTo>
                <a:lnTo>
                  <a:pt x="3382988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5" name="Google Shape;195;p7"/>
          <p:cNvSpPr/>
          <p:nvPr/>
        </p:nvSpPr>
        <p:spPr>
          <a:xfrm>
            <a:off x="17259300" y="-971659"/>
            <a:ext cx="3104522" cy="3342688"/>
          </a:xfrm>
          <a:custGeom>
            <a:rect b="b" l="l" r="r" t="t"/>
            <a:pathLst>
              <a:path extrusionOk="0" h="3342688" w="3104522">
                <a:moveTo>
                  <a:pt x="0" y="0"/>
                </a:moveTo>
                <a:lnTo>
                  <a:pt x="3104522" y="0"/>
                </a:lnTo>
                <a:lnTo>
                  <a:pt x="3104522" y="3342689"/>
                </a:lnTo>
                <a:lnTo>
                  <a:pt x="0" y="33426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6" name="Google Shape;196;p7"/>
          <p:cNvSpPr/>
          <p:nvPr/>
        </p:nvSpPr>
        <p:spPr>
          <a:xfrm>
            <a:off x="1686576" y="1815624"/>
            <a:ext cx="14588129" cy="6509953"/>
          </a:xfrm>
          <a:custGeom>
            <a:rect b="b" l="l" r="r" t="t"/>
            <a:pathLst>
              <a:path extrusionOk="0" h="6509953" w="14588129">
                <a:moveTo>
                  <a:pt x="0" y="0"/>
                </a:moveTo>
                <a:lnTo>
                  <a:pt x="14588129" y="0"/>
                </a:lnTo>
                <a:lnTo>
                  <a:pt x="14588129" y="6509953"/>
                </a:lnTo>
                <a:lnTo>
                  <a:pt x="0" y="6509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7" name="Google Shape;197;p7"/>
          <p:cNvSpPr/>
          <p:nvPr/>
        </p:nvSpPr>
        <p:spPr>
          <a:xfrm>
            <a:off x="2392554" y="6604715"/>
            <a:ext cx="3076126" cy="2522423"/>
          </a:xfrm>
          <a:custGeom>
            <a:rect b="b" l="l" r="r" t="t"/>
            <a:pathLst>
              <a:path extrusionOk="0" h="2522423" w="3076126">
                <a:moveTo>
                  <a:pt x="0" y="0"/>
                </a:moveTo>
                <a:lnTo>
                  <a:pt x="3076126" y="0"/>
                </a:lnTo>
                <a:lnTo>
                  <a:pt x="3076126" y="2522423"/>
                </a:lnTo>
                <a:lnTo>
                  <a:pt x="0" y="25224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"/>
          <p:cNvSpPr/>
          <p:nvPr/>
        </p:nvSpPr>
        <p:spPr>
          <a:xfrm>
            <a:off x="-2329398" y="8614893"/>
            <a:ext cx="4899948" cy="3344214"/>
          </a:xfrm>
          <a:custGeom>
            <a:rect b="b" l="l" r="r" t="t"/>
            <a:pathLst>
              <a:path extrusionOk="0" h="3344214" w="4899948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3" name="Google Shape;203;p8"/>
          <p:cNvSpPr/>
          <p:nvPr/>
        </p:nvSpPr>
        <p:spPr>
          <a:xfrm>
            <a:off x="6030709" y="9258300"/>
            <a:ext cx="3059829" cy="751049"/>
          </a:xfrm>
          <a:custGeom>
            <a:rect b="b" l="l" r="r" t="t"/>
            <a:pathLst>
              <a:path extrusionOk="0" h="751049" w="3059829">
                <a:moveTo>
                  <a:pt x="0" y="0"/>
                </a:moveTo>
                <a:lnTo>
                  <a:pt x="3059829" y="0"/>
                </a:lnTo>
                <a:lnTo>
                  <a:pt x="3059829" y="751049"/>
                </a:lnTo>
                <a:lnTo>
                  <a:pt x="0" y="7510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4" name="Google Shape;204;p8"/>
          <p:cNvSpPr/>
          <p:nvPr/>
        </p:nvSpPr>
        <p:spPr>
          <a:xfrm>
            <a:off x="14236705" y="6409875"/>
            <a:ext cx="724985" cy="920616"/>
          </a:xfrm>
          <a:custGeom>
            <a:rect b="b" l="l" r="r" t="t"/>
            <a:pathLst>
              <a:path extrusionOk="0" h="920616" w="724985">
                <a:moveTo>
                  <a:pt x="0" y="0"/>
                </a:moveTo>
                <a:lnTo>
                  <a:pt x="724986" y="0"/>
                </a:lnTo>
                <a:lnTo>
                  <a:pt x="724986" y="920616"/>
                </a:lnTo>
                <a:lnTo>
                  <a:pt x="0" y="9206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5" name="Google Shape;205;p8"/>
          <p:cNvSpPr/>
          <p:nvPr/>
        </p:nvSpPr>
        <p:spPr>
          <a:xfrm>
            <a:off x="14215205" y="8540136"/>
            <a:ext cx="4602314" cy="3618569"/>
          </a:xfrm>
          <a:custGeom>
            <a:rect b="b" l="l" r="r" t="t"/>
            <a:pathLst>
              <a:path extrusionOk="0" h="3618569" w="4602314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6" name="Google Shape;206;p8"/>
          <p:cNvSpPr/>
          <p:nvPr/>
        </p:nvSpPr>
        <p:spPr>
          <a:xfrm>
            <a:off x="-674156" y="-1072630"/>
            <a:ext cx="4899948" cy="3068592"/>
          </a:xfrm>
          <a:custGeom>
            <a:rect b="b" l="l" r="r" t="t"/>
            <a:pathLst>
              <a:path extrusionOk="0" h="3068592" w="4899948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7" name="Google Shape;207;p8"/>
          <p:cNvSpPr/>
          <p:nvPr/>
        </p:nvSpPr>
        <p:spPr>
          <a:xfrm>
            <a:off x="12686214" y="-2578193"/>
            <a:ext cx="4292424" cy="3870986"/>
          </a:xfrm>
          <a:custGeom>
            <a:rect b="b" l="l" r="r" t="t"/>
            <a:pathLst>
              <a:path extrusionOk="0" h="3870986" w="4292424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8" name="Google Shape;208;p8"/>
          <p:cNvSpPr/>
          <p:nvPr/>
        </p:nvSpPr>
        <p:spPr>
          <a:xfrm>
            <a:off x="10138935" y="9258300"/>
            <a:ext cx="4076270" cy="2863579"/>
          </a:xfrm>
          <a:custGeom>
            <a:rect b="b" l="l" r="r" t="t"/>
            <a:pathLst>
              <a:path extrusionOk="0" h="2863579" w="4076270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9" name="Google Shape;209;p8"/>
          <p:cNvSpPr/>
          <p:nvPr/>
        </p:nvSpPr>
        <p:spPr>
          <a:xfrm>
            <a:off x="7409323" y="-2700100"/>
            <a:ext cx="5493058" cy="4114800"/>
          </a:xfrm>
          <a:custGeom>
            <a:rect b="b" l="l" r="r" t="t"/>
            <a:pathLst>
              <a:path extrusionOk="0" h="4114800" w="5493058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0" name="Google Shape;210;p8"/>
          <p:cNvSpPr/>
          <p:nvPr/>
        </p:nvSpPr>
        <p:spPr>
          <a:xfrm rot="4747568">
            <a:off x="-2972342" y="3665317"/>
            <a:ext cx="4896097" cy="2735694"/>
          </a:xfrm>
          <a:custGeom>
            <a:rect b="b" l="l" r="r" t="t"/>
            <a:pathLst>
              <a:path extrusionOk="0" h="2735694" w="4896097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1" name="Google Shape;211;p8"/>
          <p:cNvSpPr/>
          <p:nvPr/>
        </p:nvSpPr>
        <p:spPr>
          <a:xfrm>
            <a:off x="4831481" y="-1626507"/>
            <a:ext cx="2892762" cy="2919301"/>
          </a:xfrm>
          <a:custGeom>
            <a:rect b="b" l="l" r="r" t="t"/>
            <a:pathLst>
              <a:path extrusionOk="0" h="2919301" w="2892762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2" name="Google Shape;212;p8"/>
          <p:cNvSpPr/>
          <p:nvPr/>
        </p:nvSpPr>
        <p:spPr>
          <a:xfrm>
            <a:off x="17259300" y="2262342"/>
            <a:ext cx="3575541" cy="3575541"/>
          </a:xfrm>
          <a:custGeom>
            <a:rect b="b" l="l" r="r" t="t"/>
            <a:pathLst>
              <a:path extrusionOk="0" h="3575541" w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3" name="Google Shape;213;p8"/>
          <p:cNvSpPr/>
          <p:nvPr/>
        </p:nvSpPr>
        <p:spPr>
          <a:xfrm>
            <a:off x="2570549" y="9093737"/>
            <a:ext cx="2587020" cy="2386526"/>
          </a:xfrm>
          <a:custGeom>
            <a:rect b="b" l="l" r="r" t="t"/>
            <a:pathLst>
              <a:path extrusionOk="0" h="2386526" w="2587020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4" name="Google Shape;214;p8"/>
          <p:cNvSpPr/>
          <p:nvPr/>
        </p:nvSpPr>
        <p:spPr>
          <a:xfrm rot="-5282649">
            <a:off x="16440369" y="6970869"/>
            <a:ext cx="3382987" cy="1154444"/>
          </a:xfrm>
          <a:custGeom>
            <a:rect b="b" l="l" r="r" t="t"/>
            <a:pathLst>
              <a:path extrusionOk="0" h="1154444" w="3382987">
                <a:moveTo>
                  <a:pt x="0" y="0"/>
                </a:moveTo>
                <a:lnTo>
                  <a:pt x="3382987" y="0"/>
                </a:lnTo>
                <a:lnTo>
                  <a:pt x="3382987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5" name="Google Shape;215;p8"/>
          <p:cNvSpPr/>
          <p:nvPr/>
        </p:nvSpPr>
        <p:spPr>
          <a:xfrm>
            <a:off x="16978638" y="-642644"/>
            <a:ext cx="3104522" cy="3342688"/>
          </a:xfrm>
          <a:custGeom>
            <a:rect b="b" l="l" r="r" t="t"/>
            <a:pathLst>
              <a:path extrusionOk="0" h="3342688" w="3104522">
                <a:moveTo>
                  <a:pt x="0" y="0"/>
                </a:moveTo>
                <a:lnTo>
                  <a:pt x="3104522" y="0"/>
                </a:lnTo>
                <a:lnTo>
                  <a:pt x="3104522" y="3342688"/>
                </a:lnTo>
                <a:lnTo>
                  <a:pt x="0" y="3342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6" name="Google Shape;216;p8"/>
          <p:cNvSpPr/>
          <p:nvPr/>
        </p:nvSpPr>
        <p:spPr>
          <a:xfrm>
            <a:off x="4737926" y="2576219"/>
            <a:ext cx="724985" cy="920616"/>
          </a:xfrm>
          <a:custGeom>
            <a:rect b="b" l="l" r="r" t="t"/>
            <a:pathLst>
              <a:path extrusionOk="0" h="920616" w="724985">
                <a:moveTo>
                  <a:pt x="0" y="0"/>
                </a:moveTo>
                <a:lnTo>
                  <a:pt x="724985" y="0"/>
                </a:lnTo>
                <a:lnTo>
                  <a:pt x="724985" y="920616"/>
                </a:lnTo>
                <a:lnTo>
                  <a:pt x="0" y="9206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7" name="Google Shape;217;p8"/>
          <p:cNvSpPr/>
          <p:nvPr/>
        </p:nvSpPr>
        <p:spPr>
          <a:xfrm>
            <a:off x="1280812" y="1885576"/>
            <a:ext cx="8836078" cy="5809722"/>
          </a:xfrm>
          <a:custGeom>
            <a:rect b="b" l="l" r="r" t="t"/>
            <a:pathLst>
              <a:path extrusionOk="0" h="5809722" w="8836078">
                <a:moveTo>
                  <a:pt x="0" y="0"/>
                </a:moveTo>
                <a:lnTo>
                  <a:pt x="8836078" y="0"/>
                </a:lnTo>
                <a:lnTo>
                  <a:pt x="8836078" y="5809722"/>
                </a:lnTo>
                <a:lnTo>
                  <a:pt x="0" y="58097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18" name="Google Shape;218;p8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6675120" y="2674620"/>
            <a:ext cx="4937760" cy="493776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8"/>
          <p:cNvSpPr txBox="1"/>
          <p:nvPr/>
        </p:nvSpPr>
        <p:spPr>
          <a:xfrm>
            <a:off x="755884" y="7981048"/>
            <a:ext cx="16741363" cy="648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3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LMK your email address if you want me to send you my next story :)</a:t>
            </a:r>
            <a:endParaRPr/>
          </a:p>
        </p:txBody>
      </p:sp>
      <p:sp>
        <p:nvSpPr>
          <p:cNvPr id="220" name="Google Shape;220;p8"/>
          <p:cNvSpPr txBox="1"/>
          <p:nvPr/>
        </p:nvSpPr>
        <p:spPr>
          <a:xfrm>
            <a:off x="11201400" y="2026112"/>
            <a:ext cx="7086600" cy="5305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The promise unkept: How Congress failed America’s disabled students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