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5" r:id="rId4"/>
    <p:sldMasterId id="214748367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3660af9bc2_2_1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g33660af9bc2_2_102: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155" name="Google Shape;155;g33660af9bc2_2_102: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3660af9bc2_2_1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g33660af9bc2_2_113: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rPr lang="en"/>
              <a:t>For one, the fastest growing industries require workers with disproportionately higher education levels compared to industries with slower growth. Furthermore, occupations as a whole are steadily requiring more education as tasks within occupations become more complex. </a:t>
            </a:r>
            <a:endParaRPr/>
          </a:p>
        </p:txBody>
      </p:sp>
      <p:sp>
        <p:nvSpPr>
          <p:cNvPr id="166" name="Google Shape;166;g33660af9bc2_2_113: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3660af9bc2_2_120: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g33660af9bc2_2_1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3660af9bc2_2_125: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g33660af9bc2_2_1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3660af9bc2_2_1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g33660af9bc2_2_132: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rPr lang="en"/>
              <a:t>Jobs with substantial workers over the age of 40 are at higher risk of retirement. </a:t>
            </a:r>
            <a:endParaRPr/>
          </a:p>
        </p:txBody>
      </p:sp>
      <p:sp>
        <p:nvSpPr>
          <p:cNvPr id="188" name="Google Shape;188;g33660af9bc2_2_132: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367b130d8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367b130d8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3660af9bc2_2_138: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g33660af9bc2_2_1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3660af9bc2_2_144: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g33660af9bc2_2_1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3660af9bc2_2_150: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g33660af9bc2_2_1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3660af9bc2_2_1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 name="Google Shape;221;g33660af9bc2_2_156: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76200" lvl="0" marL="0" marR="0" rtl="0" algn="l">
              <a:spcBef>
                <a:spcPts val="0"/>
              </a:spcBef>
              <a:spcAft>
                <a:spcPts val="0"/>
              </a:spcAft>
              <a:buClr>
                <a:schemeClr val="dk1"/>
              </a:buClr>
              <a:buSzPts val="1200"/>
              <a:buFont typeface="Calibri"/>
              <a:buChar char="●"/>
            </a:pPr>
            <a:r>
              <a:rPr lang="en"/>
              <a:t>By occupation…  age distribution is not surprising. </a:t>
            </a:r>
            <a:endParaRPr/>
          </a:p>
        </p:txBody>
      </p:sp>
      <p:sp>
        <p:nvSpPr>
          <p:cNvPr id="222" name="Google Shape;222;g33660af9bc2_2_156: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3660af9bc2_2_1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g33660af9bc2_2_162: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76200" lvl="0" marL="0" marR="0" rtl="0" algn="l">
              <a:spcBef>
                <a:spcPts val="0"/>
              </a:spcBef>
              <a:spcAft>
                <a:spcPts val="0"/>
              </a:spcAft>
              <a:buClr>
                <a:schemeClr val="dk1"/>
              </a:buClr>
              <a:buSzPts val="1200"/>
              <a:buFont typeface="Calibri"/>
              <a:buChar char="●"/>
            </a:pPr>
            <a:r>
              <a:rPr lang="en"/>
              <a:t>By education, age distribution is not surprising.</a:t>
            </a:r>
            <a:endParaRPr/>
          </a:p>
        </p:txBody>
      </p:sp>
      <p:sp>
        <p:nvSpPr>
          <p:cNvPr id="229" name="Google Shape;229;g33660af9bc2_2_162: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3660af9bc2_2_168: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g33660af9bc2_2_1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20.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2.png"/><Relationship Id="rId4" Type="http://schemas.openxmlformats.org/officeDocument/2006/relationships/image" Target="../media/image12.png"/><Relationship Id="rId5" Type="http://schemas.openxmlformats.org/officeDocument/2006/relationships/image" Target="../media/image3.png"/><Relationship Id="rId6"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9" name="Shape 59"/>
        <p:cNvGrpSpPr/>
        <p:nvPr/>
      </p:nvGrpSpPr>
      <p:grpSpPr>
        <a:xfrm>
          <a:off x="0" y="0"/>
          <a:ext cx="0" cy="0"/>
          <a:chOff x="0" y="0"/>
          <a:chExt cx="0" cy="0"/>
        </a:xfrm>
      </p:grpSpPr>
      <p:sp>
        <p:nvSpPr>
          <p:cNvPr id="60" name="Google Shape;60;p14"/>
          <p:cNvSpPr txBox="1"/>
          <p:nvPr>
            <p:ph type="ctrTitle"/>
          </p:nvPr>
        </p:nvSpPr>
        <p:spPr>
          <a:xfrm>
            <a:off x="571500" y="1597820"/>
            <a:ext cx="8001000" cy="1102519"/>
          </a:xfrm>
          <a:prstGeom prst="rect">
            <a:avLst/>
          </a:prstGeom>
          <a:noFill/>
          <a:ln>
            <a:noFill/>
          </a:ln>
        </p:spPr>
        <p:txBody>
          <a:bodyPr anchorCtr="0" anchor="ctr" bIns="34275" lIns="68575" spcFirstLastPara="1" rIns="68575" wrap="square" tIns="34275">
            <a:normAutofit/>
          </a:bodyPr>
          <a:lstStyle>
            <a:lvl1pPr lvl="0" algn="l">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1" name="Google Shape;61;p14"/>
          <p:cNvSpPr txBox="1"/>
          <p:nvPr>
            <p:ph idx="1" type="subTitle"/>
          </p:nvPr>
        </p:nvSpPr>
        <p:spPr>
          <a:xfrm>
            <a:off x="1371600" y="2914650"/>
            <a:ext cx="6400800" cy="1314450"/>
          </a:xfrm>
          <a:prstGeom prst="rect">
            <a:avLst/>
          </a:prstGeom>
          <a:noFill/>
          <a:ln>
            <a:noFill/>
          </a:ln>
        </p:spPr>
        <p:txBody>
          <a:bodyPr anchorCtr="0" anchor="t" bIns="34275" lIns="68575" spcFirstLastPara="1" rIns="68575" wrap="square" tIns="34275">
            <a:normAutofit/>
          </a:bodyPr>
          <a:lstStyle>
            <a:lvl1pPr lvl="0" algn="l">
              <a:spcBef>
                <a:spcPts val="400"/>
              </a:spcBef>
              <a:spcAft>
                <a:spcPts val="0"/>
              </a:spcAft>
              <a:buClr>
                <a:srgbClr val="888888"/>
              </a:buClr>
              <a:buSzPts val="2100"/>
              <a:buNone/>
              <a:defRPr>
                <a:solidFill>
                  <a:srgbClr val="888888"/>
                </a:solidFill>
              </a:defRPr>
            </a:lvl1pPr>
            <a:lvl2pPr lvl="1" algn="ctr">
              <a:spcBef>
                <a:spcPts val="400"/>
              </a:spcBef>
              <a:spcAft>
                <a:spcPts val="0"/>
              </a:spcAft>
              <a:buClr>
                <a:srgbClr val="888888"/>
              </a:buClr>
              <a:buSzPts val="1800"/>
              <a:buNone/>
              <a:defRPr>
                <a:solidFill>
                  <a:srgbClr val="888888"/>
                </a:solidFill>
              </a:defRPr>
            </a:lvl2pPr>
            <a:lvl3pPr lvl="2" algn="ctr">
              <a:spcBef>
                <a:spcPts val="300"/>
              </a:spcBef>
              <a:spcAft>
                <a:spcPts val="0"/>
              </a:spcAft>
              <a:buClr>
                <a:srgbClr val="888888"/>
              </a:buClr>
              <a:buSzPts val="1700"/>
              <a:buNone/>
              <a:defRPr>
                <a:solidFill>
                  <a:srgbClr val="888888"/>
                </a:solidFill>
              </a:defRPr>
            </a:lvl3pPr>
            <a:lvl4pPr lvl="3" algn="ctr">
              <a:spcBef>
                <a:spcPts val="300"/>
              </a:spcBef>
              <a:spcAft>
                <a:spcPts val="0"/>
              </a:spcAft>
              <a:buClr>
                <a:srgbClr val="888888"/>
              </a:buClr>
              <a:buSzPts val="1500"/>
              <a:buNone/>
              <a:defRPr>
                <a:solidFill>
                  <a:srgbClr val="888888"/>
                </a:solidFill>
              </a:defRPr>
            </a:lvl4pPr>
            <a:lvl5pPr lvl="4" algn="ctr">
              <a:spcBef>
                <a:spcPts val="300"/>
              </a:spcBef>
              <a:spcAft>
                <a:spcPts val="0"/>
              </a:spcAft>
              <a:buClr>
                <a:srgbClr val="888888"/>
              </a:buClr>
              <a:buSzPts val="1500"/>
              <a:buNone/>
              <a:defRPr>
                <a:solidFill>
                  <a:srgbClr val="888888"/>
                </a:solidFill>
              </a:defRPr>
            </a:lvl5pPr>
            <a:lvl6pPr lvl="5" algn="ctr">
              <a:spcBef>
                <a:spcPts val="300"/>
              </a:spcBef>
              <a:spcAft>
                <a:spcPts val="0"/>
              </a:spcAft>
              <a:buClr>
                <a:srgbClr val="888888"/>
              </a:buClr>
              <a:buSzPts val="1500"/>
              <a:buNone/>
              <a:defRPr>
                <a:solidFill>
                  <a:srgbClr val="888888"/>
                </a:solidFill>
              </a:defRPr>
            </a:lvl6pPr>
            <a:lvl7pPr lvl="6" algn="ctr">
              <a:spcBef>
                <a:spcPts val="300"/>
              </a:spcBef>
              <a:spcAft>
                <a:spcPts val="0"/>
              </a:spcAft>
              <a:buClr>
                <a:srgbClr val="888888"/>
              </a:buClr>
              <a:buSzPts val="1500"/>
              <a:buNone/>
              <a:defRPr>
                <a:solidFill>
                  <a:srgbClr val="888888"/>
                </a:solidFill>
              </a:defRPr>
            </a:lvl7pPr>
            <a:lvl8pPr lvl="7" algn="ctr">
              <a:spcBef>
                <a:spcPts val="300"/>
              </a:spcBef>
              <a:spcAft>
                <a:spcPts val="0"/>
              </a:spcAft>
              <a:buClr>
                <a:srgbClr val="888888"/>
              </a:buClr>
              <a:buSzPts val="1500"/>
              <a:buNone/>
              <a:defRPr>
                <a:solidFill>
                  <a:srgbClr val="888888"/>
                </a:solidFill>
              </a:defRPr>
            </a:lvl8pPr>
            <a:lvl9pPr lvl="8" algn="ctr">
              <a:spcBef>
                <a:spcPts val="300"/>
              </a:spcBef>
              <a:spcAft>
                <a:spcPts val="0"/>
              </a:spcAft>
              <a:buClr>
                <a:srgbClr val="888888"/>
              </a:buClr>
              <a:buSzPts val="1500"/>
              <a:buNone/>
              <a:defRPr>
                <a:solidFill>
                  <a:srgbClr val="888888"/>
                </a:solidFill>
              </a:defRPr>
            </a:lvl9pPr>
          </a:lstStyle>
          <a:p/>
        </p:txBody>
      </p:sp>
      <p:sp>
        <p:nvSpPr>
          <p:cNvPr id="62" name="Google Shape;62;p14"/>
          <p:cNvSpPr txBox="1"/>
          <p:nvPr>
            <p:ph idx="12" type="sldNum"/>
          </p:nvPr>
        </p:nvSpPr>
        <p:spPr>
          <a:xfrm>
            <a:off x="76200" y="4806554"/>
            <a:ext cx="457200" cy="273844"/>
          </a:xfrm>
          <a:prstGeom prst="rect">
            <a:avLst/>
          </a:prstGeom>
          <a:noFill/>
          <a:ln>
            <a:noFill/>
          </a:ln>
        </p:spPr>
        <p:txBody>
          <a:bodyPr anchorCtr="0" anchor="t" bIns="34275" lIns="68575" spcFirstLastPara="1" rIns="68575" wrap="square" tIns="34275">
            <a:noAutofit/>
          </a:bodyPr>
          <a:lstStyle>
            <a:lvl1pPr indent="0" lvl="0" marL="0" algn="ctr">
              <a:lnSpc>
                <a:spcPct val="100000"/>
              </a:lnSpc>
              <a:spcBef>
                <a:spcPts val="0"/>
              </a:spcBef>
              <a:spcAft>
                <a:spcPts val="0"/>
              </a:spcAft>
              <a:buClr>
                <a:schemeClr val="lt1"/>
              </a:buClr>
              <a:buSzPts val="1100"/>
              <a:buFont typeface="Arial"/>
              <a:buNone/>
              <a:defRPr>
                <a:solidFill>
                  <a:schemeClr val="lt1"/>
                </a:solidFill>
              </a:defRPr>
            </a:lvl1pPr>
            <a:lvl2pPr indent="0" lvl="1" marL="0" algn="ctr">
              <a:lnSpc>
                <a:spcPct val="100000"/>
              </a:lnSpc>
              <a:spcBef>
                <a:spcPts val="0"/>
              </a:spcBef>
              <a:spcAft>
                <a:spcPts val="0"/>
              </a:spcAft>
              <a:buClr>
                <a:schemeClr val="lt1"/>
              </a:buClr>
              <a:buSzPts val="1100"/>
              <a:buFont typeface="Arial"/>
              <a:buNone/>
              <a:defRPr>
                <a:solidFill>
                  <a:schemeClr val="lt1"/>
                </a:solidFill>
              </a:defRPr>
            </a:lvl2pPr>
            <a:lvl3pPr indent="0" lvl="2" marL="0" algn="ctr">
              <a:lnSpc>
                <a:spcPct val="100000"/>
              </a:lnSpc>
              <a:spcBef>
                <a:spcPts val="0"/>
              </a:spcBef>
              <a:spcAft>
                <a:spcPts val="0"/>
              </a:spcAft>
              <a:buClr>
                <a:schemeClr val="lt1"/>
              </a:buClr>
              <a:buSzPts val="1100"/>
              <a:buFont typeface="Arial"/>
              <a:buNone/>
              <a:defRPr>
                <a:solidFill>
                  <a:schemeClr val="lt1"/>
                </a:solidFill>
              </a:defRPr>
            </a:lvl3pPr>
            <a:lvl4pPr indent="0" lvl="3" marL="0" algn="ctr">
              <a:lnSpc>
                <a:spcPct val="100000"/>
              </a:lnSpc>
              <a:spcBef>
                <a:spcPts val="0"/>
              </a:spcBef>
              <a:spcAft>
                <a:spcPts val="0"/>
              </a:spcAft>
              <a:buClr>
                <a:schemeClr val="lt1"/>
              </a:buClr>
              <a:buSzPts val="1100"/>
              <a:buFont typeface="Arial"/>
              <a:buNone/>
              <a:defRPr>
                <a:solidFill>
                  <a:schemeClr val="lt1"/>
                </a:solidFill>
              </a:defRPr>
            </a:lvl4pPr>
            <a:lvl5pPr indent="0" lvl="4" marL="0" algn="ctr">
              <a:lnSpc>
                <a:spcPct val="100000"/>
              </a:lnSpc>
              <a:spcBef>
                <a:spcPts val="0"/>
              </a:spcBef>
              <a:spcAft>
                <a:spcPts val="0"/>
              </a:spcAft>
              <a:buClr>
                <a:schemeClr val="lt1"/>
              </a:buClr>
              <a:buSzPts val="1100"/>
              <a:buFont typeface="Arial"/>
              <a:buNone/>
              <a:defRPr>
                <a:solidFill>
                  <a:schemeClr val="lt1"/>
                </a:solidFill>
              </a:defRPr>
            </a:lvl5pPr>
            <a:lvl6pPr indent="0" lvl="5" marL="0" algn="ctr">
              <a:lnSpc>
                <a:spcPct val="100000"/>
              </a:lnSpc>
              <a:spcBef>
                <a:spcPts val="0"/>
              </a:spcBef>
              <a:spcAft>
                <a:spcPts val="0"/>
              </a:spcAft>
              <a:buClr>
                <a:schemeClr val="lt1"/>
              </a:buClr>
              <a:buSzPts val="1100"/>
              <a:buFont typeface="Arial"/>
              <a:buNone/>
              <a:defRPr>
                <a:solidFill>
                  <a:schemeClr val="lt1"/>
                </a:solidFill>
              </a:defRPr>
            </a:lvl6pPr>
            <a:lvl7pPr indent="0" lvl="6" marL="0" algn="ctr">
              <a:lnSpc>
                <a:spcPct val="100000"/>
              </a:lnSpc>
              <a:spcBef>
                <a:spcPts val="0"/>
              </a:spcBef>
              <a:spcAft>
                <a:spcPts val="0"/>
              </a:spcAft>
              <a:buClr>
                <a:schemeClr val="lt1"/>
              </a:buClr>
              <a:buSzPts val="1100"/>
              <a:buFont typeface="Arial"/>
              <a:buNone/>
              <a:defRPr>
                <a:solidFill>
                  <a:schemeClr val="lt1"/>
                </a:solidFill>
              </a:defRPr>
            </a:lvl7pPr>
            <a:lvl8pPr indent="0" lvl="7" marL="0" algn="ctr">
              <a:lnSpc>
                <a:spcPct val="100000"/>
              </a:lnSpc>
              <a:spcBef>
                <a:spcPts val="0"/>
              </a:spcBef>
              <a:spcAft>
                <a:spcPts val="0"/>
              </a:spcAft>
              <a:buClr>
                <a:schemeClr val="lt1"/>
              </a:buClr>
              <a:buSzPts val="1100"/>
              <a:buFont typeface="Arial"/>
              <a:buNone/>
              <a:defRPr>
                <a:solidFill>
                  <a:schemeClr val="lt1"/>
                </a:solidFill>
              </a:defRPr>
            </a:lvl8pPr>
            <a:lvl9pPr indent="0" lvl="8" marL="0" algn="ctr">
              <a:lnSpc>
                <a:spcPct val="100000"/>
              </a:lnSpc>
              <a:spcBef>
                <a:spcPts val="0"/>
              </a:spcBef>
              <a:spcAft>
                <a:spcPts val="0"/>
              </a:spcAft>
              <a:buClr>
                <a:schemeClr val="lt1"/>
              </a:buClr>
              <a:buSzPts val="1100"/>
              <a:buFont typeface="Arial"/>
              <a:buNone/>
              <a:defRPr>
                <a:solidFill>
                  <a:schemeClr val="lt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3" name="Shape 63"/>
        <p:cNvGrpSpPr/>
        <p:nvPr/>
      </p:nvGrpSpPr>
      <p:grpSpPr>
        <a:xfrm>
          <a:off x="0" y="0"/>
          <a:ext cx="0" cy="0"/>
          <a:chOff x="0" y="0"/>
          <a:chExt cx="0" cy="0"/>
        </a:xfrm>
      </p:grpSpPr>
      <p:sp>
        <p:nvSpPr>
          <p:cNvPr id="64" name="Google Shape;64;p15"/>
          <p:cNvSpPr txBox="1"/>
          <p:nvPr>
            <p:ph type="title"/>
          </p:nvPr>
        </p:nvSpPr>
        <p:spPr>
          <a:xfrm>
            <a:off x="457200" y="205978"/>
            <a:ext cx="8229600" cy="857250"/>
          </a:xfrm>
          <a:prstGeom prst="rect">
            <a:avLst/>
          </a:prstGeom>
          <a:noFill/>
          <a:ln>
            <a:noFill/>
          </a:ln>
        </p:spPr>
        <p:txBody>
          <a:bodyPr anchorCtr="0" anchor="ctr" bIns="34275" lIns="68575" spcFirstLastPara="1" rIns="68575" wrap="square" tIns="34275">
            <a:normAutofit/>
          </a:bodyPr>
          <a:lstStyle>
            <a:lvl1pPr lvl="0" algn="l">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5" name="Google Shape;65;p15"/>
          <p:cNvSpPr txBox="1"/>
          <p:nvPr>
            <p:ph idx="1" type="body"/>
          </p:nvPr>
        </p:nvSpPr>
        <p:spPr>
          <a:xfrm>
            <a:off x="457200" y="1200151"/>
            <a:ext cx="8229600" cy="3394472"/>
          </a:xfrm>
          <a:prstGeom prst="rect">
            <a:avLst/>
          </a:prstGeom>
          <a:noFill/>
          <a:ln>
            <a:noFill/>
          </a:ln>
        </p:spPr>
        <p:txBody>
          <a:bodyPr anchorCtr="0" anchor="t" bIns="34275" lIns="68575" spcFirstLastPara="1" rIns="68575" wrap="square" tIns="34275">
            <a:normAutofit/>
          </a:bodyPr>
          <a:lstStyle>
            <a:lvl1pPr indent="-317500" lvl="0" marL="457200" algn="l">
              <a:spcBef>
                <a:spcPts val="300"/>
              </a:spcBef>
              <a:spcAft>
                <a:spcPts val="0"/>
              </a:spcAft>
              <a:buClr>
                <a:srgbClr val="3F3F3F"/>
              </a:buClr>
              <a:buSzPts val="1400"/>
              <a:buChar char="•"/>
              <a:defRPr/>
            </a:lvl1pPr>
            <a:lvl2pPr indent="-317500" lvl="1" marL="914400" algn="l">
              <a:spcBef>
                <a:spcPts val="300"/>
              </a:spcBef>
              <a:spcAft>
                <a:spcPts val="0"/>
              </a:spcAft>
              <a:buClr>
                <a:srgbClr val="3F3F3F"/>
              </a:buClr>
              <a:buSzPts val="1400"/>
              <a:buChar char="–"/>
              <a:defRPr/>
            </a:lvl2pPr>
            <a:lvl3pPr indent="-317500" lvl="2" marL="1371600" algn="l">
              <a:spcBef>
                <a:spcPts val="300"/>
              </a:spcBef>
              <a:spcAft>
                <a:spcPts val="0"/>
              </a:spcAft>
              <a:buClr>
                <a:srgbClr val="3F3F3F"/>
              </a:buClr>
              <a:buSzPts val="1400"/>
              <a:buChar char="•"/>
              <a:defRPr/>
            </a:lvl3pPr>
            <a:lvl4pPr indent="-317500" lvl="3" marL="1828800" algn="l">
              <a:spcBef>
                <a:spcPts val="300"/>
              </a:spcBef>
              <a:spcAft>
                <a:spcPts val="0"/>
              </a:spcAft>
              <a:buClr>
                <a:srgbClr val="3F3F3F"/>
              </a:buClr>
              <a:buSzPts val="1400"/>
              <a:buChar char="–"/>
              <a:defRPr/>
            </a:lvl4pPr>
            <a:lvl5pPr indent="-317500" lvl="4" marL="2286000" algn="l">
              <a:spcBef>
                <a:spcPts val="300"/>
              </a:spcBef>
              <a:spcAft>
                <a:spcPts val="0"/>
              </a:spcAft>
              <a:buClr>
                <a:srgbClr val="3F3F3F"/>
              </a:buClr>
              <a:buSzPts val="1400"/>
              <a:buChar char="»"/>
              <a:defRPr/>
            </a:lvl5pPr>
            <a:lvl6pPr indent="-317500" lvl="5" marL="2743200" algn="l">
              <a:spcBef>
                <a:spcPts val="300"/>
              </a:spcBef>
              <a:spcAft>
                <a:spcPts val="0"/>
              </a:spcAft>
              <a:buClr>
                <a:schemeClr val="dk1"/>
              </a:buClr>
              <a:buSzPts val="1400"/>
              <a:buChar char="•"/>
              <a:defRPr/>
            </a:lvl6pPr>
            <a:lvl7pPr indent="-317500" lvl="6" marL="3200400" algn="l">
              <a:spcBef>
                <a:spcPts val="300"/>
              </a:spcBef>
              <a:spcAft>
                <a:spcPts val="0"/>
              </a:spcAft>
              <a:buClr>
                <a:schemeClr val="dk1"/>
              </a:buClr>
              <a:buSzPts val="1400"/>
              <a:buChar char="•"/>
              <a:defRPr/>
            </a:lvl7pPr>
            <a:lvl8pPr indent="-317500" lvl="7" marL="3657600" algn="l">
              <a:spcBef>
                <a:spcPts val="300"/>
              </a:spcBef>
              <a:spcAft>
                <a:spcPts val="0"/>
              </a:spcAft>
              <a:buClr>
                <a:schemeClr val="dk1"/>
              </a:buClr>
              <a:buSzPts val="1400"/>
              <a:buChar char="•"/>
              <a:defRPr/>
            </a:lvl8pPr>
            <a:lvl9pPr indent="-317500" lvl="8" marL="4114800" algn="l">
              <a:spcBef>
                <a:spcPts val="300"/>
              </a:spcBef>
              <a:spcAft>
                <a:spcPts val="0"/>
              </a:spcAft>
              <a:buClr>
                <a:schemeClr val="dk1"/>
              </a:buClr>
              <a:buSzPts val="1400"/>
              <a:buChar char="•"/>
              <a:defRPr/>
            </a:lvl9pPr>
          </a:lstStyle>
          <a:p/>
        </p:txBody>
      </p:sp>
      <p:sp>
        <p:nvSpPr>
          <p:cNvPr id="66" name="Google Shape;66;p15"/>
          <p:cNvSpPr txBox="1"/>
          <p:nvPr>
            <p:ph idx="12" type="sldNum"/>
          </p:nvPr>
        </p:nvSpPr>
        <p:spPr>
          <a:xfrm>
            <a:off x="76200" y="4806554"/>
            <a:ext cx="457200" cy="273844"/>
          </a:xfrm>
          <a:prstGeom prst="rect">
            <a:avLst/>
          </a:prstGeom>
          <a:noFill/>
          <a:ln>
            <a:noFill/>
          </a:ln>
        </p:spPr>
        <p:txBody>
          <a:bodyPr anchorCtr="0" anchor="t" bIns="34275" lIns="68575" spcFirstLastPara="1" rIns="68575" wrap="square" tIns="34275">
            <a:noAutofit/>
          </a:bodyPr>
          <a:lstStyle>
            <a:lvl1pPr indent="0" lvl="0" marL="0" algn="ctr">
              <a:lnSpc>
                <a:spcPct val="100000"/>
              </a:lnSpc>
              <a:spcBef>
                <a:spcPts val="0"/>
              </a:spcBef>
              <a:spcAft>
                <a:spcPts val="0"/>
              </a:spcAft>
              <a:buClr>
                <a:schemeClr val="lt1"/>
              </a:buClr>
              <a:buSzPts val="1100"/>
              <a:buFont typeface="Arial"/>
              <a:buNone/>
              <a:defRPr>
                <a:solidFill>
                  <a:schemeClr val="lt1"/>
                </a:solidFill>
              </a:defRPr>
            </a:lvl1pPr>
            <a:lvl2pPr indent="0" lvl="1" marL="0" algn="ctr">
              <a:lnSpc>
                <a:spcPct val="100000"/>
              </a:lnSpc>
              <a:spcBef>
                <a:spcPts val="0"/>
              </a:spcBef>
              <a:spcAft>
                <a:spcPts val="0"/>
              </a:spcAft>
              <a:buClr>
                <a:schemeClr val="lt1"/>
              </a:buClr>
              <a:buSzPts val="1100"/>
              <a:buFont typeface="Arial"/>
              <a:buNone/>
              <a:defRPr>
                <a:solidFill>
                  <a:schemeClr val="lt1"/>
                </a:solidFill>
              </a:defRPr>
            </a:lvl2pPr>
            <a:lvl3pPr indent="0" lvl="2" marL="0" algn="ctr">
              <a:lnSpc>
                <a:spcPct val="100000"/>
              </a:lnSpc>
              <a:spcBef>
                <a:spcPts val="0"/>
              </a:spcBef>
              <a:spcAft>
                <a:spcPts val="0"/>
              </a:spcAft>
              <a:buClr>
                <a:schemeClr val="lt1"/>
              </a:buClr>
              <a:buSzPts val="1100"/>
              <a:buFont typeface="Arial"/>
              <a:buNone/>
              <a:defRPr>
                <a:solidFill>
                  <a:schemeClr val="lt1"/>
                </a:solidFill>
              </a:defRPr>
            </a:lvl3pPr>
            <a:lvl4pPr indent="0" lvl="3" marL="0" algn="ctr">
              <a:lnSpc>
                <a:spcPct val="100000"/>
              </a:lnSpc>
              <a:spcBef>
                <a:spcPts val="0"/>
              </a:spcBef>
              <a:spcAft>
                <a:spcPts val="0"/>
              </a:spcAft>
              <a:buClr>
                <a:schemeClr val="lt1"/>
              </a:buClr>
              <a:buSzPts val="1100"/>
              <a:buFont typeface="Arial"/>
              <a:buNone/>
              <a:defRPr>
                <a:solidFill>
                  <a:schemeClr val="lt1"/>
                </a:solidFill>
              </a:defRPr>
            </a:lvl4pPr>
            <a:lvl5pPr indent="0" lvl="4" marL="0" algn="ctr">
              <a:lnSpc>
                <a:spcPct val="100000"/>
              </a:lnSpc>
              <a:spcBef>
                <a:spcPts val="0"/>
              </a:spcBef>
              <a:spcAft>
                <a:spcPts val="0"/>
              </a:spcAft>
              <a:buClr>
                <a:schemeClr val="lt1"/>
              </a:buClr>
              <a:buSzPts val="1100"/>
              <a:buFont typeface="Arial"/>
              <a:buNone/>
              <a:defRPr>
                <a:solidFill>
                  <a:schemeClr val="lt1"/>
                </a:solidFill>
              </a:defRPr>
            </a:lvl5pPr>
            <a:lvl6pPr indent="0" lvl="5" marL="0" algn="ctr">
              <a:lnSpc>
                <a:spcPct val="100000"/>
              </a:lnSpc>
              <a:spcBef>
                <a:spcPts val="0"/>
              </a:spcBef>
              <a:spcAft>
                <a:spcPts val="0"/>
              </a:spcAft>
              <a:buClr>
                <a:schemeClr val="lt1"/>
              </a:buClr>
              <a:buSzPts val="1100"/>
              <a:buFont typeface="Arial"/>
              <a:buNone/>
              <a:defRPr>
                <a:solidFill>
                  <a:schemeClr val="lt1"/>
                </a:solidFill>
              </a:defRPr>
            </a:lvl6pPr>
            <a:lvl7pPr indent="0" lvl="6" marL="0" algn="ctr">
              <a:lnSpc>
                <a:spcPct val="100000"/>
              </a:lnSpc>
              <a:spcBef>
                <a:spcPts val="0"/>
              </a:spcBef>
              <a:spcAft>
                <a:spcPts val="0"/>
              </a:spcAft>
              <a:buClr>
                <a:schemeClr val="lt1"/>
              </a:buClr>
              <a:buSzPts val="1100"/>
              <a:buFont typeface="Arial"/>
              <a:buNone/>
              <a:defRPr>
                <a:solidFill>
                  <a:schemeClr val="lt1"/>
                </a:solidFill>
              </a:defRPr>
            </a:lvl7pPr>
            <a:lvl8pPr indent="0" lvl="7" marL="0" algn="ctr">
              <a:lnSpc>
                <a:spcPct val="100000"/>
              </a:lnSpc>
              <a:spcBef>
                <a:spcPts val="0"/>
              </a:spcBef>
              <a:spcAft>
                <a:spcPts val="0"/>
              </a:spcAft>
              <a:buClr>
                <a:schemeClr val="lt1"/>
              </a:buClr>
              <a:buSzPts val="1100"/>
              <a:buFont typeface="Arial"/>
              <a:buNone/>
              <a:defRPr>
                <a:solidFill>
                  <a:schemeClr val="lt1"/>
                </a:solidFill>
              </a:defRPr>
            </a:lvl8pPr>
            <a:lvl9pPr indent="0" lvl="8" marL="0" algn="ctr">
              <a:lnSpc>
                <a:spcPct val="100000"/>
              </a:lnSpc>
              <a:spcBef>
                <a:spcPts val="0"/>
              </a:spcBef>
              <a:spcAft>
                <a:spcPts val="0"/>
              </a:spcAft>
              <a:buClr>
                <a:schemeClr val="lt1"/>
              </a:buClr>
              <a:buSzPts val="1100"/>
              <a:buFont typeface="Arial"/>
              <a:buNone/>
              <a:defRPr>
                <a:solidFill>
                  <a:schemeClr val="lt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67" name="Shape 67"/>
        <p:cNvGrpSpPr/>
        <p:nvPr/>
      </p:nvGrpSpPr>
      <p:grpSpPr>
        <a:xfrm>
          <a:off x="0" y="0"/>
          <a:ext cx="0" cy="0"/>
          <a:chOff x="0" y="0"/>
          <a:chExt cx="0" cy="0"/>
        </a:xfrm>
      </p:grpSpPr>
      <p:pic>
        <p:nvPicPr>
          <p:cNvPr descr="Title-logo-stripe.png" id="68" name="Google Shape;68;p16"/>
          <p:cNvPicPr preferRelativeResize="0"/>
          <p:nvPr/>
        </p:nvPicPr>
        <p:blipFill rotWithShape="1">
          <a:blip r:embed="rId2">
            <a:alphaModFix/>
          </a:blip>
          <a:srcRect b="0" l="0" r="0" t="0"/>
          <a:stretch/>
        </p:blipFill>
        <p:spPr>
          <a:xfrm>
            <a:off x="0" y="3486150"/>
            <a:ext cx="9144000" cy="1657350"/>
          </a:xfrm>
          <a:prstGeom prst="rect">
            <a:avLst/>
          </a:prstGeom>
          <a:noFill/>
          <a:ln>
            <a:noFill/>
          </a:ln>
        </p:spPr>
      </p:pic>
      <p:pic>
        <p:nvPicPr>
          <p:cNvPr descr="2018-07-logo.png" id="69" name="Google Shape;69;p16"/>
          <p:cNvPicPr preferRelativeResize="0"/>
          <p:nvPr/>
        </p:nvPicPr>
        <p:blipFill rotWithShape="1">
          <a:blip r:embed="rId3">
            <a:alphaModFix/>
          </a:blip>
          <a:srcRect b="0" l="0" r="0" t="0"/>
          <a:stretch/>
        </p:blipFill>
        <p:spPr>
          <a:xfrm>
            <a:off x="457200" y="3670173"/>
            <a:ext cx="2194560" cy="1416177"/>
          </a:xfrm>
          <a:prstGeom prst="rect">
            <a:avLst/>
          </a:prstGeom>
          <a:noFill/>
          <a:ln>
            <a:noFill/>
          </a:ln>
        </p:spPr>
      </p:pic>
      <p:pic>
        <p:nvPicPr>
          <p:cNvPr descr="2018-07-logo.png" id="70" name="Google Shape;70;p16"/>
          <p:cNvPicPr preferRelativeResize="0"/>
          <p:nvPr/>
        </p:nvPicPr>
        <p:blipFill rotWithShape="1">
          <a:blip r:embed="rId4">
            <a:alphaModFix amt="15000"/>
          </a:blip>
          <a:srcRect b="43633" l="-1686" r="63098" t="34258"/>
          <a:stretch/>
        </p:blipFill>
        <p:spPr>
          <a:xfrm>
            <a:off x="4889501" y="3619501"/>
            <a:ext cx="3896353" cy="1440656"/>
          </a:xfrm>
          <a:prstGeom prst="rect">
            <a:avLst/>
          </a:prstGeom>
          <a:noFill/>
          <a:ln>
            <a:noFill/>
          </a:ln>
        </p:spPr>
      </p:pic>
      <p:sp>
        <p:nvSpPr>
          <p:cNvPr id="71" name="Google Shape;71;p16"/>
          <p:cNvSpPr/>
          <p:nvPr/>
        </p:nvSpPr>
        <p:spPr>
          <a:xfrm rot="10800000">
            <a:off x="0" y="5047487"/>
            <a:ext cx="9144000" cy="96012"/>
          </a:xfrm>
          <a:prstGeom prst="rect">
            <a:avLst/>
          </a:prstGeom>
          <a:gradFill>
            <a:gsLst>
              <a:gs pos="0">
                <a:srgbClr val="ED7D31"/>
              </a:gs>
              <a:gs pos="100000">
                <a:srgbClr val="C55A11"/>
              </a:gs>
            </a:gsLst>
            <a:lin ang="1620000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72" name="Google Shape;72;p16"/>
          <p:cNvSpPr/>
          <p:nvPr/>
        </p:nvSpPr>
        <p:spPr>
          <a:xfrm>
            <a:off x="0" y="0"/>
            <a:ext cx="9144000" cy="3600450"/>
          </a:xfrm>
          <a:prstGeom prst="rect">
            <a:avLst/>
          </a:prstGeom>
          <a:solidFill>
            <a:srgbClr val="144175"/>
          </a:solidFill>
          <a:ln>
            <a:noFill/>
          </a:ln>
          <a:effectLst>
            <a:outerShdw blurRad="40000" rotWithShape="0" dir="5400000" dist="23000">
              <a:srgbClr val="000000">
                <a:alpha val="34901"/>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73" name="Google Shape;73;p16"/>
          <p:cNvSpPr txBox="1"/>
          <p:nvPr>
            <p:ph type="ctrTitle"/>
          </p:nvPr>
        </p:nvSpPr>
        <p:spPr>
          <a:xfrm>
            <a:off x="4191000" y="400051"/>
            <a:ext cx="4152900" cy="1102519"/>
          </a:xfrm>
          <a:prstGeom prst="rect">
            <a:avLst/>
          </a:prstGeom>
          <a:noFill/>
          <a:ln>
            <a:noFill/>
          </a:ln>
        </p:spPr>
        <p:txBody>
          <a:bodyPr anchorCtr="0" anchor="ctr" bIns="34275" lIns="68575" spcFirstLastPara="1" rIns="68575" wrap="square" tIns="34275">
            <a:normAutofit/>
          </a:bodyPr>
          <a:lstStyle>
            <a:lvl1pPr lvl="0" algn="l">
              <a:spcBef>
                <a:spcPts val="0"/>
              </a:spcBef>
              <a:spcAft>
                <a:spcPts val="0"/>
              </a:spcAft>
              <a:buClr>
                <a:srgbClr val="FFFFFF"/>
              </a:buClr>
              <a:buSzPts val="2700"/>
              <a:buFont typeface="Arial"/>
              <a:buNone/>
              <a:defRPr>
                <a:solidFill>
                  <a:srgbClr val="FFFFFF"/>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4" name="Google Shape;74;p16"/>
          <p:cNvSpPr txBox="1"/>
          <p:nvPr>
            <p:ph idx="1" type="subTitle"/>
          </p:nvPr>
        </p:nvSpPr>
        <p:spPr>
          <a:xfrm>
            <a:off x="4191000" y="1716882"/>
            <a:ext cx="3322320" cy="797719"/>
          </a:xfrm>
          <a:prstGeom prst="rect">
            <a:avLst/>
          </a:prstGeom>
          <a:noFill/>
          <a:ln>
            <a:noFill/>
          </a:ln>
        </p:spPr>
        <p:txBody>
          <a:bodyPr anchorCtr="0" anchor="t" bIns="34275" lIns="68575" spcFirstLastPara="1" rIns="68575" wrap="square" tIns="34275">
            <a:normAutofit/>
          </a:bodyPr>
          <a:lstStyle>
            <a:lvl1pPr lvl="0" algn="l">
              <a:spcBef>
                <a:spcPts val="400"/>
              </a:spcBef>
              <a:spcAft>
                <a:spcPts val="0"/>
              </a:spcAft>
              <a:buClr>
                <a:srgbClr val="FFFFFF"/>
              </a:buClr>
              <a:buSzPts val="2100"/>
              <a:buNone/>
              <a:defRPr>
                <a:solidFill>
                  <a:srgbClr val="FFFFFF"/>
                </a:solidFill>
              </a:defRPr>
            </a:lvl1pPr>
            <a:lvl2pPr lvl="1" algn="ctr">
              <a:spcBef>
                <a:spcPts val="400"/>
              </a:spcBef>
              <a:spcAft>
                <a:spcPts val="0"/>
              </a:spcAft>
              <a:buClr>
                <a:srgbClr val="888888"/>
              </a:buClr>
              <a:buSzPts val="1800"/>
              <a:buNone/>
              <a:defRPr>
                <a:solidFill>
                  <a:srgbClr val="888888"/>
                </a:solidFill>
              </a:defRPr>
            </a:lvl2pPr>
            <a:lvl3pPr lvl="2" algn="ctr">
              <a:spcBef>
                <a:spcPts val="300"/>
              </a:spcBef>
              <a:spcAft>
                <a:spcPts val="0"/>
              </a:spcAft>
              <a:buClr>
                <a:srgbClr val="888888"/>
              </a:buClr>
              <a:buSzPts val="1700"/>
              <a:buNone/>
              <a:defRPr>
                <a:solidFill>
                  <a:srgbClr val="888888"/>
                </a:solidFill>
              </a:defRPr>
            </a:lvl3pPr>
            <a:lvl4pPr lvl="3" algn="ctr">
              <a:spcBef>
                <a:spcPts val="300"/>
              </a:spcBef>
              <a:spcAft>
                <a:spcPts val="0"/>
              </a:spcAft>
              <a:buClr>
                <a:srgbClr val="888888"/>
              </a:buClr>
              <a:buSzPts val="1500"/>
              <a:buNone/>
              <a:defRPr>
                <a:solidFill>
                  <a:srgbClr val="888888"/>
                </a:solidFill>
              </a:defRPr>
            </a:lvl4pPr>
            <a:lvl5pPr lvl="4" algn="ctr">
              <a:spcBef>
                <a:spcPts val="300"/>
              </a:spcBef>
              <a:spcAft>
                <a:spcPts val="0"/>
              </a:spcAft>
              <a:buClr>
                <a:srgbClr val="888888"/>
              </a:buClr>
              <a:buSzPts val="1500"/>
              <a:buNone/>
              <a:defRPr>
                <a:solidFill>
                  <a:srgbClr val="888888"/>
                </a:solidFill>
              </a:defRPr>
            </a:lvl5pPr>
            <a:lvl6pPr lvl="5" algn="ctr">
              <a:spcBef>
                <a:spcPts val="300"/>
              </a:spcBef>
              <a:spcAft>
                <a:spcPts val="0"/>
              </a:spcAft>
              <a:buClr>
                <a:srgbClr val="888888"/>
              </a:buClr>
              <a:buSzPts val="1500"/>
              <a:buNone/>
              <a:defRPr>
                <a:solidFill>
                  <a:srgbClr val="888888"/>
                </a:solidFill>
              </a:defRPr>
            </a:lvl6pPr>
            <a:lvl7pPr lvl="6" algn="ctr">
              <a:spcBef>
                <a:spcPts val="300"/>
              </a:spcBef>
              <a:spcAft>
                <a:spcPts val="0"/>
              </a:spcAft>
              <a:buClr>
                <a:srgbClr val="888888"/>
              </a:buClr>
              <a:buSzPts val="1500"/>
              <a:buNone/>
              <a:defRPr>
                <a:solidFill>
                  <a:srgbClr val="888888"/>
                </a:solidFill>
              </a:defRPr>
            </a:lvl7pPr>
            <a:lvl8pPr lvl="7" algn="ctr">
              <a:spcBef>
                <a:spcPts val="300"/>
              </a:spcBef>
              <a:spcAft>
                <a:spcPts val="0"/>
              </a:spcAft>
              <a:buClr>
                <a:srgbClr val="888888"/>
              </a:buClr>
              <a:buSzPts val="1500"/>
              <a:buNone/>
              <a:defRPr>
                <a:solidFill>
                  <a:srgbClr val="888888"/>
                </a:solidFill>
              </a:defRPr>
            </a:lvl8pPr>
            <a:lvl9pPr lvl="8" algn="ctr">
              <a:spcBef>
                <a:spcPts val="300"/>
              </a:spcBef>
              <a:spcAft>
                <a:spcPts val="0"/>
              </a:spcAft>
              <a:buClr>
                <a:srgbClr val="888888"/>
              </a:buClr>
              <a:buSzPts val="1500"/>
              <a:buNone/>
              <a:defRPr>
                <a:solidFill>
                  <a:srgbClr val="888888"/>
                </a:solidFill>
              </a:defRPr>
            </a:lvl9pPr>
          </a:lstStyle>
          <a:p/>
        </p:txBody>
      </p:sp>
      <p:sp>
        <p:nvSpPr>
          <p:cNvPr id="75" name="Google Shape;75;p16"/>
          <p:cNvSpPr/>
          <p:nvPr>
            <p:ph idx="2" type="pic"/>
          </p:nvPr>
        </p:nvSpPr>
        <p:spPr>
          <a:xfrm>
            <a:off x="0" y="0"/>
            <a:ext cx="3962400" cy="3600450"/>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76" name="Shape 76"/>
        <p:cNvGrpSpPr/>
        <p:nvPr/>
      </p:nvGrpSpPr>
      <p:grpSpPr>
        <a:xfrm>
          <a:off x="0" y="0"/>
          <a:ext cx="0" cy="0"/>
          <a:chOff x="0" y="0"/>
          <a:chExt cx="0" cy="0"/>
        </a:xfrm>
      </p:grpSpPr>
      <p:sp>
        <p:nvSpPr>
          <p:cNvPr id="77" name="Google Shape;77;p17"/>
          <p:cNvSpPr txBox="1"/>
          <p:nvPr>
            <p:ph idx="12" type="sldNum"/>
          </p:nvPr>
        </p:nvSpPr>
        <p:spPr>
          <a:xfrm>
            <a:off x="76200" y="4806554"/>
            <a:ext cx="457200" cy="273844"/>
          </a:xfrm>
          <a:prstGeom prst="rect">
            <a:avLst/>
          </a:prstGeom>
          <a:noFill/>
          <a:ln>
            <a:noFill/>
          </a:ln>
        </p:spPr>
        <p:txBody>
          <a:bodyPr anchorCtr="0" anchor="t" bIns="34275" lIns="68575" spcFirstLastPara="1" rIns="68575" wrap="square" tIns="34275">
            <a:noAutofit/>
          </a:bodyPr>
          <a:lstStyle>
            <a:lvl1pPr indent="0" lvl="0" marL="0" algn="ctr">
              <a:lnSpc>
                <a:spcPct val="100000"/>
              </a:lnSpc>
              <a:spcBef>
                <a:spcPts val="0"/>
              </a:spcBef>
              <a:spcAft>
                <a:spcPts val="0"/>
              </a:spcAft>
              <a:buClr>
                <a:schemeClr val="lt1"/>
              </a:buClr>
              <a:buSzPts val="1100"/>
              <a:buFont typeface="Arial"/>
              <a:buNone/>
              <a:defRPr>
                <a:solidFill>
                  <a:schemeClr val="lt1"/>
                </a:solidFill>
              </a:defRPr>
            </a:lvl1pPr>
            <a:lvl2pPr indent="0" lvl="1" marL="0" algn="ctr">
              <a:lnSpc>
                <a:spcPct val="100000"/>
              </a:lnSpc>
              <a:spcBef>
                <a:spcPts val="0"/>
              </a:spcBef>
              <a:spcAft>
                <a:spcPts val="0"/>
              </a:spcAft>
              <a:buClr>
                <a:schemeClr val="lt1"/>
              </a:buClr>
              <a:buSzPts val="1100"/>
              <a:buFont typeface="Arial"/>
              <a:buNone/>
              <a:defRPr>
                <a:solidFill>
                  <a:schemeClr val="lt1"/>
                </a:solidFill>
              </a:defRPr>
            </a:lvl2pPr>
            <a:lvl3pPr indent="0" lvl="2" marL="0" algn="ctr">
              <a:lnSpc>
                <a:spcPct val="100000"/>
              </a:lnSpc>
              <a:spcBef>
                <a:spcPts val="0"/>
              </a:spcBef>
              <a:spcAft>
                <a:spcPts val="0"/>
              </a:spcAft>
              <a:buClr>
                <a:schemeClr val="lt1"/>
              </a:buClr>
              <a:buSzPts val="1100"/>
              <a:buFont typeface="Arial"/>
              <a:buNone/>
              <a:defRPr>
                <a:solidFill>
                  <a:schemeClr val="lt1"/>
                </a:solidFill>
              </a:defRPr>
            </a:lvl3pPr>
            <a:lvl4pPr indent="0" lvl="3" marL="0" algn="ctr">
              <a:lnSpc>
                <a:spcPct val="100000"/>
              </a:lnSpc>
              <a:spcBef>
                <a:spcPts val="0"/>
              </a:spcBef>
              <a:spcAft>
                <a:spcPts val="0"/>
              </a:spcAft>
              <a:buClr>
                <a:schemeClr val="lt1"/>
              </a:buClr>
              <a:buSzPts val="1100"/>
              <a:buFont typeface="Arial"/>
              <a:buNone/>
              <a:defRPr>
                <a:solidFill>
                  <a:schemeClr val="lt1"/>
                </a:solidFill>
              </a:defRPr>
            </a:lvl4pPr>
            <a:lvl5pPr indent="0" lvl="4" marL="0" algn="ctr">
              <a:lnSpc>
                <a:spcPct val="100000"/>
              </a:lnSpc>
              <a:spcBef>
                <a:spcPts val="0"/>
              </a:spcBef>
              <a:spcAft>
                <a:spcPts val="0"/>
              </a:spcAft>
              <a:buClr>
                <a:schemeClr val="lt1"/>
              </a:buClr>
              <a:buSzPts val="1100"/>
              <a:buFont typeface="Arial"/>
              <a:buNone/>
              <a:defRPr>
                <a:solidFill>
                  <a:schemeClr val="lt1"/>
                </a:solidFill>
              </a:defRPr>
            </a:lvl5pPr>
            <a:lvl6pPr indent="0" lvl="5" marL="0" algn="ctr">
              <a:lnSpc>
                <a:spcPct val="100000"/>
              </a:lnSpc>
              <a:spcBef>
                <a:spcPts val="0"/>
              </a:spcBef>
              <a:spcAft>
                <a:spcPts val="0"/>
              </a:spcAft>
              <a:buClr>
                <a:schemeClr val="lt1"/>
              </a:buClr>
              <a:buSzPts val="1100"/>
              <a:buFont typeface="Arial"/>
              <a:buNone/>
              <a:defRPr>
                <a:solidFill>
                  <a:schemeClr val="lt1"/>
                </a:solidFill>
              </a:defRPr>
            </a:lvl6pPr>
            <a:lvl7pPr indent="0" lvl="6" marL="0" algn="ctr">
              <a:lnSpc>
                <a:spcPct val="100000"/>
              </a:lnSpc>
              <a:spcBef>
                <a:spcPts val="0"/>
              </a:spcBef>
              <a:spcAft>
                <a:spcPts val="0"/>
              </a:spcAft>
              <a:buClr>
                <a:schemeClr val="lt1"/>
              </a:buClr>
              <a:buSzPts val="1100"/>
              <a:buFont typeface="Arial"/>
              <a:buNone/>
              <a:defRPr>
                <a:solidFill>
                  <a:schemeClr val="lt1"/>
                </a:solidFill>
              </a:defRPr>
            </a:lvl7pPr>
            <a:lvl8pPr indent="0" lvl="7" marL="0" algn="ctr">
              <a:lnSpc>
                <a:spcPct val="100000"/>
              </a:lnSpc>
              <a:spcBef>
                <a:spcPts val="0"/>
              </a:spcBef>
              <a:spcAft>
                <a:spcPts val="0"/>
              </a:spcAft>
              <a:buClr>
                <a:schemeClr val="lt1"/>
              </a:buClr>
              <a:buSzPts val="1100"/>
              <a:buFont typeface="Arial"/>
              <a:buNone/>
              <a:defRPr>
                <a:solidFill>
                  <a:schemeClr val="lt1"/>
                </a:solidFill>
              </a:defRPr>
            </a:lvl8pPr>
            <a:lvl9pPr indent="0" lvl="8" marL="0" algn="ctr">
              <a:lnSpc>
                <a:spcPct val="100000"/>
              </a:lnSpc>
              <a:spcBef>
                <a:spcPts val="0"/>
              </a:spcBef>
              <a:spcAft>
                <a:spcPts val="0"/>
              </a:spcAft>
              <a:buClr>
                <a:schemeClr val="lt1"/>
              </a:buClr>
              <a:buSzPts val="1100"/>
              <a:buFont typeface="Arial"/>
              <a:buNone/>
              <a:defRPr>
                <a:solidFill>
                  <a:schemeClr val="lt1"/>
                </a:solidFill>
              </a:defRPr>
            </a:lvl9pPr>
          </a:lstStyle>
          <a:p>
            <a:pPr indent="0" lvl="0" marL="0" rtl="0" algn="ctr">
              <a:spcBef>
                <a:spcPts val="0"/>
              </a:spcBef>
              <a:spcAft>
                <a:spcPts val="0"/>
              </a:spcAft>
              <a:buNone/>
            </a:pPr>
            <a:fld id="{00000000-1234-1234-1234-123412341234}" type="slidenum">
              <a:rPr lang="en"/>
              <a:t>‹#›</a:t>
            </a:fld>
            <a:endParaRPr/>
          </a:p>
        </p:txBody>
      </p:sp>
      <p:sp>
        <p:nvSpPr>
          <p:cNvPr id="78" name="Google Shape;78;p17"/>
          <p:cNvSpPr/>
          <p:nvPr/>
        </p:nvSpPr>
        <p:spPr>
          <a:xfrm>
            <a:off x="2" y="0"/>
            <a:ext cx="9151874" cy="5143500"/>
          </a:xfrm>
          <a:prstGeom prst="rect">
            <a:avLst/>
          </a:prstGeom>
          <a:solidFill>
            <a:srgbClr val="14417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Arial"/>
              <a:ea typeface="Arial"/>
              <a:cs typeface="Arial"/>
              <a:sym typeface="Arial"/>
            </a:endParaRPr>
          </a:p>
        </p:txBody>
      </p:sp>
      <p:pic>
        <p:nvPicPr>
          <p:cNvPr descr="2018-07-logo.png" id="79" name="Google Shape;79;p17"/>
          <p:cNvPicPr preferRelativeResize="0"/>
          <p:nvPr/>
        </p:nvPicPr>
        <p:blipFill rotWithShape="1">
          <a:blip r:embed="rId2">
            <a:alphaModFix amt="24000"/>
          </a:blip>
          <a:srcRect b="24638" l="-10867" r="75520" t="21779"/>
          <a:stretch/>
        </p:blipFill>
        <p:spPr>
          <a:xfrm>
            <a:off x="3886200" y="-285750"/>
            <a:ext cx="5410200" cy="5292430"/>
          </a:xfrm>
          <a:prstGeom prst="rect">
            <a:avLst/>
          </a:prstGeom>
          <a:noFill/>
          <a:ln>
            <a:noFill/>
          </a:ln>
        </p:spPr>
      </p:pic>
      <p:sp>
        <p:nvSpPr>
          <p:cNvPr id="80" name="Google Shape;80;p17"/>
          <p:cNvSpPr txBox="1"/>
          <p:nvPr>
            <p:ph type="ctrTitle"/>
          </p:nvPr>
        </p:nvSpPr>
        <p:spPr>
          <a:xfrm>
            <a:off x="609600" y="514351"/>
            <a:ext cx="4152900" cy="1102519"/>
          </a:xfrm>
          <a:prstGeom prst="rect">
            <a:avLst/>
          </a:prstGeom>
          <a:noFill/>
          <a:ln>
            <a:noFill/>
          </a:ln>
        </p:spPr>
        <p:txBody>
          <a:bodyPr anchorCtr="0" anchor="ctr" bIns="34275" lIns="68575" spcFirstLastPara="1" rIns="68575" wrap="square" tIns="34275">
            <a:normAutofit/>
          </a:bodyPr>
          <a:lstStyle>
            <a:lvl1pPr lvl="0" algn="l">
              <a:spcBef>
                <a:spcPts val="0"/>
              </a:spcBef>
              <a:spcAft>
                <a:spcPts val="0"/>
              </a:spcAft>
              <a:buClr>
                <a:srgbClr val="FFFFFF"/>
              </a:buClr>
              <a:buSzPts val="2700"/>
              <a:buFont typeface="Arial"/>
              <a:buNone/>
              <a:defRPr>
                <a:solidFill>
                  <a:srgbClr val="FFFFFF"/>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1" name="Google Shape;81;p17"/>
          <p:cNvSpPr txBox="1"/>
          <p:nvPr>
            <p:ph idx="1" type="subTitle"/>
          </p:nvPr>
        </p:nvSpPr>
        <p:spPr>
          <a:xfrm>
            <a:off x="609600" y="1831182"/>
            <a:ext cx="3322320" cy="797719"/>
          </a:xfrm>
          <a:prstGeom prst="rect">
            <a:avLst/>
          </a:prstGeom>
          <a:noFill/>
          <a:ln>
            <a:noFill/>
          </a:ln>
        </p:spPr>
        <p:txBody>
          <a:bodyPr anchorCtr="0" anchor="t" bIns="34275" lIns="68575" spcFirstLastPara="1" rIns="68575" wrap="square" tIns="34275">
            <a:normAutofit/>
          </a:bodyPr>
          <a:lstStyle>
            <a:lvl1pPr lvl="0" algn="l">
              <a:spcBef>
                <a:spcPts val="400"/>
              </a:spcBef>
              <a:spcAft>
                <a:spcPts val="0"/>
              </a:spcAft>
              <a:buClr>
                <a:srgbClr val="FFFFFF"/>
              </a:buClr>
              <a:buSzPts val="2100"/>
              <a:buNone/>
              <a:defRPr>
                <a:solidFill>
                  <a:srgbClr val="FFFFFF"/>
                </a:solidFill>
              </a:defRPr>
            </a:lvl1pPr>
            <a:lvl2pPr lvl="1" algn="ctr">
              <a:spcBef>
                <a:spcPts val="400"/>
              </a:spcBef>
              <a:spcAft>
                <a:spcPts val="0"/>
              </a:spcAft>
              <a:buClr>
                <a:srgbClr val="888888"/>
              </a:buClr>
              <a:buSzPts val="1800"/>
              <a:buNone/>
              <a:defRPr>
                <a:solidFill>
                  <a:srgbClr val="888888"/>
                </a:solidFill>
              </a:defRPr>
            </a:lvl2pPr>
            <a:lvl3pPr lvl="2" algn="ctr">
              <a:spcBef>
                <a:spcPts val="300"/>
              </a:spcBef>
              <a:spcAft>
                <a:spcPts val="0"/>
              </a:spcAft>
              <a:buClr>
                <a:srgbClr val="888888"/>
              </a:buClr>
              <a:buSzPts val="1700"/>
              <a:buNone/>
              <a:defRPr>
                <a:solidFill>
                  <a:srgbClr val="888888"/>
                </a:solidFill>
              </a:defRPr>
            </a:lvl3pPr>
            <a:lvl4pPr lvl="3" algn="ctr">
              <a:spcBef>
                <a:spcPts val="300"/>
              </a:spcBef>
              <a:spcAft>
                <a:spcPts val="0"/>
              </a:spcAft>
              <a:buClr>
                <a:srgbClr val="888888"/>
              </a:buClr>
              <a:buSzPts val="1500"/>
              <a:buNone/>
              <a:defRPr>
                <a:solidFill>
                  <a:srgbClr val="888888"/>
                </a:solidFill>
              </a:defRPr>
            </a:lvl4pPr>
            <a:lvl5pPr lvl="4" algn="ctr">
              <a:spcBef>
                <a:spcPts val="300"/>
              </a:spcBef>
              <a:spcAft>
                <a:spcPts val="0"/>
              </a:spcAft>
              <a:buClr>
                <a:srgbClr val="888888"/>
              </a:buClr>
              <a:buSzPts val="1500"/>
              <a:buNone/>
              <a:defRPr>
                <a:solidFill>
                  <a:srgbClr val="888888"/>
                </a:solidFill>
              </a:defRPr>
            </a:lvl5pPr>
            <a:lvl6pPr lvl="5" algn="ctr">
              <a:spcBef>
                <a:spcPts val="300"/>
              </a:spcBef>
              <a:spcAft>
                <a:spcPts val="0"/>
              </a:spcAft>
              <a:buClr>
                <a:srgbClr val="888888"/>
              </a:buClr>
              <a:buSzPts val="1500"/>
              <a:buNone/>
              <a:defRPr>
                <a:solidFill>
                  <a:srgbClr val="888888"/>
                </a:solidFill>
              </a:defRPr>
            </a:lvl6pPr>
            <a:lvl7pPr lvl="6" algn="ctr">
              <a:spcBef>
                <a:spcPts val="300"/>
              </a:spcBef>
              <a:spcAft>
                <a:spcPts val="0"/>
              </a:spcAft>
              <a:buClr>
                <a:srgbClr val="888888"/>
              </a:buClr>
              <a:buSzPts val="1500"/>
              <a:buNone/>
              <a:defRPr>
                <a:solidFill>
                  <a:srgbClr val="888888"/>
                </a:solidFill>
              </a:defRPr>
            </a:lvl7pPr>
            <a:lvl8pPr lvl="7" algn="ctr">
              <a:spcBef>
                <a:spcPts val="300"/>
              </a:spcBef>
              <a:spcAft>
                <a:spcPts val="0"/>
              </a:spcAft>
              <a:buClr>
                <a:srgbClr val="888888"/>
              </a:buClr>
              <a:buSzPts val="1500"/>
              <a:buNone/>
              <a:defRPr>
                <a:solidFill>
                  <a:srgbClr val="888888"/>
                </a:solidFill>
              </a:defRPr>
            </a:lvl8pPr>
            <a:lvl9pPr lvl="8" algn="ctr">
              <a:spcBef>
                <a:spcPts val="300"/>
              </a:spcBef>
              <a:spcAft>
                <a:spcPts val="0"/>
              </a:spcAft>
              <a:buClr>
                <a:srgbClr val="888888"/>
              </a:buClr>
              <a:buSzPts val="1500"/>
              <a:buNone/>
              <a:defRPr>
                <a:solidFill>
                  <a:srgbClr val="888888"/>
                </a:solidFill>
              </a:defRPr>
            </a:lvl9pPr>
          </a:lstStyle>
          <a:p/>
        </p:txBody>
      </p:sp>
      <p:pic>
        <p:nvPicPr>
          <p:cNvPr id="82" name="Google Shape;82;p17"/>
          <p:cNvPicPr preferRelativeResize="0"/>
          <p:nvPr/>
        </p:nvPicPr>
        <p:blipFill rotWithShape="1">
          <a:blip r:embed="rId3">
            <a:alphaModFix/>
          </a:blip>
          <a:srcRect b="0" l="0" r="0" t="0"/>
          <a:stretch/>
        </p:blipFill>
        <p:spPr>
          <a:xfrm>
            <a:off x="609598" y="3714750"/>
            <a:ext cx="2254724" cy="114895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83" name="Shape 83"/>
        <p:cNvGrpSpPr/>
        <p:nvPr/>
      </p:nvGrpSpPr>
      <p:grpSpPr>
        <a:xfrm>
          <a:off x="0" y="0"/>
          <a:ext cx="0" cy="0"/>
          <a:chOff x="0" y="0"/>
          <a:chExt cx="0" cy="0"/>
        </a:xfrm>
      </p:grpSpPr>
      <p:sp>
        <p:nvSpPr>
          <p:cNvPr id="84" name="Google Shape;84;p18"/>
          <p:cNvSpPr/>
          <p:nvPr/>
        </p:nvSpPr>
        <p:spPr>
          <a:xfrm>
            <a:off x="3156" y="0"/>
            <a:ext cx="9151876" cy="5143500"/>
          </a:xfrm>
          <a:prstGeom prst="rect">
            <a:avLst/>
          </a:prstGeom>
          <a:solidFill>
            <a:srgbClr val="14417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Arial"/>
              <a:ea typeface="Arial"/>
              <a:cs typeface="Arial"/>
              <a:sym typeface="Arial"/>
            </a:endParaRPr>
          </a:p>
        </p:txBody>
      </p:sp>
      <p:sp>
        <p:nvSpPr>
          <p:cNvPr id="85" name="Google Shape;85;p18"/>
          <p:cNvSpPr txBox="1"/>
          <p:nvPr>
            <p:ph type="ctrTitle"/>
          </p:nvPr>
        </p:nvSpPr>
        <p:spPr>
          <a:xfrm>
            <a:off x="4343400" y="742951"/>
            <a:ext cx="4152900" cy="1102519"/>
          </a:xfrm>
          <a:prstGeom prst="rect">
            <a:avLst/>
          </a:prstGeom>
          <a:noFill/>
          <a:ln>
            <a:noFill/>
          </a:ln>
        </p:spPr>
        <p:txBody>
          <a:bodyPr anchorCtr="0" anchor="ctr" bIns="34275" lIns="68575" spcFirstLastPara="1" rIns="68575" wrap="square" tIns="34275">
            <a:normAutofit/>
          </a:bodyPr>
          <a:lstStyle>
            <a:lvl1pPr lvl="0" algn="l">
              <a:spcBef>
                <a:spcPts val="0"/>
              </a:spcBef>
              <a:spcAft>
                <a:spcPts val="0"/>
              </a:spcAft>
              <a:buClr>
                <a:srgbClr val="FFFFFF"/>
              </a:buClr>
              <a:buSzPts val="2700"/>
              <a:buFont typeface="Arial"/>
              <a:buNone/>
              <a:defRPr>
                <a:solidFill>
                  <a:srgbClr val="FFFFFF"/>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6" name="Google Shape;86;p18"/>
          <p:cNvSpPr txBox="1"/>
          <p:nvPr>
            <p:ph idx="1" type="subTitle"/>
          </p:nvPr>
        </p:nvSpPr>
        <p:spPr>
          <a:xfrm>
            <a:off x="4343400" y="2059782"/>
            <a:ext cx="3322320" cy="797719"/>
          </a:xfrm>
          <a:prstGeom prst="rect">
            <a:avLst/>
          </a:prstGeom>
          <a:noFill/>
          <a:ln>
            <a:noFill/>
          </a:ln>
        </p:spPr>
        <p:txBody>
          <a:bodyPr anchorCtr="0" anchor="t" bIns="34275" lIns="68575" spcFirstLastPara="1" rIns="68575" wrap="square" tIns="34275">
            <a:normAutofit/>
          </a:bodyPr>
          <a:lstStyle>
            <a:lvl1pPr lvl="0" algn="l">
              <a:spcBef>
                <a:spcPts val="400"/>
              </a:spcBef>
              <a:spcAft>
                <a:spcPts val="0"/>
              </a:spcAft>
              <a:buClr>
                <a:srgbClr val="FFFFFF"/>
              </a:buClr>
              <a:buSzPts val="2100"/>
              <a:buNone/>
              <a:defRPr>
                <a:solidFill>
                  <a:srgbClr val="FFFFFF"/>
                </a:solidFill>
              </a:defRPr>
            </a:lvl1pPr>
            <a:lvl2pPr lvl="1" algn="ctr">
              <a:spcBef>
                <a:spcPts val="400"/>
              </a:spcBef>
              <a:spcAft>
                <a:spcPts val="0"/>
              </a:spcAft>
              <a:buClr>
                <a:srgbClr val="888888"/>
              </a:buClr>
              <a:buSzPts val="1800"/>
              <a:buNone/>
              <a:defRPr>
                <a:solidFill>
                  <a:srgbClr val="888888"/>
                </a:solidFill>
              </a:defRPr>
            </a:lvl2pPr>
            <a:lvl3pPr lvl="2" algn="ctr">
              <a:spcBef>
                <a:spcPts val="300"/>
              </a:spcBef>
              <a:spcAft>
                <a:spcPts val="0"/>
              </a:spcAft>
              <a:buClr>
                <a:srgbClr val="888888"/>
              </a:buClr>
              <a:buSzPts val="1700"/>
              <a:buNone/>
              <a:defRPr>
                <a:solidFill>
                  <a:srgbClr val="888888"/>
                </a:solidFill>
              </a:defRPr>
            </a:lvl3pPr>
            <a:lvl4pPr lvl="3" algn="ctr">
              <a:spcBef>
                <a:spcPts val="300"/>
              </a:spcBef>
              <a:spcAft>
                <a:spcPts val="0"/>
              </a:spcAft>
              <a:buClr>
                <a:srgbClr val="888888"/>
              </a:buClr>
              <a:buSzPts val="1500"/>
              <a:buNone/>
              <a:defRPr>
                <a:solidFill>
                  <a:srgbClr val="888888"/>
                </a:solidFill>
              </a:defRPr>
            </a:lvl4pPr>
            <a:lvl5pPr lvl="4" algn="ctr">
              <a:spcBef>
                <a:spcPts val="300"/>
              </a:spcBef>
              <a:spcAft>
                <a:spcPts val="0"/>
              </a:spcAft>
              <a:buClr>
                <a:srgbClr val="888888"/>
              </a:buClr>
              <a:buSzPts val="1500"/>
              <a:buNone/>
              <a:defRPr>
                <a:solidFill>
                  <a:srgbClr val="888888"/>
                </a:solidFill>
              </a:defRPr>
            </a:lvl5pPr>
            <a:lvl6pPr lvl="5" algn="ctr">
              <a:spcBef>
                <a:spcPts val="300"/>
              </a:spcBef>
              <a:spcAft>
                <a:spcPts val="0"/>
              </a:spcAft>
              <a:buClr>
                <a:srgbClr val="888888"/>
              </a:buClr>
              <a:buSzPts val="1500"/>
              <a:buNone/>
              <a:defRPr>
                <a:solidFill>
                  <a:srgbClr val="888888"/>
                </a:solidFill>
              </a:defRPr>
            </a:lvl6pPr>
            <a:lvl7pPr lvl="6" algn="ctr">
              <a:spcBef>
                <a:spcPts val="300"/>
              </a:spcBef>
              <a:spcAft>
                <a:spcPts val="0"/>
              </a:spcAft>
              <a:buClr>
                <a:srgbClr val="888888"/>
              </a:buClr>
              <a:buSzPts val="1500"/>
              <a:buNone/>
              <a:defRPr>
                <a:solidFill>
                  <a:srgbClr val="888888"/>
                </a:solidFill>
              </a:defRPr>
            </a:lvl7pPr>
            <a:lvl8pPr lvl="7" algn="ctr">
              <a:spcBef>
                <a:spcPts val="300"/>
              </a:spcBef>
              <a:spcAft>
                <a:spcPts val="0"/>
              </a:spcAft>
              <a:buClr>
                <a:srgbClr val="888888"/>
              </a:buClr>
              <a:buSzPts val="1500"/>
              <a:buNone/>
              <a:defRPr>
                <a:solidFill>
                  <a:srgbClr val="888888"/>
                </a:solidFill>
              </a:defRPr>
            </a:lvl8pPr>
            <a:lvl9pPr lvl="8" algn="ctr">
              <a:spcBef>
                <a:spcPts val="300"/>
              </a:spcBef>
              <a:spcAft>
                <a:spcPts val="0"/>
              </a:spcAft>
              <a:buClr>
                <a:srgbClr val="888888"/>
              </a:buClr>
              <a:buSzPts val="1500"/>
              <a:buNone/>
              <a:defRPr>
                <a:solidFill>
                  <a:srgbClr val="888888"/>
                </a:solidFill>
              </a:defRPr>
            </a:lvl9pPr>
          </a:lstStyle>
          <a:p/>
        </p:txBody>
      </p:sp>
      <p:sp>
        <p:nvSpPr>
          <p:cNvPr id="87" name="Google Shape;87;p18"/>
          <p:cNvSpPr/>
          <p:nvPr>
            <p:ph idx="2" type="pic"/>
          </p:nvPr>
        </p:nvSpPr>
        <p:spPr>
          <a:xfrm>
            <a:off x="0" y="0"/>
            <a:ext cx="3962400" cy="5143500"/>
          </a:xfrm>
          <a:prstGeom prst="rect">
            <a:avLst/>
          </a:prstGeom>
          <a:noFill/>
          <a:ln>
            <a:noFill/>
          </a:ln>
        </p:spPr>
      </p:sp>
      <p:pic>
        <p:nvPicPr>
          <p:cNvPr id="88" name="Google Shape;88;p18"/>
          <p:cNvPicPr preferRelativeResize="0"/>
          <p:nvPr/>
        </p:nvPicPr>
        <p:blipFill rotWithShape="1">
          <a:blip r:embed="rId2">
            <a:alphaModFix/>
          </a:blip>
          <a:srcRect b="0" l="0" r="0" t="0"/>
          <a:stretch/>
        </p:blipFill>
        <p:spPr>
          <a:xfrm>
            <a:off x="6324600" y="3714750"/>
            <a:ext cx="2254724" cy="1148953"/>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89" name="Shape 89"/>
        <p:cNvGrpSpPr/>
        <p:nvPr/>
      </p:nvGrpSpPr>
      <p:grpSpPr>
        <a:xfrm>
          <a:off x="0" y="0"/>
          <a:ext cx="0" cy="0"/>
          <a:chOff x="0" y="0"/>
          <a:chExt cx="0" cy="0"/>
        </a:xfrm>
      </p:grpSpPr>
      <p:sp>
        <p:nvSpPr>
          <p:cNvPr id="90" name="Google Shape;90;p19"/>
          <p:cNvSpPr/>
          <p:nvPr/>
        </p:nvSpPr>
        <p:spPr>
          <a:xfrm>
            <a:off x="0" y="4629150"/>
            <a:ext cx="9144000" cy="514350"/>
          </a:xfrm>
          <a:prstGeom prst="rect">
            <a:avLst/>
          </a:prstGeom>
          <a:solidFill>
            <a:schemeClr val="lt1"/>
          </a:solidFill>
          <a:ln>
            <a:noFill/>
          </a:ln>
          <a:effectLst>
            <a:outerShdw blurRad="40000" rotWithShape="0" dir="5400000" dist="23000">
              <a:srgbClr val="000000">
                <a:alpha val="34901"/>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91" name="Google Shape;91;p19"/>
          <p:cNvSpPr/>
          <p:nvPr/>
        </p:nvSpPr>
        <p:spPr>
          <a:xfrm>
            <a:off x="1" y="0"/>
            <a:ext cx="2032001" cy="5143500"/>
          </a:xfrm>
          <a:prstGeom prst="rect">
            <a:avLst/>
          </a:prstGeom>
          <a:solidFill>
            <a:srgbClr val="144175"/>
          </a:solidFill>
          <a:ln>
            <a:noFill/>
          </a:ln>
          <a:effectLst>
            <a:outerShdw blurRad="40000" rotWithShape="0" dir="5400000" dist="23000">
              <a:srgbClr val="000000">
                <a:alpha val="34901"/>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92" name="Google Shape;92;p19"/>
          <p:cNvSpPr/>
          <p:nvPr>
            <p:ph idx="2" type="pic"/>
          </p:nvPr>
        </p:nvSpPr>
        <p:spPr>
          <a:xfrm>
            <a:off x="0" y="0"/>
            <a:ext cx="2057400" cy="5143500"/>
          </a:xfrm>
          <a:prstGeom prst="rect">
            <a:avLst/>
          </a:prstGeom>
          <a:noFill/>
          <a:ln>
            <a:noFill/>
          </a:ln>
        </p:spPr>
      </p:sp>
      <p:cxnSp>
        <p:nvCxnSpPr>
          <p:cNvPr id="93" name="Google Shape;93;p19"/>
          <p:cNvCxnSpPr/>
          <p:nvPr/>
        </p:nvCxnSpPr>
        <p:spPr>
          <a:xfrm>
            <a:off x="2032001" y="0"/>
            <a:ext cx="0" cy="5143500"/>
          </a:xfrm>
          <a:prstGeom prst="straightConnector1">
            <a:avLst/>
          </a:prstGeom>
          <a:noFill/>
          <a:ln cap="flat" cmpd="sng" w="38100">
            <a:solidFill>
              <a:schemeClr val="accent2"/>
            </a:solidFill>
            <a:prstDash val="solid"/>
            <a:round/>
            <a:headEnd len="sm" w="sm" type="none"/>
            <a:tailEnd len="sm" w="sm" type="none"/>
          </a:ln>
        </p:spPr>
      </p:cxnSp>
      <p:sp>
        <p:nvSpPr>
          <p:cNvPr id="94" name="Google Shape;94;p19"/>
          <p:cNvSpPr txBox="1"/>
          <p:nvPr>
            <p:ph type="title"/>
          </p:nvPr>
        </p:nvSpPr>
        <p:spPr>
          <a:xfrm>
            <a:off x="2438400" y="285751"/>
            <a:ext cx="4849586" cy="400049"/>
          </a:xfrm>
          <a:prstGeom prst="rect">
            <a:avLst/>
          </a:prstGeom>
          <a:noFill/>
          <a:ln>
            <a:noFill/>
          </a:ln>
        </p:spPr>
        <p:txBody>
          <a:bodyPr anchorCtr="0" anchor="ctr" bIns="34275" lIns="68575" spcFirstLastPara="1" rIns="68575" wrap="square" tIns="34275">
            <a:noAutofit/>
          </a:bodyPr>
          <a:lstStyle>
            <a:lvl1pPr lvl="0" marR="0" algn="l">
              <a:spcBef>
                <a:spcPts val="0"/>
              </a:spcBef>
              <a:spcAft>
                <a:spcPts val="0"/>
              </a:spcAft>
              <a:buClr>
                <a:schemeClr val="dk1"/>
              </a:buClr>
              <a:buSzPts val="800"/>
              <a:buFont typeface="Arial"/>
              <a:buNone/>
              <a:defRPr sz="30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5" name="Google Shape;95;p19"/>
          <p:cNvSpPr txBox="1"/>
          <p:nvPr>
            <p:ph idx="1" type="body"/>
          </p:nvPr>
        </p:nvSpPr>
        <p:spPr>
          <a:xfrm>
            <a:off x="2438400" y="765543"/>
            <a:ext cx="6477000" cy="3108825"/>
          </a:xfrm>
          <a:prstGeom prst="rect">
            <a:avLst/>
          </a:prstGeom>
          <a:noFill/>
          <a:ln>
            <a:noFill/>
          </a:ln>
        </p:spPr>
        <p:txBody>
          <a:bodyPr anchorCtr="0" anchor="t" bIns="34275" lIns="68575" spcFirstLastPara="1" rIns="68575" wrap="square" tIns="34275">
            <a:noAutofit/>
          </a:bodyPr>
          <a:lstStyle>
            <a:lvl1pPr indent="-361950" lvl="0" marL="457200" algn="l">
              <a:spcBef>
                <a:spcPts val="400"/>
              </a:spcBef>
              <a:spcAft>
                <a:spcPts val="0"/>
              </a:spcAft>
              <a:buClr>
                <a:schemeClr val="accent2"/>
              </a:buClr>
              <a:buSzPts val="2100"/>
              <a:buChar char="•"/>
              <a:defRPr/>
            </a:lvl1pPr>
            <a:lvl2pPr indent="-317500" lvl="1" marL="914400" algn="l">
              <a:spcBef>
                <a:spcPts val="300"/>
              </a:spcBef>
              <a:spcAft>
                <a:spcPts val="0"/>
              </a:spcAft>
              <a:buClr>
                <a:srgbClr val="3F3F3F"/>
              </a:buClr>
              <a:buSzPts val="1400"/>
              <a:buChar char="–"/>
              <a:defRPr/>
            </a:lvl2pPr>
            <a:lvl3pPr indent="-317500" lvl="2" marL="1371600" algn="l">
              <a:spcBef>
                <a:spcPts val="300"/>
              </a:spcBef>
              <a:spcAft>
                <a:spcPts val="0"/>
              </a:spcAft>
              <a:buClr>
                <a:srgbClr val="3F3F3F"/>
              </a:buClr>
              <a:buSzPts val="1400"/>
              <a:buChar char="•"/>
              <a:defRPr/>
            </a:lvl3pPr>
            <a:lvl4pPr indent="-317500" lvl="3" marL="1828800" algn="l">
              <a:spcBef>
                <a:spcPts val="300"/>
              </a:spcBef>
              <a:spcAft>
                <a:spcPts val="0"/>
              </a:spcAft>
              <a:buClr>
                <a:srgbClr val="3F3F3F"/>
              </a:buClr>
              <a:buSzPts val="1400"/>
              <a:buChar char="–"/>
              <a:defRPr/>
            </a:lvl4pPr>
            <a:lvl5pPr indent="-317500" lvl="4" marL="2286000" algn="l">
              <a:spcBef>
                <a:spcPts val="300"/>
              </a:spcBef>
              <a:spcAft>
                <a:spcPts val="0"/>
              </a:spcAft>
              <a:buClr>
                <a:srgbClr val="3F3F3F"/>
              </a:buClr>
              <a:buSzPts val="1400"/>
              <a:buChar char="»"/>
              <a:defRPr/>
            </a:lvl5pPr>
            <a:lvl6pPr indent="-317500" lvl="5" marL="2743200" algn="l">
              <a:spcBef>
                <a:spcPts val="300"/>
              </a:spcBef>
              <a:spcAft>
                <a:spcPts val="0"/>
              </a:spcAft>
              <a:buClr>
                <a:schemeClr val="dk1"/>
              </a:buClr>
              <a:buSzPts val="1400"/>
              <a:buChar char="•"/>
              <a:defRPr/>
            </a:lvl6pPr>
            <a:lvl7pPr indent="-317500" lvl="6" marL="3200400" algn="l">
              <a:spcBef>
                <a:spcPts val="300"/>
              </a:spcBef>
              <a:spcAft>
                <a:spcPts val="0"/>
              </a:spcAft>
              <a:buClr>
                <a:schemeClr val="dk1"/>
              </a:buClr>
              <a:buSzPts val="1400"/>
              <a:buChar char="•"/>
              <a:defRPr/>
            </a:lvl7pPr>
            <a:lvl8pPr indent="-317500" lvl="7" marL="3657600" algn="l">
              <a:spcBef>
                <a:spcPts val="300"/>
              </a:spcBef>
              <a:spcAft>
                <a:spcPts val="0"/>
              </a:spcAft>
              <a:buClr>
                <a:schemeClr val="dk1"/>
              </a:buClr>
              <a:buSzPts val="1400"/>
              <a:buChar char="•"/>
              <a:defRPr/>
            </a:lvl8pPr>
            <a:lvl9pPr indent="-317500" lvl="8" marL="4114800" algn="l">
              <a:spcBef>
                <a:spcPts val="300"/>
              </a:spcBef>
              <a:spcAft>
                <a:spcPts val="0"/>
              </a:spcAft>
              <a:buClr>
                <a:schemeClr val="dk1"/>
              </a:buClr>
              <a:buSzPts val="1400"/>
              <a:buChar char="•"/>
              <a:defRPr/>
            </a:lvl9pPr>
          </a:lstStyle>
          <a:p/>
        </p:txBody>
      </p:sp>
      <p:sp>
        <p:nvSpPr>
          <p:cNvPr id="96" name="Google Shape;96;p19"/>
          <p:cNvSpPr txBox="1"/>
          <p:nvPr/>
        </p:nvSpPr>
        <p:spPr>
          <a:xfrm>
            <a:off x="6553200" y="4767263"/>
            <a:ext cx="2133600" cy="273844"/>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3F3F3F"/>
              </a:buClr>
              <a:buSzPts val="1100"/>
              <a:buFont typeface="Arial"/>
              <a:buNone/>
            </a:pPr>
            <a:fld id="{00000000-1234-1234-1234-123412341234}" type="slidenum">
              <a:rPr b="0" i="0" lang="en" sz="1100" u="none" cap="none" strike="noStrike">
                <a:solidFill>
                  <a:srgbClr val="3F3F3F"/>
                </a:solidFill>
                <a:latin typeface="Arial"/>
                <a:ea typeface="Arial"/>
                <a:cs typeface="Arial"/>
                <a:sym typeface="Arial"/>
              </a:rPr>
              <a:t>‹#›</a:t>
            </a:fld>
            <a:endParaRPr b="0" i="0" sz="1100" u="none" cap="none" strike="noStrike">
              <a:solidFill>
                <a:srgbClr val="3F3F3F"/>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Slide">
  <p:cSld name="Final Slide">
    <p:spTree>
      <p:nvGrpSpPr>
        <p:cNvPr id="97" name="Shape 97"/>
        <p:cNvGrpSpPr/>
        <p:nvPr/>
      </p:nvGrpSpPr>
      <p:grpSpPr>
        <a:xfrm>
          <a:off x="0" y="0"/>
          <a:ext cx="0" cy="0"/>
          <a:chOff x="0" y="0"/>
          <a:chExt cx="0" cy="0"/>
        </a:xfrm>
      </p:grpSpPr>
      <p:sp>
        <p:nvSpPr>
          <p:cNvPr id="98" name="Google Shape;98;p20"/>
          <p:cNvSpPr/>
          <p:nvPr/>
        </p:nvSpPr>
        <p:spPr>
          <a:xfrm>
            <a:off x="1" y="0"/>
            <a:ext cx="9143999" cy="5143500"/>
          </a:xfrm>
          <a:prstGeom prst="rect">
            <a:avLst/>
          </a:prstGeom>
          <a:solidFill>
            <a:srgbClr val="0D427C"/>
          </a:solidFill>
          <a:ln>
            <a:noFill/>
          </a:ln>
          <a:effectLst>
            <a:outerShdw blurRad="40000" rotWithShape="0" dir="5400000" dist="23000">
              <a:srgbClr val="000000">
                <a:alpha val="34901"/>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99" name="Google Shape;99;p20"/>
          <p:cNvSpPr/>
          <p:nvPr/>
        </p:nvSpPr>
        <p:spPr>
          <a:xfrm>
            <a:off x="0" y="0"/>
            <a:ext cx="9144000" cy="5143500"/>
          </a:xfrm>
          <a:prstGeom prst="rect">
            <a:avLst/>
          </a:prstGeom>
          <a:gradFill>
            <a:gsLst>
              <a:gs pos="0">
                <a:srgbClr val="2E75B5">
                  <a:alpha val="0"/>
                </a:srgbClr>
              </a:gs>
              <a:gs pos="100000">
                <a:srgbClr val="092C52">
                  <a:alpha val="38823"/>
                </a:srgbClr>
              </a:gs>
            </a:gsLst>
            <a:lin ang="0" scaled="0"/>
          </a:gradFill>
          <a:ln>
            <a:noFill/>
          </a:ln>
          <a:effectLst>
            <a:outerShdw blurRad="40000" rotWithShape="0" dir="5400000" dist="23000">
              <a:srgbClr val="000000">
                <a:alpha val="34901"/>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pic>
        <p:nvPicPr>
          <p:cNvPr descr="2018-07-logo.png" id="100" name="Google Shape;100;p20"/>
          <p:cNvPicPr preferRelativeResize="0"/>
          <p:nvPr/>
        </p:nvPicPr>
        <p:blipFill rotWithShape="1">
          <a:blip r:embed="rId2">
            <a:alphaModFix amt="24000"/>
          </a:blip>
          <a:srcRect b="24638" l="-10867" r="75520" t="21779"/>
          <a:stretch/>
        </p:blipFill>
        <p:spPr>
          <a:xfrm>
            <a:off x="3886200" y="-628650"/>
            <a:ext cx="5410200" cy="5292430"/>
          </a:xfrm>
          <a:prstGeom prst="rect">
            <a:avLst/>
          </a:prstGeom>
          <a:noFill/>
          <a:ln>
            <a:noFill/>
          </a:ln>
        </p:spPr>
      </p:pic>
      <p:cxnSp>
        <p:nvCxnSpPr>
          <p:cNvPr id="101" name="Google Shape;101;p20"/>
          <p:cNvCxnSpPr/>
          <p:nvPr/>
        </p:nvCxnSpPr>
        <p:spPr>
          <a:xfrm>
            <a:off x="533400" y="2857500"/>
            <a:ext cx="7848600" cy="0"/>
          </a:xfrm>
          <a:prstGeom prst="straightConnector1">
            <a:avLst/>
          </a:prstGeom>
          <a:noFill/>
          <a:ln cap="flat" cmpd="sng" w="38100">
            <a:solidFill>
              <a:schemeClr val="accent2"/>
            </a:solidFill>
            <a:prstDash val="solid"/>
            <a:round/>
            <a:headEnd len="sm" w="sm" type="none"/>
            <a:tailEnd len="sm" w="sm" type="none"/>
          </a:ln>
        </p:spPr>
      </p:cxnSp>
      <p:pic>
        <p:nvPicPr>
          <p:cNvPr descr="twit.png" id="102" name="Google Shape;102;p20"/>
          <p:cNvPicPr preferRelativeResize="0"/>
          <p:nvPr/>
        </p:nvPicPr>
        <p:blipFill rotWithShape="1">
          <a:blip r:embed="rId3">
            <a:alphaModFix/>
          </a:blip>
          <a:srcRect b="0" l="0" r="0" t="0"/>
          <a:stretch/>
        </p:blipFill>
        <p:spPr>
          <a:xfrm>
            <a:off x="4565495" y="3200401"/>
            <a:ext cx="597103" cy="447829"/>
          </a:xfrm>
          <a:prstGeom prst="rect">
            <a:avLst/>
          </a:prstGeom>
          <a:noFill/>
          <a:ln>
            <a:noFill/>
          </a:ln>
        </p:spPr>
      </p:pic>
      <p:pic>
        <p:nvPicPr>
          <p:cNvPr descr="facebook.png" id="103" name="Google Shape;103;p20"/>
          <p:cNvPicPr preferRelativeResize="0"/>
          <p:nvPr/>
        </p:nvPicPr>
        <p:blipFill rotWithShape="1">
          <a:blip r:embed="rId4">
            <a:alphaModFix/>
          </a:blip>
          <a:srcRect b="0" l="0" r="0" t="0"/>
          <a:stretch/>
        </p:blipFill>
        <p:spPr>
          <a:xfrm>
            <a:off x="457201" y="3200401"/>
            <a:ext cx="597103" cy="447829"/>
          </a:xfrm>
          <a:prstGeom prst="rect">
            <a:avLst/>
          </a:prstGeom>
          <a:noFill/>
          <a:ln>
            <a:noFill/>
          </a:ln>
        </p:spPr>
      </p:pic>
      <p:sp>
        <p:nvSpPr>
          <p:cNvPr id="104" name="Google Shape;104;p20"/>
          <p:cNvSpPr/>
          <p:nvPr/>
        </p:nvSpPr>
        <p:spPr>
          <a:xfrm>
            <a:off x="1142984" y="3301485"/>
            <a:ext cx="2248211" cy="18466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200"/>
              <a:buFont typeface="Arial"/>
              <a:buNone/>
            </a:pPr>
            <a:r>
              <a:rPr b="0" i="0" lang="en" sz="1200" u="none" cap="none" strike="noStrike">
                <a:solidFill>
                  <a:srgbClr val="FFFFFF"/>
                </a:solidFill>
                <a:latin typeface="Arial"/>
                <a:ea typeface="Arial"/>
                <a:cs typeface="Arial"/>
                <a:sym typeface="Arial"/>
              </a:rPr>
              <a:t>Facebook.com/GeorgetownCEW</a:t>
            </a:r>
            <a:endParaRPr b="0" i="0" sz="1200" u="sng" cap="none" strike="noStrike">
              <a:solidFill>
                <a:srgbClr val="FFFFFF"/>
              </a:solidFill>
              <a:latin typeface="Arial"/>
              <a:ea typeface="Arial"/>
              <a:cs typeface="Arial"/>
              <a:sym typeface="Arial"/>
            </a:endParaRPr>
          </a:p>
        </p:txBody>
      </p:sp>
      <p:sp>
        <p:nvSpPr>
          <p:cNvPr id="105" name="Google Shape;105;p20"/>
          <p:cNvSpPr/>
          <p:nvPr/>
        </p:nvSpPr>
        <p:spPr>
          <a:xfrm>
            <a:off x="5257801" y="3301485"/>
            <a:ext cx="1352534" cy="18466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200"/>
              <a:buFont typeface="Arial"/>
              <a:buNone/>
            </a:pPr>
            <a:r>
              <a:rPr b="0" i="0" lang="en" sz="1200" u="none" cap="none" strike="noStrike">
                <a:solidFill>
                  <a:srgbClr val="FFFFFF"/>
                </a:solidFill>
                <a:latin typeface="Arial"/>
                <a:ea typeface="Arial"/>
                <a:cs typeface="Arial"/>
                <a:sym typeface="Arial"/>
              </a:rPr>
              <a:t>@GeorgetownCEW</a:t>
            </a:r>
            <a:endParaRPr b="0" i="0" sz="1200" u="sng" cap="none" strike="noStrike">
              <a:solidFill>
                <a:srgbClr val="FFFFFF"/>
              </a:solidFill>
              <a:latin typeface="Arial"/>
              <a:ea typeface="Arial"/>
              <a:cs typeface="Arial"/>
              <a:sym typeface="Arial"/>
            </a:endParaRPr>
          </a:p>
        </p:txBody>
      </p:sp>
      <p:grpSp>
        <p:nvGrpSpPr>
          <p:cNvPr id="106" name="Google Shape;106;p20"/>
          <p:cNvGrpSpPr/>
          <p:nvPr/>
        </p:nvGrpSpPr>
        <p:grpSpPr>
          <a:xfrm>
            <a:off x="457200" y="4000501"/>
            <a:ext cx="7440746" cy="447829"/>
            <a:chOff x="457200" y="4038600"/>
            <a:chExt cx="7440746" cy="597105"/>
          </a:xfrm>
        </p:grpSpPr>
        <p:pic>
          <p:nvPicPr>
            <p:cNvPr descr="linked.png" id="107" name="Google Shape;107;p20"/>
            <p:cNvPicPr preferRelativeResize="0"/>
            <p:nvPr/>
          </p:nvPicPr>
          <p:blipFill rotWithShape="1">
            <a:blip r:embed="rId5">
              <a:alphaModFix/>
            </a:blip>
            <a:srcRect b="0" l="0" r="0" t="0"/>
            <a:stretch/>
          </p:blipFill>
          <p:spPr>
            <a:xfrm>
              <a:off x="4565495" y="4038600"/>
              <a:ext cx="597103" cy="597105"/>
            </a:xfrm>
            <a:prstGeom prst="rect">
              <a:avLst/>
            </a:prstGeom>
            <a:noFill/>
            <a:ln>
              <a:noFill/>
            </a:ln>
          </p:spPr>
        </p:pic>
        <p:sp>
          <p:nvSpPr>
            <p:cNvPr id="108" name="Google Shape;108;p20"/>
            <p:cNvSpPr/>
            <p:nvPr/>
          </p:nvSpPr>
          <p:spPr>
            <a:xfrm>
              <a:off x="1142983" y="4173379"/>
              <a:ext cx="2120773" cy="246221"/>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200"/>
                <a:buFont typeface="Arial"/>
                <a:buNone/>
              </a:pPr>
              <a:r>
                <a:rPr b="0" i="0" lang="en" sz="1200" u="none" cap="none" strike="noStrike">
                  <a:solidFill>
                    <a:srgbClr val="FFFFFF"/>
                  </a:solidFill>
                  <a:latin typeface="Arial"/>
                  <a:ea typeface="Arial"/>
                  <a:cs typeface="Arial"/>
                  <a:sym typeface="Arial"/>
                </a:rPr>
                <a:t>youtube.com/GeorgetownCEW</a:t>
              </a:r>
              <a:endParaRPr b="0" i="0" sz="1200" u="sng" cap="none" strike="noStrike">
                <a:solidFill>
                  <a:srgbClr val="FFFFFF"/>
                </a:solidFill>
                <a:latin typeface="Arial"/>
                <a:ea typeface="Arial"/>
                <a:cs typeface="Arial"/>
                <a:sym typeface="Arial"/>
              </a:endParaRPr>
            </a:p>
          </p:txBody>
        </p:sp>
        <p:sp>
          <p:nvSpPr>
            <p:cNvPr id="109" name="Google Shape;109;p20"/>
            <p:cNvSpPr/>
            <p:nvPr/>
          </p:nvSpPr>
          <p:spPr>
            <a:xfrm>
              <a:off x="5257800" y="4173379"/>
              <a:ext cx="2640146" cy="246221"/>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200"/>
                <a:buFont typeface="Arial"/>
                <a:buNone/>
              </a:pPr>
              <a:r>
                <a:rPr b="0" i="0" lang="en" sz="1200" u="none" cap="none" strike="noStrike">
                  <a:solidFill>
                    <a:srgbClr val="FFFFFF"/>
                  </a:solidFill>
                  <a:latin typeface="Arial"/>
                  <a:ea typeface="Arial"/>
                  <a:cs typeface="Arial"/>
                  <a:sym typeface="Arial"/>
                </a:rPr>
                <a:t>linkedin.com/company/georgetowncew</a:t>
              </a:r>
              <a:endParaRPr b="0" i="0" sz="1200" u="sng" cap="none" strike="noStrike">
                <a:solidFill>
                  <a:srgbClr val="FFFFFF"/>
                </a:solidFill>
                <a:latin typeface="Arial"/>
                <a:ea typeface="Arial"/>
                <a:cs typeface="Arial"/>
                <a:sym typeface="Arial"/>
              </a:endParaRPr>
            </a:p>
          </p:txBody>
        </p:sp>
        <p:pic>
          <p:nvPicPr>
            <p:cNvPr descr="youtube.png" id="110" name="Google Shape;110;p20"/>
            <p:cNvPicPr preferRelativeResize="0"/>
            <p:nvPr/>
          </p:nvPicPr>
          <p:blipFill rotWithShape="1">
            <a:blip r:embed="rId6">
              <a:alphaModFix/>
            </a:blip>
            <a:srcRect b="0" l="0" r="0" t="0"/>
            <a:stretch/>
          </p:blipFill>
          <p:spPr>
            <a:xfrm>
              <a:off x="457200" y="4040353"/>
              <a:ext cx="593598" cy="593598"/>
            </a:xfrm>
            <a:prstGeom prst="rect">
              <a:avLst/>
            </a:prstGeom>
            <a:noFill/>
            <a:ln>
              <a:noFill/>
            </a:ln>
          </p:spPr>
        </p:pic>
      </p:grpSp>
      <p:sp>
        <p:nvSpPr>
          <p:cNvPr id="111" name="Google Shape;111;p20"/>
          <p:cNvSpPr txBox="1"/>
          <p:nvPr>
            <p:ph type="title"/>
          </p:nvPr>
        </p:nvSpPr>
        <p:spPr>
          <a:xfrm>
            <a:off x="457200" y="205978"/>
            <a:ext cx="8229600" cy="857250"/>
          </a:xfrm>
          <a:prstGeom prst="rect">
            <a:avLst/>
          </a:prstGeom>
          <a:noFill/>
          <a:ln>
            <a:noFill/>
          </a:ln>
        </p:spPr>
        <p:txBody>
          <a:bodyPr anchorCtr="0" anchor="ctr" bIns="34275" lIns="68575" spcFirstLastPara="1" rIns="68575" wrap="square" tIns="34275">
            <a:normAutofit/>
          </a:bodyPr>
          <a:lstStyle>
            <a:lvl1pPr lvl="0" algn="l">
              <a:spcBef>
                <a:spcPts val="0"/>
              </a:spcBef>
              <a:spcAft>
                <a:spcPts val="0"/>
              </a:spcAft>
              <a:buClr>
                <a:srgbClr val="FFFFFF"/>
              </a:buClr>
              <a:buSzPts val="2700"/>
              <a:buFont typeface="Arial"/>
              <a:buNone/>
              <a:defRPr>
                <a:solidFill>
                  <a:srgbClr val="FFFFFF"/>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2" name="Google Shape;112;p20"/>
          <p:cNvSpPr txBox="1"/>
          <p:nvPr>
            <p:ph idx="1" type="body"/>
          </p:nvPr>
        </p:nvSpPr>
        <p:spPr>
          <a:xfrm>
            <a:off x="457200" y="1200151"/>
            <a:ext cx="8229600" cy="1371600"/>
          </a:xfrm>
          <a:prstGeom prst="rect">
            <a:avLst/>
          </a:prstGeom>
          <a:noFill/>
          <a:ln>
            <a:noFill/>
          </a:ln>
        </p:spPr>
        <p:txBody>
          <a:bodyPr anchorCtr="0" anchor="t" bIns="34275" lIns="68575" spcFirstLastPara="1" rIns="68575" wrap="square" tIns="34275">
            <a:normAutofit/>
          </a:bodyPr>
          <a:lstStyle>
            <a:lvl1pPr indent="-228600" lvl="0" marL="457200" algn="l">
              <a:spcBef>
                <a:spcPts val="400"/>
              </a:spcBef>
              <a:spcAft>
                <a:spcPts val="0"/>
              </a:spcAft>
              <a:buClr>
                <a:srgbClr val="FFFFFF"/>
              </a:buClr>
              <a:buSzPts val="2100"/>
              <a:buNone/>
              <a:defRPr>
                <a:solidFill>
                  <a:srgbClr val="FFFFFF"/>
                </a:solidFill>
              </a:defRPr>
            </a:lvl1pPr>
            <a:lvl2pPr indent="-342900" lvl="1" marL="914400" algn="l">
              <a:spcBef>
                <a:spcPts val="400"/>
              </a:spcBef>
              <a:spcAft>
                <a:spcPts val="0"/>
              </a:spcAft>
              <a:buClr>
                <a:srgbClr val="FFFFFF"/>
              </a:buClr>
              <a:buSzPts val="1800"/>
              <a:buChar char="–"/>
              <a:defRPr>
                <a:solidFill>
                  <a:srgbClr val="FFFFFF"/>
                </a:solidFill>
              </a:defRPr>
            </a:lvl2pPr>
            <a:lvl3pPr indent="-336550" lvl="2" marL="1371600" algn="l">
              <a:spcBef>
                <a:spcPts val="300"/>
              </a:spcBef>
              <a:spcAft>
                <a:spcPts val="0"/>
              </a:spcAft>
              <a:buClr>
                <a:srgbClr val="FFFFFF"/>
              </a:buClr>
              <a:buSzPts val="1700"/>
              <a:buChar char="•"/>
              <a:defRPr>
                <a:solidFill>
                  <a:srgbClr val="FFFFFF"/>
                </a:solidFill>
              </a:defRPr>
            </a:lvl3pPr>
            <a:lvl4pPr indent="-323850" lvl="3" marL="1828800" algn="l">
              <a:spcBef>
                <a:spcPts val="300"/>
              </a:spcBef>
              <a:spcAft>
                <a:spcPts val="0"/>
              </a:spcAft>
              <a:buClr>
                <a:srgbClr val="FFFFFF"/>
              </a:buClr>
              <a:buSzPts val="1500"/>
              <a:buChar char="–"/>
              <a:defRPr>
                <a:solidFill>
                  <a:srgbClr val="FFFFFF"/>
                </a:solidFill>
              </a:defRPr>
            </a:lvl4pPr>
            <a:lvl5pPr indent="-323850" lvl="4" marL="2286000" algn="l">
              <a:spcBef>
                <a:spcPts val="300"/>
              </a:spcBef>
              <a:spcAft>
                <a:spcPts val="0"/>
              </a:spcAft>
              <a:buClr>
                <a:srgbClr val="FFFFFF"/>
              </a:buClr>
              <a:buSzPts val="1500"/>
              <a:buChar char="»"/>
              <a:defRPr>
                <a:solidFill>
                  <a:srgbClr val="FFFFFF"/>
                </a:solidFill>
              </a:defRPr>
            </a:lvl5pPr>
            <a:lvl6pPr indent="-317500" lvl="5" marL="2743200" algn="l">
              <a:spcBef>
                <a:spcPts val="300"/>
              </a:spcBef>
              <a:spcAft>
                <a:spcPts val="0"/>
              </a:spcAft>
              <a:buClr>
                <a:schemeClr val="dk1"/>
              </a:buClr>
              <a:buSzPts val="1400"/>
              <a:buChar char="•"/>
              <a:defRPr/>
            </a:lvl6pPr>
            <a:lvl7pPr indent="-317500" lvl="6" marL="3200400" algn="l">
              <a:spcBef>
                <a:spcPts val="300"/>
              </a:spcBef>
              <a:spcAft>
                <a:spcPts val="0"/>
              </a:spcAft>
              <a:buClr>
                <a:schemeClr val="dk1"/>
              </a:buClr>
              <a:buSzPts val="1400"/>
              <a:buChar char="•"/>
              <a:defRPr/>
            </a:lvl7pPr>
            <a:lvl8pPr indent="-317500" lvl="7" marL="3657600" algn="l">
              <a:spcBef>
                <a:spcPts val="300"/>
              </a:spcBef>
              <a:spcAft>
                <a:spcPts val="0"/>
              </a:spcAft>
              <a:buClr>
                <a:schemeClr val="dk1"/>
              </a:buClr>
              <a:buSzPts val="1400"/>
              <a:buChar char="•"/>
              <a:defRPr/>
            </a:lvl8pPr>
            <a:lvl9pPr indent="-317500" lvl="8" marL="4114800" algn="l">
              <a:spcBef>
                <a:spcPts val="300"/>
              </a:spcBef>
              <a:spcAft>
                <a:spcPts val="0"/>
              </a:spcAft>
              <a:buClr>
                <a:schemeClr val="dk1"/>
              </a:buClr>
              <a:buSzPts val="1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3" name="Shape 113"/>
        <p:cNvGrpSpPr/>
        <p:nvPr/>
      </p:nvGrpSpPr>
      <p:grpSpPr>
        <a:xfrm>
          <a:off x="0" y="0"/>
          <a:ext cx="0" cy="0"/>
          <a:chOff x="0" y="0"/>
          <a:chExt cx="0" cy="0"/>
        </a:xfrm>
      </p:grpSpPr>
      <p:sp>
        <p:nvSpPr>
          <p:cNvPr id="114" name="Google Shape;114;p21"/>
          <p:cNvSpPr txBox="1"/>
          <p:nvPr>
            <p:ph type="title"/>
          </p:nvPr>
        </p:nvSpPr>
        <p:spPr>
          <a:xfrm>
            <a:off x="722313" y="3305176"/>
            <a:ext cx="7772400" cy="1021556"/>
          </a:xfrm>
          <a:prstGeom prst="rect">
            <a:avLst/>
          </a:prstGeom>
          <a:noFill/>
          <a:ln>
            <a:noFill/>
          </a:ln>
        </p:spPr>
        <p:txBody>
          <a:bodyPr anchorCtr="0" anchor="t" bIns="34275" lIns="68575" spcFirstLastPara="1" rIns="68575" wrap="square" tIns="34275">
            <a:normAutofit/>
          </a:bodyPr>
          <a:lstStyle>
            <a:lvl1pPr lvl="0" algn="l">
              <a:spcBef>
                <a:spcPts val="0"/>
              </a:spcBef>
              <a:spcAft>
                <a:spcPts val="0"/>
              </a:spcAft>
              <a:buClr>
                <a:schemeClr val="dk1"/>
              </a:buClr>
              <a:buSzPts val="3000"/>
              <a:buFont typeface="Arial"/>
              <a:buNone/>
              <a:defRPr b="1" sz="3000" cap="none"/>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5" name="Google Shape;115;p21"/>
          <p:cNvSpPr txBox="1"/>
          <p:nvPr>
            <p:ph idx="1" type="body"/>
          </p:nvPr>
        </p:nvSpPr>
        <p:spPr>
          <a:xfrm>
            <a:off x="722313" y="2180035"/>
            <a:ext cx="7772400" cy="1125140"/>
          </a:xfrm>
          <a:prstGeom prst="rect">
            <a:avLst/>
          </a:prstGeom>
          <a:noFill/>
          <a:ln>
            <a:noFill/>
          </a:ln>
        </p:spPr>
        <p:txBody>
          <a:bodyPr anchorCtr="0" anchor="b" bIns="34275" lIns="68575" spcFirstLastPara="1" rIns="68575" wrap="square" tIns="34275">
            <a:normAutofit/>
          </a:bodyPr>
          <a:lstStyle>
            <a:lvl1pPr indent="-228600" lvl="0" marL="457200" algn="l">
              <a:spcBef>
                <a:spcPts val="300"/>
              </a:spcBef>
              <a:spcAft>
                <a:spcPts val="0"/>
              </a:spcAft>
              <a:buClr>
                <a:srgbClr val="888888"/>
              </a:buClr>
              <a:buSzPts val="1500"/>
              <a:buNone/>
              <a:defRPr sz="1500">
                <a:solidFill>
                  <a:srgbClr val="888888"/>
                </a:solidFill>
              </a:defRPr>
            </a:lvl1pPr>
            <a:lvl2pPr indent="-228600" lvl="1" marL="914400" algn="l">
              <a:spcBef>
                <a:spcPts val="300"/>
              </a:spcBef>
              <a:spcAft>
                <a:spcPts val="0"/>
              </a:spcAft>
              <a:buClr>
                <a:srgbClr val="888888"/>
              </a:buClr>
              <a:buSzPts val="1400"/>
              <a:buNone/>
              <a:defRPr sz="1400">
                <a:solidFill>
                  <a:srgbClr val="888888"/>
                </a:solidFill>
              </a:defRPr>
            </a:lvl2pPr>
            <a:lvl3pPr indent="-228600" lvl="2" marL="1371600" algn="l">
              <a:spcBef>
                <a:spcPts val="200"/>
              </a:spcBef>
              <a:spcAft>
                <a:spcPts val="0"/>
              </a:spcAft>
              <a:buClr>
                <a:srgbClr val="888888"/>
              </a:buClr>
              <a:buSzPts val="1200"/>
              <a:buNone/>
              <a:defRPr sz="1200">
                <a:solidFill>
                  <a:srgbClr val="888888"/>
                </a:solidFill>
              </a:defRPr>
            </a:lvl3pPr>
            <a:lvl4pPr indent="-228600" lvl="3" marL="1828800" algn="l">
              <a:spcBef>
                <a:spcPts val="200"/>
              </a:spcBef>
              <a:spcAft>
                <a:spcPts val="0"/>
              </a:spcAft>
              <a:buClr>
                <a:srgbClr val="888888"/>
              </a:buClr>
              <a:buSzPts val="1100"/>
              <a:buNone/>
              <a:defRPr sz="1100">
                <a:solidFill>
                  <a:srgbClr val="888888"/>
                </a:solidFill>
              </a:defRPr>
            </a:lvl4pPr>
            <a:lvl5pPr indent="-228600" lvl="4" marL="2286000" algn="l">
              <a:spcBef>
                <a:spcPts val="200"/>
              </a:spcBef>
              <a:spcAft>
                <a:spcPts val="0"/>
              </a:spcAft>
              <a:buClr>
                <a:srgbClr val="888888"/>
              </a:buClr>
              <a:buSzPts val="1100"/>
              <a:buNone/>
              <a:defRPr sz="1100">
                <a:solidFill>
                  <a:srgbClr val="888888"/>
                </a:solidFill>
              </a:defRPr>
            </a:lvl5pPr>
            <a:lvl6pPr indent="-228600" lvl="5" marL="2743200" algn="l">
              <a:spcBef>
                <a:spcPts val="200"/>
              </a:spcBef>
              <a:spcAft>
                <a:spcPts val="0"/>
              </a:spcAft>
              <a:buClr>
                <a:srgbClr val="888888"/>
              </a:buClr>
              <a:buSzPts val="1100"/>
              <a:buNone/>
              <a:defRPr sz="1100">
                <a:solidFill>
                  <a:srgbClr val="888888"/>
                </a:solidFill>
              </a:defRPr>
            </a:lvl6pPr>
            <a:lvl7pPr indent="-228600" lvl="6" marL="3200400" algn="l">
              <a:spcBef>
                <a:spcPts val="200"/>
              </a:spcBef>
              <a:spcAft>
                <a:spcPts val="0"/>
              </a:spcAft>
              <a:buClr>
                <a:srgbClr val="888888"/>
              </a:buClr>
              <a:buSzPts val="1100"/>
              <a:buNone/>
              <a:defRPr sz="1100">
                <a:solidFill>
                  <a:srgbClr val="888888"/>
                </a:solidFill>
              </a:defRPr>
            </a:lvl7pPr>
            <a:lvl8pPr indent="-228600" lvl="7" marL="3657600" algn="l">
              <a:spcBef>
                <a:spcPts val="200"/>
              </a:spcBef>
              <a:spcAft>
                <a:spcPts val="0"/>
              </a:spcAft>
              <a:buClr>
                <a:srgbClr val="888888"/>
              </a:buClr>
              <a:buSzPts val="1100"/>
              <a:buNone/>
              <a:defRPr sz="1100">
                <a:solidFill>
                  <a:srgbClr val="888888"/>
                </a:solidFill>
              </a:defRPr>
            </a:lvl8pPr>
            <a:lvl9pPr indent="-228600" lvl="8" marL="4114800" algn="l">
              <a:spcBef>
                <a:spcPts val="200"/>
              </a:spcBef>
              <a:spcAft>
                <a:spcPts val="0"/>
              </a:spcAft>
              <a:buClr>
                <a:srgbClr val="888888"/>
              </a:buClr>
              <a:buSzPts val="1100"/>
              <a:buNone/>
              <a:defRPr sz="1100">
                <a:solidFill>
                  <a:srgbClr val="888888"/>
                </a:solidFill>
              </a:defRPr>
            </a:lvl9pPr>
          </a:lstStyle>
          <a:p/>
        </p:txBody>
      </p:sp>
      <p:sp>
        <p:nvSpPr>
          <p:cNvPr id="116" name="Google Shape;116;p21"/>
          <p:cNvSpPr txBox="1"/>
          <p:nvPr>
            <p:ph idx="12" type="sldNum"/>
          </p:nvPr>
        </p:nvSpPr>
        <p:spPr>
          <a:xfrm>
            <a:off x="76200" y="4806554"/>
            <a:ext cx="457200" cy="273844"/>
          </a:xfrm>
          <a:prstGeom prst="rect">
            <a:avLst/>
          </a:prstGeom>
          <a:noFill/>
          <a:ln>
            <a:noFill/>
          </a:ln>
        </p:spPr>
        <p:txBody>
          <a:bodyPr anchorCtr="0" anchor="t" bIns="34275" lIns="68575" spcFirstLastPara="1" rIns="68575" wrap="square" tIns="34275">
            <a:noAutofit/>
          </a:bodyPr>
          <a:lstStyle>
            <a:lvl1pPr indent="0" lvl="0" marL="0" algn="ctr">
              <a:lnSpc>
                <a:spcPct val="100000"/>
              </a:lnSpc>
              <a:spcBef>
                <a:spcPts val="0"/>
              </a:spcBef>
              <a:spcAft>
                <a:spcPts val="0"/>
              </a:spcAft>
              <a:buClr>
                <a:schemeClr val="lt1"/>
              </a:buClr>
              <a:buSzPts val="1100"/>
              <a:buFont typeface="Arial"/>
              <a:buNone/>
              <a:defRPr>
                <a:solidFill>
                  <a:schemeClr val="lt1"/>
                </a:solidFill>
              </a:defRPr>
            </a:lvl1pPr>
            <a:lvl2pPr indent="0" lvl="1" marL="0" algn="ctr">
              <a:lnSpc>
                <a:spcPct val="100000"/>
              </a:lnSpc>
              <a:spcBef>
                <a:spcPts val="0"/>
              </a:spcBef>
              <a:spcAft>
                <a:spcPts val="0"/>
              </a:spcAft>
              <a:buClr>
                <a:schemeClr val="lt1"/>
              </a:buClr>
              <a:buSzPts val="1100"/>
              <a:buFont typeface="Arial"/>
              <a:buNone/>
              <a:defRPr>
                <a:solidFill>
                  <a:schemeClr val="lt1"/>
                </a:solidFill>
              </a:defRPr>
            </a:lvl2pPr>
            <a:lvl3pPr indent="0" lvl="2" marL="0" algn="ctr">
              <a:lnSpc>
                <a:spcPct val="100000"/>
              </a:lnSpc>
              <a:spcBef>
                <a:spcPts val="0"/>
              </a:spcBef>
              <a:spcAft>
                <a:spcPts val="0"/>
              </a:spcAft>
              <a:buClr>
                <a:schemeClr val="lt1"/>
              </a:buClr>
              <a:buSzPts val="1100"/>
              <a:buFont typeface="Arial"/>
              <a:buNone/>
              <a:defRPr>
                <a:solidFill>
                  <a:schemeClr val="lt1"/>
                </a:solidFill>
              </a:defRPr>
            </a:lvl3pPr>
            <a:lvl4pPr indent="0" lvl="3" marL="0" algn="ctr">
              <a:lnSpc>
                <a:spcPct val="100000"/>
              </a:lnSpc>
              <a:spcBef>
                <a:spcPts val="0"/>
              </a:spcBef>
              <a:spcAft>
                <a:spcPts val="0"/>
              </a:spcAft>
              <a:buClr>
                <a:schemeClr val="lt1"/>
              </a:buClr>
              <a:buSzPts val="1100"/>
              <a:buFont typeface="Arial"/>
              <a:buNone/>
              <a:defRPr>
                <a:solidFill>
                  <a:schemeClr val="lt1"/>
                </a:solidFill>
              </a:defRPr>
            </a:lvl4pPr>
            <a:lvl5pPr indent="0" lvl="4" marL="0" algn="ctr">
              <a:lnSpc>
                <a:spcPct val="100000"/>
              </a:lnSpc>
              <a:spcBef>
                <a:spcPts val="0"/>
              </a:spcBef>
              <a:spcAft>
                <a:spcPts val="0"/>
              </a:spcAft>
              <a:buClr>
                <a:schemeClr val="lt1"/>
              </a:buClr>
              <a:buSzPts val="1100"/>
              <a:buFont typeface="Arial"/>
              <a:buNone/>
              <a:defRPr>
                <a:solidFill>
                  <a:schemeClr val="lt1"/>
                </a:solidFill>
              </a:defRPr>
            </a:lvl5pPr>
            <a:lvl6pPr indent="0" lvl="5" marL="0" algn="ctr">
              <a:lnSpc>
                <a:spcPct val="100000"/>
              </a:lnSpc>
              <a:spcBef>
                <a:spcPts val="0"/>
              </a:spcBef>
              <a:spcAft>
                <a:spcPts val="0"/>
              </a:spcAft>
              <a:buClr>
                <a:schemeClr val="lt1"/>
              </a:buClr>
              <a:buSzPts val="1100"/>
              <a:buFont typeface="Arial"/>
              <a:buNone/>
              <a:defRPr>
                <a:solidFill>
                  <a:schemeClr val="lt1"/>
                </a:solidFill>
              </a:defRPr>
            </a:lvl6pPr>
            <a:lvl7pPr indent="0" lvl="6" marL="0" algn="ctr">
              <a:lnSpc>
                <a:spcPct val="100000"/>
              </a:lnSpc>
              <a:spcBef>
                <a:spcPts val="0"/>
              </a:spcBef>
              <a:spcAft>
                <a:spcPts val="0"/>
              </a:spcAft>
              <a:buClr>
                <a:schemeClr val="lt1"/>
              </a:buClr>
              <a:buSzPts val="1100"/>
              <a:buFont typeface="Arial"/>
              <a:buNone/>
              <a:defRPr>
                <a:solidFill>
                  <a:schemeClr val="lt1"/>
                </a:solidFill>
              </a:defRPr>
            </a:lvl7pPr>
            <a:lvl8pPr indent="0" lvl="7" marL="0" algn="ctr">
              <a:lnSpc>
                <a:spcPct val="100000"/>
              </a:lnSpc>
              <a:spcBef>
                <a:spcPts val="0"/>
              </a:spcBef>
              <a:spcAft>
                <a:spcPts val="0"/>
              </a:spcAft>
              <a:buClr>
                <a:schemeClr val="lt1"/>
              </a:buClr>
              <a:buSzPts val="1100"/>
              <a:buFont typeface="Arial"/>
              <a:buNone/>
              <a:defRPr>
                <a:solidFill>
                  <a:schemeClr val="lt1"/>
                </a:solidFill>
              </a:defRPr>
            </a:lvl8pPr>
            <a:lvl9pPr indent="0" lvl="8" marL="0" algn="ctr">
              <a:lnSpc>
                <a:spcPct val="100000"/>
              </a:lnSpc>
              <a:spcBef>
                <a:spcPts val="0"/>
              </a:spcBef>
              <a:spcAft>
                <a:spcPts val="0"/>
              </a:spcAft>
              <a:buClr>
                <a:schemeClr val="lt1"/>
              </a:buClr>
              <a:buSzPts val="1100"/>
              <a:buFont typeface="Arial"/>
              <a:buNone/>
              <a:defRPr>
                <a:solidFill>
                  <a:schemeClr val="lt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7" name="Shape 117"/>
        <p:cNvGrpSpPr/>
        <p:nvPr/>
      </p:nvGrpSpPr>
      <p:grpSpPr>
        <a:xfrm>
          <a:off x="0" y="0"/>
          <a:ext cx="0" cy="0"/>
          <a:chOff x="0" y="0"/>
          <a:chExt cx="0" cy="0"/>
        </a:xfrm>
      </p:grpSpPr>
      <p:sp>
        <p:nvSpPr>
          <p:cNvPr id="118" name="Google Shape;118;p22"/>
          <p:cNvSpPr txBox="1"/>
          <p:nvPr>
            <p:ph type="title"/>
          </p:nvPr>
        </p:nvSpPr>
        <p:spPr>
          <a:xfrm>
            <a:off x="457200" y="205978"/>
            <a:ext cx="8229600" cy="857250"/>
          </a:xfrm>
          <a:prstGeom prst="rect">
            <a:avLst/>
          </a:prstGeom>
          <a:noFill/>
          <a:ln>
            <a:noFill/>
          </a:ln>
        </p:spPr>
        <p:txBody>
          <a:bodyPr anchorCtr="0" anchor="ctr" bIns="34275" lIns="68575" spcFirstLastPara="1" rIns="68575" wrap="square" tIns="34275">
            <a:normAutofit/>
          </a:bodyPr>
          <a:lstStyle>
            <a:lvl1pPr lvl="0" algn="l">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9" name="Google Shape;119;p22"/>
          <p:cNvSpPr txBox="1"/>
          <p:nvPr>
            <p:ph idx="1" type="body"/>
          </p:nvPr>
        </p:nvSpPr>
        <p:spPr>
          <a:xfrm>
            <a:off x="457200" y="1200151"/>
            <a:ext cx="4038600" cy="3394472"/>
          </a:xfrm>
          <a:prstGeom prst="rect">
            <a:avLst/>
          </a:prstGeom>
          <a:noFill/>
          <a:ln>
            <a:noFill/>
          </a:ln>
        </p:spPr>
        <p:txBody>
          <a:bodyPr anchorCtr="0" anchor="t" bIns="34275" lIns="68575" spcFirstLastPara="1" rIns="68575" wrap="square" tIns="34275">
            <a:normAutofit/>
          </a:bodyPr>
          <a:lstStyle>
            <a:lvl1pPr indent="-361950" lvl="0" marL="457200" algn="l">
              <a:spcBef>
                <a:spcPts val="400"/>
              </a:spcBef>
              <a:spcAft>
                <a:spcPts val="0"/>
              </a:spcAft>
              <a:buClr>
                <a:srgbClr val="3F3F3F"/>
              </a:buClr>
              <a:buSzPts val="2100"/>
              <a:buChar char="•"/>
              <a:defRPr sz="2100"/>
            </a:lvl1pPr>
            <a:lvl2pPr indent="-342900" lvl="1" marL="914400" algn="l">
              <a:spcBef>
                <a:spcPts val="400"/>
              </a:spcBef>
              <a:spcAft>
                <a:spcPts val="0"/>
              </a:spcAft>
              <a:buClr>
                <a:srgbClr val="3F3F3F"/>
              </a:buClr>
              <a:buSzPts val="1800"/>
              <a:buChar char="–"/>
              <a:defRPr sz="1800"/>
            </a:lvl2pPr>
            <a:lvl3pPr indent="-323850" lvl="2" marL="1371600" algn="l">
              <a:spcBef>
                <a:spcPts val="300"/>
              </a:spcBef>
              <a:spcAft>
                <a:spcPts val="0"/>
              </a:spcAft>
              <a:buClr>
                <a:srgbClr val="3F3F3F"/>
              </a:buClr>
              <a:buSzPts val="1500"/>
              <a:buChar char="•"/>
              <a:defRPr sz="1500"/>
            </a:lvl3pPr>
            <a:lvl4pPr indent="-317500" lvl="3" marL="1828800" algn="l">
              <a:spcBef>
                <a:spcPts val="300"/>
              </a:spcBef>
              <a:spcAft>
                <a:spcPts val="0"/>
              </a:spcAft>
              <a:buClr>
                <a:srgbClr val="3F3F3F"/>
              </a:buClr>
              <a:buSzPts val="1400"/>
              <a:buChar char="–"/>
              <a:defRPr sz="1400"/>
            </a:lvl4pPr>
            <a:lvl5pPr indent="-317500" lvl="4" marL="2286000" algn="l">
              <a:spcBef>
                <a:spcPts val="300"/>
              </a:spcBef>
              <a:spcAft>
                <a:spcPts val="0"/>
              </a:spcAft>
              <a:buClr>
                <a:srgbClr val="3F3F3F"/>
              </a:buClr>
              <a:buSzPts val="1400"/>
              <a:buChar char="»"/>
              <a:defRPr sz="1400"/>
            </a:lvl5pPr>
            <a:lvl6pPr indent="-317500" lvl="5" marL="2743200" algn="l">
              <a:spcBef>
                <a:spcPts val="300"/>
              </a:spcBef>
              <a:spcAft>
                <a:spcPts val="0"/>
              </a:spcAft>
              <a:buClr>
                <a:schemeClr val="dk1"/>
              </a:buClr>
              <a:buSzPts val="1400"/>
              <a:buChar char="•"/>
              <a:defRPr sz="1400"/>
            </a:lvl6pPr>
            <a:lvl7pPr indent="-317500" lvl="6" marL="3200400" algn="l">
              <a:spcBef>
                <a:spcPts val="300"/>
              </a:spcBef>
              <a:spcAft>
                <a:spcPts val="0"/>
              </a:spcAft>
              <a:buClr>
                <a:schemeClr val="dk1"/>
              </a:buClr>
              <a:buSzPts val="1400"/>
              <a:buChar char="•"/>
              <a:defRPr sz="1400"/>
            </a:lvl7pPr>
            <a:lvl8pPr indent="-317500" lvl="7" marL="3657600" algn="l">
              <a:spcBef>
                <a:spcPts val="300"/>
              </a:spcBef>
              <a:spcAft>
                <a:spcPts val="0"/>
              </a:spcAft>
              <a:buClr>
                <a:schemeClr val="dk1"/>
              </a:buClr>
              <a:buSzPts val="1400"/>
              <a:buChar char="•"/>
              <a:defRPr sz="1400"/>
            </a:lvl8pPr>
            <a:lvl9pPr indent="-317500" lvl="8" marL="4114800" algn="l">
              <a:spcBef>
                <a:spcPts val="300"/>
              </a:spcBef>
              <a:spcAft>
                <a:spcPts val="0"/>
              </a:spcAft>
              <a:buClr>
                <a:schemeClr val="dk1"/>
              </a:buClr>
              <a:buSzPts val="1400"/>
              <a:buChar char="•"/>
              <a:defRPr sz="1400"/>
            </a:lvl9pPr>
          </a:lstStyle>
          <a:p/>
        </p:txBody>
      </p:sp>
      <p:sp>
        <p:nvSpPr>
          <p:cNvPr id="120" name="Google Shape;120;p22"/>
          <p:cNvSpPr txBox="1"/>
          <p:nvPr>
            <p:ph idx="2" type="body"/>
          </p:nvPr>
        </p:nvSpPr>
        <p:spPr>
          <a:xfrm>
            <a:off x="4648200" y="1200151"/>
            <a:ext cx="4038600" cy="3394472"/>
          </a:xfrm>
          <a:prstGeom prst="rect">
            <a:avLst/>
          </a:prstGeom>
          <a:noFill/>
          <a:ln>
            <a:noFill/>
          </a:ln>
        </p:spPr>
        <p:txBody>
          <a:bodyPr anchorCtr="0" anchor="t" bIns="34275" lIns="68575" spcFirstLastPara="1" rIns="68575" wrap="square" tIns="34275">
            <a:normAutofit/>
          </a:bodyPr>
          <a:lstStyle>
            <a:lvl1pPr indent="-361950" lvl="0" marL="457200" algn="l">
              <a:spcBef>
                <a:spcPts val="400"/>
              </a:spcBef>
              <a:spcAft>
                <a:spcPts val="0"/>
              </a:spcAft>
              <a:buClr>
                <a:srgbClr val="3F3F3F"/>
              </a:buClr>
              <a:buSzPts val="2100"/>
              <a:buChar char="•"/>
              <a:defRPr sz="2100"/>
            </a:lvl1pPr>
            <a:lvl2pPr indent="-342900" lvl="1" marL="914400" algn="l">
              <a:spcBef>
                <a:spcPts val="400"/>
              </a:spcBef>
              <a:spcAft>
                <a:spcPts val="0"/>
              </a:spcAft>
              <a:buClr>
                <a:srgbClr val="3F3F3F"/>
              </a:buClr>
              <a:buSzPts val="1800"/>
              <a:buChar char="–"/>
              <a:defRPr sz="1800"/>
            </a:lvl2pPr>
            <a:lvl3pPr indent="-323850" lvl="2" marL="1371600" algn="l">
              <a:spcBef>
                <a:spcPts val="300"/>
              </a:spcBef>
              <a:spcAft>
                <a:spcPts val="0"/>
              </a:spcAft>
              <a:buClr>
                <a:srgbClr val="3F3F3F"/>
              </a:buClr>
              <a:buSzPts val="1500"/>
              <a:buChar char="•"/>
              <a:defRPr sz="1500"/>
            </a:lvl3pPr>
            <a:lvl4pPr indent="-317500" lvl="3" marL="1828800" algn="l">
              <a:spcBef>
                <a:spcPts val="300"/>
              </a:spcBef>
              <a:spcAft>
                <a:spcPts val="0"/>
              </a:spcAft>
              <a:buClr>
                <a:srgbClr val="3F3F3F"/>
              </a:buClr>
              <a:buSzPts val="1400"/>
              <a:buChar char="–"/>
              <a:defRPr sz="1400"/>
            </a:lvl4pPr>
            <a:lvl5pPr indent="-317500" lvl="4" marL="2286000" algn="l">
              <a:spcBef>
                <a:spcPts val="300"/>
              </a:spcBef>
              <a:spcAft>
                <a:spcPts val="0"/>
              </a:spcAft>
              <a:buClr>
                <a:srgbClr val="3F3F3F"/>
              </a:buClr>
              <a:buSzPts val="1400"/>
              <a:buChar char="»"/>
              <a:defRPr sz="1400"/>
            </a:lvl5pPr>
            <a:lvl6pPr indent="-317500" lvl="5" marL="2743200" algn="l">
              <a:spcBef>
                <a:spcPts val="300"/>
              </a:spcBef>
              <a:spcAft>
                <a:spcPts val="0"/>
              </a:spcAft>
              <a:buClr>
                <a:schemeClr val="dk1"/>
              </a:buClr>
              <a:buSzPts val="1400"/>
              <a:buChar char="•"/>
              <a:defRPr sz="1400"/>
            </a:lvl6pPr>
            <a:lvl7pPr indent="-317500" lvl="6" marL="3200400" algn="l">
              <a:spcBef>
                <a:spcPts val="300"/>
              </a:spcBef>
              <a:spcAft>
                <a:spcPts val="0"/>
              </a:spcAft>
              <a:buClr>
                <a:schemeClr val="dk1"/>
              </a:buClr>
              <a:buSzPts val="1400"/>
              <a:buChar char="•"/>
              <a:defRPr sz="1400"/>
            </a:lvl7pPr>
            <a:lvl8pPr indent="-317500" lvl="7" marL="3657600" algn="l">
              <a:spcBef>
                <a:spcPts val="300"/>
              </a:spcBef>
              <a:spcAft>
                <a:spcPts val="0"/>
              </a:spcAft>
              <a:buClr>
                <a:schemeClr val="dk1"/>
              </a:buClr>
              <a:buSzPts val="1400"/>
              <a:buChar char="•"/>
              <a:defRPr sz="1400"/>
            </a:lvl8pPr>
            <a:lvl9pPr indent="-317500" lvl="8" marL="4114800" algn="l">
              <a:spcBef>
                <a:spcPts val="300"/>
              </a:spcBef>
              <a:spcAft>
                <a:spcPts val="0"/>
              </a:spcAft>
              <a:buClr>
                <a:schemeClr val="dk1"/>
              </a:buClr>
              <a:buSzPts val="1400"/>
              <a:buChar char="•"/>
              <a:defRPr sz="1400"/>
            </a:lvl9pPr>
          </a:lstStyle>
          <a:p/>
        </p:txBody>
      </p:sp>
      <p:sp>
        <p:nvSpPr>
          <p:cNvPr id="121" name="Google Shape;121;p22"/>
          <p:cNvSpPr txBox="1"/>
          <p:nvPr>
            <p:ph idx="12" type="sldNum"/>
          </p:nvPr>
        </p:nvSpPr>
        <p:spPr>
          <a:xfrm>
            <a:off x="76200" y="4806554"/>
            <a:ext cx="457200" cy="273844"/>
          </a:xfrm>
          <a:prstGeom prst="rect">
            <a:avLst/>
          </a:prstGeom>
          <a:noFill/>
          <a:ln>
            <a:noFill/>
          </a:ln>
        </p:spPr>
        <p:txBody>
          <a:bodyPr anchorCtr="0" anchor="t" bIns="34275" lIns="68575" spcFirstLastPara="1" rIns="68575" wrap="square" tIns="34275">
            <a:noAutofit/>
          </a:bodyPr>
          <a:lstStyle>
            <a:lvl1pPr indent="0" lvl="0" marL="0" algn="ctr">
              <a:lnSpc>
                <a:spcPct val="100000"/>
              </a:lnSpc>
              <a:spcBef>
                <a:spcPts val="0"/>
              </a:spcBef>
              <a:spcAft>
                <a:spcPts val="0"/>
              </a:spcAft>
              <a:buClr>
                <a:schemeClr val="lt1"/>
              </a:buClr>
              <a:buSzPts val="1100"/>
              <a:buFont typeface="Arial"/>
              <a:buNone/>
              <a:defRPr>
                <a:solidFill>
                  <a:schemeClr val="lt1"/>
                </a:solidFill>
              </a:defRPr>
            </a:lvl1pPr>
            <a:lvl2pPr indent="0" lvl="1" marL="0" algn="ctr">
              <a:lnSpc>
                <a:spcPct val="100000"/>
              </a:lnSpc>
              <a:spcBef>
                <a:spcPts val="0"/>
              </a:spcBef>
              <a:spcAft>
                <a:spcPts val="0"/>
              </a:spcAft>
              <a:buClr>
                <a:schemeClr val="lt1"/>
              </a:buClr>
              <a:buSzPts val="1100"/>
              <a:buFont typeface="Arial"/>
              <a:buNone/>
              <a:defRPr>
                <a:solidFill>
                  <a:schemeClr val="lt1"/>
                </a:solidFill>
              </a:defRPr>
            </a:lvl2pPr>
            <a:lvl3pPr indent="0" lvl="2" marL="0" algn="ctr">
              <a:lnSpc>
                <a:spcPct val="100000"/>
              </a:lnSpc>
              <a:spcBef>
                <a:spcPts val="0"/>
              </a:spcBef>
              <a:spcAft>
                <a:spcPts val="0"/>
              </a:spcAft>
              <a:buClr>
                <a:schemeClr val="lt1"/>
              </a:buClr>
              <a:buSzPts val="1100"/>
              <a:buFont typeface="Arial"/>
              <a:buNone/>
              <a:defRPr>
                <a:solidFill>
                  <a:schemeClr val="lt1"/>
                </a:solidFill>
              </a:defRPr>
            </a:lvl3pPr>
            <a:lvl4pPr indent="0" lvl="3" marL="0" algn="ctr">
              <a:lnSpc>
                <a:spcPct val="100000"/>
              </a:lnSpc>
              <a:spcBef>
                <a:spcPts val="0"/>
              </a:spcBef>
              <a:spcAft>
                <a:spcPts val="0"/>
              </a:spcAft>
              <a:buClr>
                <a:schemeClr val="lt1"/>
              </a:buClr>
              <a:buSzPts val="1100"/>
              <a:buFont typeface="Arial"/>
              <a:buNone/>
              <a:defRPr>
                <a:solidFill>
                  <a:schemeClr val="lt1"/>
                </a:solidFill>
              </a:defRPr>
            </a:lvl4pPr>
            <a:lvl5pPr indent="0" lvl="4" marL="0" algn="ctr">
              <a:lnSpc>
                <a:spcPct val="100000"/>
              </a:lnSpc>
              <a:spcBef>
                <a:spcPts val="0"/>
              </a:spcBef>
              <a:spcAft>
                <a:spcPts val="0"/>
              </a:spcAft>
              <a:buClr>
                <a:schemeClr val="lt1"/>
              </a:buClr>
              <a:buSzPts val="1100"/>
              <a:buFont typeface="Arial"/>
              <a:buNone/>
              <a:defRPr>
                <a:solidFill>
                  <a:schemeClr val="lt1"/>
                </a:solidFill>
              </a:defRPr>
            </a:lvl5pPr>
            <a:lvl6pPr indent="0" lvl="5" marL="0" algn="ctr">
              <a:lnSpc>
                <a:spcPct val="100000"/>
              </a:lnSpc>
              <a:spcBef>
                <a:spcPts val="0"/>
              </a:spcBef>
              <a:spcAft>
                <a:spcPts val="0"/>
              </a:spcAft>
              <a:buClr>
                <a:schemeClr val="lt1"/>
              </a:buClr>
              <a:buSzPts val="1100"/>
              <a:buFont typeface="Arial"/>
              <a:buNone/>
              <a:defRPr>
                <a:solidFill>
                  <a:schemeClr val="lt1"/>
                </a:solidFill>
              </a:defRPr>
            </a:lvl6pPr>
            <a:lvl7pPr indent="0" lvl="6" marL="0" algn="ctr">
              <a:lnSpc>
                <a:spcPct val="100000"/>
              </a:lnSpc>
              <a:spcBef>
                <a:spcPts val="0"/>
              </a:spcBef>
              <a:spcAft>
                <a:spcPts val="0"/>
              </a:spcAft>
              <a:buClr>
                <a:schemeClr val="lt1"/>
              </a:buClr>
              <a:buSzPts val="1100"/>
              <a:buFont typeface="Arial"/>
              <a:buNone/>
              <a:defRPr>
                <a:solidFill>
                  <a:schemeClr val="lt1"/>
                </a:solidFill>
              </a:defRPr>
            </a:lvl7pPr>
            <a:lvl8pPr indent="0" lvl="7" marL="0" algn="ctr">
              <a:lnSpc>
                <a:spcPct val="100000"/>
              </a:lnSpc>
              <a:spcBef>
                <a:spcPts val="0"/>
              </a:spcBef>
              <a:spcAft>
                <a:spcPts val="0"/>
              </a:spcAft>
              <a:buClr>
                <a:schemeClr val="lt1"/>
              </a:buClr>
              <a:buSzPts val="1100"/>
              <a:buFont typeface="Arial"/>
              <a:buNone/>
              <a:defRPr>
                <a:solidFill>
                  <a:schemeClr val="lt1"/>
                </a:solidFill>
              </a:defRPr>
            </a:lvl8pPr>
            <a:lvl9pPr indent="0" lvl="8" marL="0" algn="ctr">
              <a:lnSpc>
                <a:spcPct val="100000"/>
              </a:lnSpc>
              <a:spcBef>
                <a:spcPts val="0"/>
              </a:spcBef>
              <a:spcAft>
                <a:spcPts val="0"/>
              </a:spcAft>
              <a:buClr>
                <a:schemeClr val="lt1"/>
              </a:buClr>
              <a:buSzPts val="1100"/>
              <a:buFont typeface="Arial"/>
              <a:buNone/>
              <a:defRPr>
                <a:solidFill>
                  <a:schemeClr val="lt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2" name="Shape 122"/>
        <p:cNvGrpSpPr/>
        <p:nvPr/>
      </p:nvGrpSpPr>
      <p:grpSpPr>
        <a:xfrm>
          <a:off x="0" y="0"/>
          <a:ext cx="0" cy="0"/>
          <a:chOff x="0" y="0"/>
          <a:chExt cx="0" cy="0"/>
        </a:xfrm>
      </p:grpSpPr>
      <p:sp>
        <p:nvSpPr>
          <p:cNvPr id="123" name="Google Shape;123;p23"/>
          <p:cNvSpPr txBox="1"/>
          <p:nvPr>
            <p:ph type="title"/>
          </p:nvPr>
        </p:nvSpPr>
        <p:spPr>
          <a:xfrm>
            <a:off x="457200" y="205978"/>
            <a:ext cx="8229600" cy="857250"/>
          </a:xfrm>
          <a:prstGeom prst="rect">
            <a:avLst/>
          </a:prstGeom>
          <a:noFill/>
          <a:ln>
            <a:noFill/>
          </a:ln>
        </p:spPr>
        <p:txBody>
          <a:bodyPr anchorCtr="0" anchor="ctr" bIns="34275" lIns="68575" spcFirstLastPara="1" rIns="68575" wrap="square" tIns="34275">
            <a:normAutofit/>
          </a:bodyPr>
          <a:lstStyle>
            <a:lvl1pPr lvl="0" algn="l">
              <a:spcBef>
                <a:spcPts val="0"/>
              </a:spcBef>
              <a:spcAft>
                <a:spcPts val="0"/>
              </a:spcAft>
              <a:buClr>
                <a:schemeClr val="dk1"/>
              </a:buClr>
              <a:buSzPts val="2700"/>
              <a:buFont typeface="Arial"/>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4" name="Google Shape;124;p23"/>
          <p:cNvSpPr txBox="1"/>
          <p:nvPr>
            <p:ph idx="1" type="body"/>
          </p:nvPr>
        </p:nvSpPr>
        <p:spPr>
          <a:xfrm>
            <a:off x="457200" y="1151335"/>
            <a:ext cx="4040188" cy="479822"/>
          </a:xfrm>
          <a:prstGeom prst="rect">
            <a:avLst/>
          </a:prstGeom>
          <a:noFill/>
          <a:ln>
            <a:noFill/>
          </a:ln>
        </p:spPr>
        <p:txBody>
          <a:bodyPr anchorCtr="0" anchor="b" bIns="34275" lIns="68575" spcFirstLastPara="1" rIns="68575" wrap="square" tIns="34275">
            <a:normAutofit/>
          </a:bodyPr>
          <a:lstStyle>
            <a:lvl1pPr indent="-228600" lvl="0" marL="457200" algn="l">
              <a:spcBef>
                <a:spcPts val="400"/>
              </a:spcBef>
              <a:spcAft>
                <a:spcPts val="0"/>
              </a:spcAft>
              <a:buClr>
                <a:srgbClr val="3F3F3F"/>
              </a:buClr>
              <a:buSzPts val="1800"/>
              <a:buNone/>
              <a:defRPr b="1" sz="1800"/>
            </a:lvl1pPr>
            <a:lvl2pPr indent="-228600" lvl="1" marL="914400" algn="l">
              <a:spcBef>
                <a:spcPts val="300"/>
              </a:spcBef>
              <a:spcAft>
                <a:spcPts val="0"/>
              </a:spcAft>
              <a:buClr>
                <a:srgbClr val="3F3F3F"/>
              </a:buClr>
              <a:buSzPts val="1500"/>
              <a:buNone/>
              <a:defRPr b="1" sz="1500"/>
            </a:lvl2pPr>
            <a:lvl3pPr indent="-228600" lvl="2" marL="1371600" algn="l">
              <a:spcBef>
                <a:spcPts val="300"/>
              </a:spcBef>
              <a:spcAft>
                <a:spcPts val="0"/>
              </a:spcAft>
              <a:buClr>
                <a:srgbClr val="3F3F3F"/>
              </a:buClr>
              <a:buSzPts val="1400"/>
              <a:buNone/>
              <a:defRPr b="1" sz="1400"/>
            </a:lvl3pPr>
            <a:lvl4pPr indent="-228600" lvl="3" marL="1828800" algn="l">
              <a:spcBef>
                <a:spcPts val="200"/>
              </a:spcBef>
              <a:spcAft>
                <a:spcPts val="0"/>
              </a:spcAft>
              <a:buClr>
                <a:srgbClr val="3F3F3F"/>
              </a:buClr>
              <a:buSzPts val="1200"/>
              <a:buNone/>
              <a:defRPr b="1" sz="1200"/>
            </a:lvl4pPr>
            <a:lvl5pPr indent="-228600" lvl="4" marL="2286000" algn="l">
              <a:spcBef>
                <a:spcPts val="200"/>
              </a:spcBef>
              <a:spcAft>
                <a:spcPts val="0"/>
              </a:spcAft>
              <a:buClr>
                <a:srgbClr val="3F3F3F"/>
              </a:buClr>
              <a:buSzPts val="1200"/>
              <a:buNone/>
              <a:defRPr b="1" sz="1200"/>
            </a:lvl5pPr>
            <a:lvl6pPr indent="-228600" lvl="5" marL="2743200" algn="l">
              <a:spcBef>
                <a:spcPts val="200"/>
              </a:spcBef>
              <a:spcAft>
                <a:spcPts val="0"/>
              </a:spcAft>
              <a:buClr>
                <a:schemeClr val="dk1"/>
              </a:buClr>
              <a:buSzPts val="1200"/>
              <a:buNone/>
              <a:defRPr b="1" sz="1200"/>
            </a:lvl6pPr>
            <a:lvl7pPr indent="-228600" lvl="6" marL="3200400" algn="l">
              <a:spcBef>
                <a:spcPts val="200"/>
              </a:spcBef>
              <a:spcAft>
                <a:spcPts val="0"/>
              </a:spcAft>
              <a:buClr>
                <a:schemeClr val="dk1"/>
              </a:buClr>
              <a:buSzPts val="1200"/>
              <a:buNone/>
              <a:defRPr b="1" sz="1200"/>
            </a:lvl7pPr>
            <a:lvl8pPr indent="-228600" lvl="7" marL="3657600" algn="l">
              <a:spcBef>
                <a:spcPts val="200"/>
              </a:spcBef>
              <a:spcAft>
                <a:spcPts val="0"/>
              </a:spcAft>
              <a:buClr>
                <a:schemeClr val="dk1"/>
              </a:buClr>
              <a:buSzPts val="1200"/>
              <a:buNone/>
              <a:defRPr b="1" sz="1200"/>
            </a:lvl8pPr>
            <a:lvl9pPr indent="-228600" lvl="8" marL="4114800" algn="l">
              <a:spcBef>
                <a:spcPts val="200"/>
              </a:spcBef>
              <a:spcAft>
                <a:spcPts val="0"/>
              </a:spcAft>
              <a:buClr>
                <a:schemeClr val="dk1"/>
              </a:buClr>
              <a:buSzPts val="1200"/>
              <a:buNone/>
              <a:defRPr b="1" sz="1200"/>
            </a:lvl9pPr>
          </a:lstStyle>
          <a:p/>
        </p:txBody>
      </p:sp>
      <p:sp>
        <p:nvSpPr>
          <p:cNvPr id="125" name="Google Shape;125;p23"/>
          <p:cNvSpPr txBox="1"/>
          <p:nvPr>
            <p:ph idx="2" type="body"/>
          </p:nvPr>
        </p:nvSpPr>
        <p:spPr>
          <a:xfrm>
            <a:off x="457200" y="1631156"/>
            <a:ext cx="4040188" cy="2963466"/>
          </a:xfrm>
          <a:prstGeom prst="rect">
            <a:avLst/>
          </a:prstGeom>
          <a:noFill/>
          <a:ln>
            <a:noFill/>
          </a:ln>
        </p:spPr>
        <p:txBody>
          <a:bodyPr anchorCtr="0" anchor="t" bIns="34275" lIns="68575" spcFirstLastPara="1" rIns="68575" wrap="square" tIns="34275">
            <a:normAutofit/>
          </a:bodyPr>
          <a:lstStyle>
            <a:lvl1pPr indent="-342900" lvl="0" marL="457200" algn="l">
              <a:spcBef>
                <a:spcPts val="400"/>
              </a:spcBef>
              <a:spcAft>
                <a:spcPts val="0"/>
              </a:spcAft>
              <a:buClr>
                <a:srgbClr val="3F3F3F"/>
              </a:buClr>
              <a:buSzPts val="1800"/>
              <a:buChar char="•"/>
              <a:defRPr sz="1800"/>
            </a:lvl1pPr>
            <a:lvl2pPr indent="-323850" lvl="1" marL="914400" algn="l">
              <a:spcBef>
                <a:spcPts val="300"/>
              </a:spcBef>
              <a:spcAft>
                <a:spcPts val="0"/>
              </a:spcAft>
              <a:buClr>
                <a:srgbClr val="3F3F3F"/>
              </a:buClr>
              <a:buSzPts val="1500"/>
              <a:buChar char="–"/>
              <a:defRPr sz="1500"/>
            </a:lvl2pPr>
            <a:lvl3pPr indent="-317500" lvl="2" marL="1371600" algn="l">
              <a:spcBef>
                <a:spcPts val="300"/>
              </a:spcBef>
              <a:spcAft>
                <a:spcPts val="0"/>
              </a:spcAft>
              <a:buClr>
                <a:srgbClr val="3F3F3F"/>
              </a:buClr>
              <a:buSzPts val="1400"/>
              <a:buChar char="•"/>
              <a:defRPr sz="1400"/>
            </a:lvl3pPr>
            <a:lvl4pPr indent="-304800" lvl="3" marL="1828800" algn="l">
              <a:spcBef>
                <a:spcPts val="200"/>
              </a:spcBef>
              <a:spcAft>
                <a:spcPts val="0"/>
              </a:spcAft>
              <a:buClr>
                <a:srgbClr val="3F3F3F"/>
              </a:buClr>
              <a:buSzPts val="1200"/>
              <a:buChar char="–"/>
              <a:defRPr sz="1200"/>
            </a:lvl4pPr>
            <a:lvl5pPr indent="-304800" lvl="4" marL="2286000" algn="l">
              <a:spcBef>
                <a:spcPts val="200"/>
              </a:spcBef>
              <a:spcAft>
                <a:spcPts val="0"/>
              </a:spcAft>
              <a:buClr>
                <a:srgbClr val="3F3F3F"/>
              </a:buClr>
              <a:buSzPts val="1200"/>
              <a:buChar char="»"/>
              <a:defRPr sz="1200"/>
            </a:lvl5pPr>
            <a:lvl6pPr indent="-304800" lvl="5" marL="2743200" algn="l">
              <a:spcBef>
                <a:spcPts val="200"/>
              </a:spcBef>
              <a:spcAft>
                <a:spcPts val="0"/>
              </a:spcAft>
              <a:buClr>
                <a:schemeClr val="dk1"/>
              </a:buClr>
              <a:buSzPts val="1200"/>
              <a:buChar char="•"/>
              <a:defRPr sz="1200"/>
            </a:lvl6pPr>
            <a:lvl7pPr indent="-304800" lvl="6" marL="3200400" algn="l">
              <a:spcBef>
                <a:spcPts val="200"/>
              </a:spcBef>
              <a:spcAft>
                <a:spcPts val="0"/>
              </a:spcAft>
              <a:buClr>
                <a:schemeClr val="dk1"/>
              </a:buClr>
              <a:buSzPts val="1200"/>
              <a:buChar char="•"/>
              <a:defRPr sz="1200"/>
            </a:lvl7pPr>
            <a:lvl8pPr indent="-304800" lvl="7" marL="3657600" algn="l">
              <a:spcBef>
                <a:spcPts val="200"/>
              </a:spcBef>
              <a:spcAft>
                <a:spcPts val="0"/>
              </a:spcAft>
              <a:buClr>
                <a:schemeClr val="dk1"/>
              </a:buClr>
              <a:buSzPts val="1200"/>
              <a:buChar char="•"/>
              <a:defRPr sz="1200"/>
            </a:lvl8pPr>
            <a:lvl9pPr indent="-304800" lvl="8" marL="4114800" algn="l">
              <a:spcBef>
                <a:spcPts val="200"/>
              </a:spcBef>
              <a:spcAft>
                <a:spcPts val="0"/>
              </a:spcAft>
              <a:buClr>
                <a:schemeClr val="dk1"/>
              </a:buClr>
              <a:buSzPts val="1200"/>
              <a:buChar char="•"/>
              <a:defRPr sz="1200"/>
            </a:lvl9pPr>
          </a:lstStyle>
          <a:p/>
        </p:txBody>
      </p:sp>
      <p:sp>
        <p:nvSpPr>
          <p:cNvPr id="126" name="Google Shape;126;p23"/>
          <p:cNvSpPr txBox="1"/>
          <p:nvPr>
            <p:ph idx="3" type="body"/>
          </p:nvPr>
        </p:nvSpPr>
        <p:spPr>
          <a:xfrm>
            <a:off x="4645026" y="1151335"/>
            <a:ext cx="4041775" cy="479822"/>
          </a:xfrm>
          <a:prstGeom prst="rect">
            <a:avLst/>
          </a:prstGeom>
          <a:noFill/>
          <a:ln>
            <a:noFill/>
          </a:ln>
        </p:spPr>
        <p:txBody>
          <a:bodyPr anchorCtr="0" anchor="b" bIns="34275" lIns="68575" spcFirstLastPara="1" rIns="68575" wrap="square" tIns="34275">
            <a:normAutofit/>
          </a:bodyPr>
          <a:lstStyle>
            <a:lvl1pPr indent="-228600" lvl="0" marL="457200" algn="l">
              <a:spcBef>
                <a:spcPts val="400"/>
              </a:spcBef>
              <a:spcAft>
                <a:spcPts val="0"/>
              </a:spcAft>
              <a:buClr>
                <a:srgbClr val="3F3F3F"/>
              </a:buClr>
              <a:buSzPts val="1800"/>
              <a:buNone/>
              <a:defRPr b="1" sz="1800"/>
            </a:lvl1pPr>
            <a:lvl2pPr indent="-228600" lvl="1" marL="914400" algn="l">
              <a:spcBef>
                <a:spcPts val="300"/>
              </a:spcBef>
              <a:spcAft>
                <a:spcPts val="0"/>
              </a:spcAft>
              <a:buClr>
                <a:srgbClr val="3F3F3F"/>
              </a:buClr>
              <a:buSzPts val="1500"/>
              <a:buNone/>
              <a:defRPr b="1" sz="1500"/>
            </a:lvl2pPr>
            <a:lvl3pPr indent="-228600" lvl="2" marL="1371600" algn="l">
              <a:spcBef>
                <a:spcPts val="300"/>
              </a:spcBef>
              <a:spcAft>
                <a:spcPts val="0"/>
              </a:spcAft>
              <a:buClr>
                <a:srgbClr val="3F3F3F"/>
              </a:buClr>
              <a:buSzPts val="1400"/>
              <a:buNone/>
              <a:defRPr b="1" sz="1400"/>
            </a:lvl3pPr>
            <a:lvl4pPr indent="-228600" lvl="3" marL="1828800" algn="l">
              <a:spcBef>
                <a:spcPts val="200"/>
              </a:spcBef>
              <a:spcAft>
                <a:spcPts val="0"/>
              </a:spcAft>
              <a:buClr>
                <a:srgbClr val="3F3F3F"/>
              </a:buClr>
              <a:buSzPts val="1200"/>
              <a:buNone/>
              <a:defRPr b="1" sz="1200"/>
            </a:lvl4pPr>
            <a:lvl5pPr indent="-228600" lvl="4" marL="2286000" algn="l">
              <a:spcBef>
                <a:spcPts val="200"/>
              </a:spcBef>
              <a:spcAft>
                <a:spcPts val="0"/>
              </a:spcAft>
              <a:buClr>
                <a:srgbClr val="3F3F3F"/>
              </a:buClr>
              <a:buSzPts val="1200"/>
              <a:buNone/>
              <a:defRPr b="1" sz="1200"/>
            </a:lvl5pPr>
            <a:lvl6pPr indent="-228600" lvl="5" marL="2743200" algn="l">
              <a:spcBef>
                <a:spcPts val="200"/>
              </a:spcBef>
              <a:spcAft>
                <a:spcPts val="0"/>
              </a:spcAft>
              <a:buClr>
                <a:schemeClr val="dk1"/>
              </a:buClr>
              <a:buSzPts val="1200"/>
              <a:buNone/>
              <a:defRPr b="1" sz="1200"/>
            </a:lvl6pPr>
            <a:lvl7pPr indent="-228600" lvl="6" marL="3200400" algn="l">
              <a:spcBef>
                <a:spcPts val="200"/>
              </a:spcBef>
              <a:spcAft>
                <a:spcPts val="0"/>
              </a:spcAft>
              <a:buClr>
                <a:schemeClr val="dk1"/>
              </a:buClr>
              <a:buSzPts val="1200"/>
              <a:buNone/>
              <a:defRPr b="1" sz="1200"/>
            </a:lvl7pPr>
            <a:lvl8pPr indent="-228600" lvl="7" marL="3657600" algn="l">
              <a:spcBef>
                <a:spcPts val="200"/>
              </a:spcBef>
              <a:spcAft>
                <a:spcPts val="0"/>
              </a:spcAft>
              <a:buClr>
                <a:schemeClr val="dk1"/>
              </a:buClr>
              <a:buSzPts val="1200"/>
              <a:buNone/>
              <a:defRPr b="1" sz="1200"/>
            </a:lvl8pPr>
            <a:lvl9pPr indent="-228600" lvl="8" marL="4114800" algn="l">
              <a:spcBef>
                <a:spcPts val="200"/>
              </a:spcBef>
              <a:spcAft>
                <a:spcPts val="0"/>
              </a:spcAft>
              <a:buClr>
                <a:schemeClr val="dk1"/>
              </a:buClr>
              <a:buSzPts val="1200"/>
              <a:buNone/>
              <a:defRPr b="1" sz="1200"/>
            </a:lvl9pPr>
          </a:lstStyle>
          <a:p/>
        </p:txBody>
      </p:sp>
      <p:sp>
        <p:nvSpPr>
          <p:cNvPr id="127" name="Google Shape;127;p23"/>
          <p:cNvSpPr txBox="1"/>
          <p:nvPr>
            <p:ph idx="4" type="body"/>
          </p:nvPr>
        </p:nvSpPr>
        <p:spPr>
          <a:xfrm>
            <a:off x="4645026" y="1631156"/>
            <a:ext cx="4041775" cy="2963466"/>
          </a:xfrm>
          <a:prstGeom prst="rect">
            <a:avLst/>
          </a:prstGeom>
          <a:noFill/>
          <a:ln>
            <a:noFill/>
          </a:ln>
        </p:spPr>
        <p:txBody>
          <a:bodyPr anchorCtr="0" anchor="t" bIns="34275" lIns="68575" spcFirstLastPara="1" rIns="68575" wrap="square" tIns="34275">
            <a:normAutofit/>
          </a:bodyPr>
          <a:lstStyle>
            <a:lvl1pPr indent="-342900" lvl="0" marL="457200" algn="l">
              <a:spcBef>
                <a:spcPts val="400"/>
              </a:spcBef>
              <a:spcAft>
                <a:spcPts val="0"/>
              </a:spcAft>
              <a:buClr>
                <a:srgbClr val="3F3F3F"/>
              </a:buClr>
              <a:buSzPts val="1800"/>
              <a:buChar char="•"/>
              <a:defRPr sz="1800"/>
            </a:lvl1pPr>
            <a:lvl2pPr indent="-323850" lvl="1" marL="914400" algn="l">
              <a:spcBef>
                <a:spcPts val="300"/>
              </a:spcBef>
              <a:spcAft>
                <a:spcPts val="0"/>
              </a:spcAft>
              <a:buClr>
                <a:srgbClr val="3F3F3F"/>
              </a:buClr>
              <a:buSzPts val="1500"/>
              <a:buChar char="–"/>
              <a:defRPr sz="1500"/>
            </a:lvl2pPr>
            <a:lvl3pPr indent="-317500" lvl="2" marL="1371600" algn="l">
              <a:spcBef>
                <a:spcPts val="300"/>
              </a:spcBef>
              <a:spcAft>
                <a:spcPts val="0"/>
              </a:spcAft>
              <a:buClr>
                <a:srgbClr val="3F3F3F"/>
              </a:buClr>
              <a:buSzPts val="1400"/>
              <a:buChar char="•"/>
              <a:defRPr sz="1400"/>
            </a:lvl3pPr>
            <a:lvl4pPr indent="-304800" lvl="3" marL="1828800" algn="l">
              <a:spcBef>
                <a:spcPts val="200"/>
              </a:spcBef>
              <a:spcAft>
                <a:spcPts val="0"/>
              </a:spcAft>
              <a:buClr>
                <a:srgbClr val="3F3F3F"/>
              </a:buClr>
              <a:buSzPts val="1200"/>
              <a:buChar char="–"/>
              <a:defRPr sz="1200"/>
            </a:lvl4pPr>
            <a:lvl5pPr indent="-304800" lvl="4" marL="2286000" algn="l">
              <a:spcBef>
                <a:spcPts val="200"/>
              </a:spcBef>
              <a:spcAft>
                <a:spcPts val="0"/>
              </a:spcAft>
              <a:buClr>
                <a:srgbClr val="3F3F3F"/>
              </a:buClr>
              <a:buSzPts val="1200"/>
              <a:buChar char="»"/>
              <a:defRPr sz="1200"/>
            </a:lvl5pPr>
            <a:lvl6pPr indent="-304800" lvl="5" marL="2743200" algn="l">
              <a:spcBef>
                <a:spcPts val="200"/>
              </a:spcBef>
              <a:spcAft>
                <a:spcPts val="0"/>
              </a:spcAft>
              <a:buClr>
                <a:schemeClr val="dk1"/>
              </a:buClr>
              <a:buSzPts val="1200"/>
              <a:buChar char="•"/>
              <a:defRPr sz="1200"/>
            </a:lvl6pPr>
            <a:lvl7pPr indent="-304800" lvl="6" marL="3200400" algn="l">
              <a:spcBef>
                <a:spcPts val="200"/>
              </a:spcBef>
              <a:spcAft>
                <a:spcPts val="0"/>
              </a:spcAft>
              <a:buClr>
                <a:schemeClr val="dk1"/>
              </a:buClr>
              <a:buSzPts val="1200"/>
              <a:buChar char="•"/>
              <a:defRPr sz="1200"/>
            </a:lvl7pPr>
            <a:lvl8pPr indent="-304800" lvl="7" marL="3657600" algn="l">
              <a:spcBef>
                <a:spcPts val="200"/>
              </a:spcBef>
              <a:spcAft>
                <a:spcPts val="0"/>
              </a:spcAft>
              <a:buClr>
                <a:schemeClr val="dk1"/>
              </a:buClr>
              <a:buSzPts val="1200"/>
              <a:buChar char="•"/>
              <a:defRPr sz="1200"/>
            </a:lvl8pPr>
            <a:lvl9pPr indent="-304800" lvl="8" marL="4114800" algn="l">
              <a:spcBef>
                <a:spcPts val="200"/>
              </a:spcBef>
              <a:spcAft>
                <a:spcPts val="0"/>
              </a:spcAft>
              <a:buClr>
                <a:schemeClr val="dk1"/>
              </a:buClr>
              <a:buSzPts val="1200"/>
              <a:buChar char="•"/>
              <a:defRPr sz="1200"/>
            </a:lvl9pPr>
          </a:lstStyle>
          <a:p/>
        </p:txBody>
      </p:sp>
      <p:sp>
        <p:nvSpPr>
          <p:cNvPr id="128" name="Google Shape;128;p23"/>
          <p:cNvSpPr txBox="1"/>
          <p:nvPr>
            <p:ph idx="12" type="sldNum"/>
          </p:nvPr>
        </p:nvSpPr>
        <p:spPr>
          <a:xfrm>
            <a:off x="76200" y="4806554"/>
            <a:ext cx="457200" cy="273844"/>
          </a:xfrm>
          <a:prstGeom prst="rect">
            <a:avLst/>
          </a:prstGeom>
          <a:noFill/>
          <a:ln>
            <a:noFill/>
          </a:ln>
        </p:spPr>
        <p:txBody>
          <a:bodyPr anchorCtr="0" anchor="t" bIns="34275" lIns="68575" spcFirstLastPara="1" rIns="68575" wrap="square" tIns="34275">
            <a:noAutofit/>
          </a:bodyPr>
          <a:lstStyle>
            <a:lvl1pPr indent="0" lvl="0" marL="0" algn="ctr">
              <a:lnSpc>
                <a:spcPct val="100000"/>
              </a:lnSpc>
              <a:spcBef>
                <a:spcPts val="0"/>
              </a:spcBef>
              <a:spcAft>
                <a:spcPts val="0"/>
              </a:spcAft>
              <a:buClr>
                <a:schemeClr val="lt1"/>
              </a:buClr>
              <a:buSzPts val="1100"/>
              <a:buFont typeface="Arial"/>
              <a:buNone/>
              <a:defRPr>
                <a:solidFill>
                  <a:schemeClr val="lt1"/>
                </a:solidFill>
              </a:defRPr>
            </a:lvl1pPr>
            <a:lvl2pPr indent="0" lvl="1" marL="0" algn="ctr">
              <a:lnSpc>
                <a:spcPct val="100000"/>
              </a:lnSpc>
              <a:spcBef>
                <a:spcPts val="0"/>
              </a:spcBef>
              <a:spcAft>
                <a:spcPts val="0"/>
              </a:spcAft>
              <a:buClr>
                <a:schemeClr val="lt1"/>
              </a:buClr>
              <a:buSzPts val="1100"/>
              <a:buFont typeface="Arial"/>
              <a:buNone/>
              <a:defRPr>
                <a:solidFill>
                  <a:schemeClr val="lt1"/>
                </a:solidFill>
              </a:defRPr>
            </a:lvl2pPr>
            <a:lvl3pPr indent="0" lvl="2" marL="0" algn="ctr">
              <a:lnSpc>
                <a:spcPct val="100000"/>
              </a:lnSpc>
              <a:spcBef>
                <a:spcPts val="0"/>
              </a:spcBef>
              <a:spcAft>
                <a:spcPts val="0"/>
              </a:spcAft>
              <a:buClr>
                <a:schemeClr val="lt1"/>
              </a:buClr>
              <a:buSzPts val="1100"/>
              <a:buFont typeface="Arial"/>
              <a:buNone/>
              <a:defRPr>
                <a:solidFill>
                  <a:schemeClr val="lt1"/>
                </a:solidFill>
              </a:defRPr>
            </a:lvl3pPr>
            <a:lvl4pPr indent="0" lvl="3" marL="0" algn="ctr">
              <a:lnSpc>
                <a:spcPct val="100000"/>
              </a:lnSpc>
              <a:spcBef>
                <a:spcPts val="0"/>
              </a:spcBef>
              <a:spcAft>
                <a:spcPts val="0"/>
              </a:spcAft>
              <a:buClr>
                <a:schemeClr val="lt1"/>
              </a:buClr>
              <a:buSzPts val="1100"/>
              <a:buFont typeface="Arial"/>
              <a:buNone/>
              <a:defRPr>
                <a:solidFill>
                  <a:schemeClr val="lt1"/>
                </a:solidFill>
              </a:defRPr>
            </a:lvl4pPr>
            <a:lvl5pPr indent="0" lvl="4" marL="0" algn="ctr">
              <a:lnSpc>
                <a:spcPct val="100000"/>
              </a:lnSpc>
              <a:spcBef>
                <a:spcPts val="0"/>
              </a:spcBef>
              <a:spcAft>
                <a:spcPts val="0"/>
              </a:spcAft>
              <a:buClr>
                <a:schemeClr val="lt1"/>
              </a:buClr>
              <a:buSzPts val="1100"/>
              <a:buFont typeface="Arial"/>
              <a:buNone/>
              <a:defRPr>
                <a:solidFill>
                  <a:schemeClr val="lt1"/>
                </a:solidFill>
              </a:defRPr>
            </a:lvl5pPr>
            <a:lvl6pPr indent="0" lvl="5" marL="0" algn="ctr">
              <a:lnSpc>
                <a:spcPct val="100000"/>
              </a:lnSpc>
              <a:spcBef>
                <a:spcPts val="0"/>
              </a:spcBef>
              <a:spcAft>
                <a:spcPts val="0"/>
              </a:spcAft>
              <a:buClr>
                <a:schemeClr val="lt1"/>
              </a:buClr>
              <a:buSzPts val="1100"/>
              <a:buFont typeface="Arial"/>
              <a:buNone/>
              <a:defRPr>
                <a:solidFill>
                  <a:schemeClr val="lt1"/>
                </a:solidFill>
              </a:defRPr>
            </a:lvl6pPr>
            <a:lvl7pPr indent="0" lvl="6" marL="0" algn="ctr">
              <a:lnSpc>
                <a:spcPct val="100000"/>
              </a:lnSpc>
              <a:spcBef>
                <a:spcPts val="0"/>
              </a:spcBef>
              <a:spcAft>
                <a:spcPts val="0"/>
              </a:spcAft>
              <a:buClr>
                <a:schemeClr val="lt1"/>
              </a:buClr>
              <a:buSzPts val="1100"/>
              <a:buFont typeface="Arial"/>
              <a:buNone/>
              <a:defRPr>
                <a:solidFill>
                  <a:schemeClr val="lt1"/>
                </a:solidFill>
              </a:defRPr>
            </a:lvl7pPr>
            <a:lvl8pPr indent="0" lvl="7" marL="0" algn="ctr">
              <a:lnSpc>
                <a:spcPct val="100000"/>
              </a:lnSpc>
              <a:spcBef>
                <a:spcPts val="0"/>
              </a:spcBef>
              <a:spcAft>
                <a:spcPts val="0"/>
              </a:spcAft>
              <a:buClr>
                <a:schemeClr val="lt1"/>
              </a:buClr>
              <a:buSzPts val="1100"/>
              <a:buFont typeface="Arial"/>
              <a:buNone/>
              <a:defRPr>
                <a:solidFill>
                  <a:schemeClr val="lt1"/>
                </a:solidFill>
              </a:defRPr>
            </a:lvl8pPr>
            <a:lvl9pPr indent="0" lvl="8" marL="0" algn="ctr">
              <a:lnSpc>
                <a:spcPct val="100000"/>
              </a:lnSpc>
              <a:spcBef>
                <a:spcPts val="0"/>
              </a:spcBef>
              <a:spcAft>
                <a:spcPts val="0"/>
              </a:spcAft>
              <a:buClr>
                <a:schemeClr val="lt1"/>
              </a:buClr>
              <a:buSzPts val="1100"/>
              <a:buFont typeface="Arial"/>
              <a:buNone/>
              <a:defRPr>
                <a:solidFill>
                  <a:schemeClr val="lt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9" name="Shape 129"/>
        <p:cNvGrpSpPr/>
        <p:nvPr/>
      </p:nvGrpSpPr>
      <p:grpSpPr>
        <a:xfrm>
          <a:off x="0" y="0"/>
          <a:ext cx="0" cy="0"/>
          <a:chOff x="0" y="0"/>
          <a:chExt cx="0" cy="0"/>
        </a:xfrm>
      </p:grpSpPr>
      <p:sp>
        <p:nvSpPr>
          <p:cNvPr id="130" name="Google Shape;130;p24"/>
          <p:cNvSpPr txBox="1"/>
          <p:nvPr>
            <p:ph type="title"/>
          </p:nvPr>
        </p:nvSpPr>
        <p:spPr>
          <a:xfrm>
            <a:off x="457200" y="205978"/>
            <a:ext cx="8229600" cy="857250"/>
          </a:xfrm>
          <a:prstGeom prst="rect">
            <a:avLst/>
          </a:prstGeom>
          <a:noFill/>
          <a:ln>
            <a:noFill/>
          </a:ln>
        </p:spPr>
        <p:txBody>
          <a:bodyPr anchorCtr="0" anchor="ctr" bIns="34275" lIns="68575" spcFirstLastPara="1" rIns="68575" wrap="square" tIns="34275">
            <a:normAutofit/>
          </a:bodyPr>
          <a:lstStyle>
            <a:lvl1pPr lvl="0" algn="l">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1" name="Google Shape;131;p24"/>
          <p:cNvSpPr txBox="1"/>
          <p:nvPr>
            <p:ph idx="12" type="sldNum"/>
          </p:nvPr>
        </p:nvSpPr>
        <p:spPr>
          <a:xfrm>
            <a:off x="76200" y="4806554"/>
            <a:ext cx="457200" cy="273844"/>
          </a:xfrm>
          <a:prstGeom prst="rect">
            <a:avLst/>
          </a:prstGeom>
          <a:noFill/>
          <a:ln>
            <a:noFill/>
          </a:ln>
        </p:spPr>
        <p:txBody>
          <a:bodyPr anchorCtr="0" anchor="t" bIns="34275" lIns="68575" spcFirstLastPara="1" rIns="68575" wrap="square" tIns="34275">
            <a:noAutofit/>
          </a:bodyPr>
          <a:lstStyle>
            <a:lvl1pPr indent="0" lvl="0" marL="0" algn="ctr">
              <a:lnSpc>
                <a:spcPct val="100000"/>
              </a:lnSpc>
              <a:spcBef>
                <a:spcPts val="0"/>
              </a:spcBef>
              <a:spcAft>
                <a:spcPts val="0"/>
              </a:spcAft>
              <a:buClr>
                <a:schemeClr val="lt1"/>
              </a:buClr>
              <a:buSzPts val="1100"/>
              <a:buFont typeface="Arial"/>
              <a:buNone/>
              <a:defRPr>
                <a:solidFill>
                  <a:schemeClr val="lt1"/>
                </a:solidFill>
              </a:defRPr>
            </a:lvl1pPr>
            <a:lvl2pPr indent="0" lvl="1" marL="0" algn="ctr">
              <a:lnSpc>
                <a:spcPct val="100000"/>
              </a:lnSpc>
              <a:spcBef>
                <a:spcPts val="0"/>
              </a:spcBef>
              <a:spcAft>
                <a:spcPts val="0"/>
              </a:spcAft>
              <a:buClr>
                <a:schemeClr val="lt1"/>
              </a:buClr>
              <a:buSzPts val="1100"/>
              <a:buFont typeface="Arial"/>
              <a:buNone/>
              <a:defRPr>
                <a:solidFill>
                  <a:schemeClr val="lt1"/>
                </a:solidFill>
              </a:defRPr>
            </a:lvl2pPr>
            <a:lvl3pPr indent="0" lvl="2" marL="0" algn="ctr">
              <a:lnSpc>
                <a:spcPct val="100000"/>
              </a:lnSpc>
              <a:spcBef>
                <a:spcPts val="0"/>
              </a:spcBef>
              <a:spcAft>
                <a:spcPts val="0"/>
              </a:spcAft>
              <a:buClr>
                <a:schemeClr val="lt1"/>
              </a:buClr>
              <a:buSzPts val="1100"/>
              <a:buFont typeface="Arial"/>
              <a:buNone/>
              <a:defRPr>
                <a:solidFill>
                  <a:schemeClr val="lt1"/>
                </a:solidFill>
              </a:defRPr>
            </a:lvl3pPr>
            <a:lvl4pPr indent="0" lvl="3" marL="0" algn="ctr">
              <a:lnSpc>
                <a:spcPct val="100000"/>
              </a:lnSpc>
              <a:spcBef>
                <a:spcPts val="0"/>
              </a:spcBef>
              <a:spcAft>
                <a:spcPts val="0"/>
              </a:spcAft>
              <a:buClr>
                <a:schemeClr val="lt1"/>
              </a:buClr>
              <a:buSzPts val="1100"/>
              <a:buFont typeface="Arial"/>
              <a:buNone/>
              <a:defRPr>
                <a:solidFill>
                  <a:schemeClr val="lt1"/>
                </a:solidFill>
              </a:defRPr>
            </a:lvl4pPr>
            <a:lvl5pPr indent="0" lvl="4" marL="0" algn="ctr">
              <a:lnSpc>
                <a:spcPct val="100000"/>
              </a:lnSpc>
              <a:spcBef>
                <a:spcPts val="0"/>
              </a:spcBef>
              <a:spcAft>
                <a:spcPts val="0"/>
              </a:spcAft>
              <a:buClr>
                <a:schemeClr val="lt1"/>
              </a:buClr>
              <a:buSzPts val="1100"/>
              <a:buFont typeface="Arial"/>
              <a:buNone/>
              <a:defRPr>
                <a:solidFill>
                  <a:schemeClr val="lt1"/>
                </a:solidFill>
              </a:defRPr>
            </a:lvl5pPr>
            <a:lvl6pPr indent="0" lvl="5" marL="0" algn="ctr">
              <a:lnSpc>
                <a:spcPct val="100000"/>
              </a:lnSpc>
              <a:spcBef>
                <a:spcPts val="0"/>
              </a:spcBef>
              <a:spcAft>
                <a:spcPts val="0"/>
              </a:spcAft>
              <a:buClr>
                <a:schemeClr val="lt1"/>
              </a:buClr>
              <a:buSzPts val="1100"/>
              <a:buFont typeface="Arial"/>
              <a:buNone/>
              <a:defRPr>
                <a:solidFill>
                  <a:schemeClr val="lt1"/>
                </a:solidFill>
              </a:defRPr>
            </a:lvl6pPr>
            <a:lvl7pPr indent="0" lvl="6" marL="0" algn="ctr">
              <a:lnSpc>
                <a:spcPct val="100000"/>
              </a:lnSpc>
              <a:spcBef>
                <a:spcPts val="0"/>
              </a:spcBef>
              <a:spcAft>
                <a:spcPts val="0"/>
              </a:spcAft>
              <a:buClr>
                <a:schemeClr val="lt1"/>
              </a:buClr>
              <a:buSzPts val="1100"/>
              <a:buFont typeface="Arial"/>
              <a:buNone/>
              <a:defRPr>
                <a:solidFill>
                  <a:schemeClr val="lt1"/>
                </a:solidFill>
              </a:defRPr>
            </a:lvl7pPr>
            <a:lvl8pPr indent="0" lvl="7" marL="0" algn="ctr">
              <a:lnSpc>
                <a:spcPct val="100000"/>
              </a:lnSpc>
              <a:spcBef>
                <a:spcPts val="0"/>
              </a:spcBef>
              <a:spcAft>
                <a:spcPts val="0"/>
              </a:spcAft>
              <a:buClr>
                <a:schemeClr val="lt1"/>
              </a:buClr>
              <a:buSzPts val="1100"/>
              <a:buFont typeface="Arial"/>
              <a:buNone/>
              <a:defRPr>
                <a:solidFill>
                  <a:schemeClr val="lt1"/>
                </a:solidFill>
              </a:defRPr>
            </a:lvl8pPr>
            <a:lvl9pPr indent="0" lvl="8" marL="0" algn="ctr">
              <a:lnSpc>
                <a:spcPct val="100000"/>
              </a:lnSpc>
              <a:spcBef>
                <a:spcPts val="0"/>
              </a:spcBef>
              <a:spcAft>
                <a:spcPts val="0"/>
              </a:spcAft>
              <a:buClr>
                <a:schemeClr val="lt1"/>
              </a:buClr>
              <a:buSzPts val="1100"/>
              <a:buFont typeface="Arial"/>
              <a:buNone/>
              <a:defRPr>
                <a:solidFill>
                  <a:schemeClr val="lt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2" name="Shape 132"/>
        <p:cNvGrpSpPr/>
        <p:nvPr/>
      </p:nvGrpSpPr>
      <p:grpSpPr>
        <a:xfrm>
          <a:off x="0" y="0"/>
          <a:ext cx="0" cy="0"/>
          <a:chOff x="0" y="0"/>
          <a:chExt cx="0" cy="0"/>
        </a:xfrm>
      </p:grpSpPr>
      <p:sp>
        <p:nvSpPr>
          <p:cNvPr id="133" name="Google Shape;133;p25"/>
          <p:cNvSpPr txBox="1"/>
          <p:nvPr>
            <p:ph idx="12" type="sldNum"/>
          </p:nvPr>
        </p:nvSpPr>
        <p:spPr>
          <a:xfrm>
            <a:off x="76200" y="4806554"/>
            <a:ext cx="457200" cy="273844"/>
          </a:xfrm>
          <a:prstGeom prst="rect">
            <a:avLst/>
          </a:prstGeom>
          <a:noFill/>
          <a:ln>
            <a:noFill/>
          </a:ln>
        </p:spPr>
        <p:txBody>
          <a:bodyPr anchorCtr="0" anchor="t" bIns="34275" lIns="68575" spcFirstLastPara="1" rIns="68575" wrap="square" tIns="34275">
            <a:noAutofit/>
          </a:bodyPr>
          <a:lstStyle>
            <a:lvl1pPr indent="0" lvl="0" marL="0" algn="ctr">
              <a:lnSpc>
                <a:spcPct val="100000"/>
              </a:lnSpc>
              <a:spcBef>
                <a:spcPts val="0"/>
              </a:spcBef>
              <a:spcAft>
                <a:spcPts val="0"/>
              </a:spcAft>
              <a:buClr>
                <a:schemeClr val="lt1"/>
              </a:buClr>
              <a:buSzPts val="1100"/>
              <a:buFont typeface="Arial"/>
              <a:buNone/>
              <a:defRPr>
                <a:solidFill>
                  <a:schemeClr val="lt1"/>
                </a:solidFill>
              </a:defRPr>
            </a:lvl1pPr>
            <a:lvl2pPr indent="0" lvl="1" marL="0" algn="ctr">
              <a:lnSpc>
                <a:spcPct val="100000"/>
              </a:lnSpc>
              <a:spcBef>
                <a:spcPts val="0"/>
              </a:spcBef>
              <a:spcAft>
                <a:spcPts val="0"/>
              </a:spcAft>
              <a:buClr>
                <a:schemeClr val="lt1"/>
              </a:buClr>
              <a:buSzPts val="1100"/>
              <a:buFont typeface="Arial"/>
              <a:buNone/>
              <a:defRPr>
                <a:solidFill>
                  <a:schemeClr val="lt1"/>
                </a:solidFill>
              </a:defRPr>
            </a:lvl2pPr>
            <a:lvl3pPr indent="0" lvl="2" marL="0" algn="ctr">
              <a:lnSpc>
                <a:spcPct val="100000"/>
              </a:lnSpc>
              <a:spcBef>
                <a:spcPts val="0"/>
              </a:spcBef>
              <a:spcAft>
                <a:spcPts val="0"/>
              </a:spcAft>
              <a:buClr>
                <a:schemeClr val="lt1"/>
              </a:buClr>
              <a:buSzPts val="1100"/>
              <a:buFont typeface="Arial"/>
              <a:buNone/>
              <a:defRPr>
                <a:solidFill>
                  <a:schemeClr val="lt1"/>
                </a:solidFill>
              </a:defRPr>
            </a:lvl3pPr>
            <a:lvl4pPr indent="0" lvl="3" marL="0" algn="ctr">
              <a:lnSpc>
                <a:spcPct val="100000"/>
              </a:lnSpc>
              <a:spcBef>
                <a:spcPts val="0"/>
              </a:spcBef>
              <a:spcAft>
                <a:spcPts val="0"/>
              </a:spcAft>
              <a:buClr>
                <a:schemeClr val="lt1"/>
              </a:buClr>
              <a:buSzPts val="1100"/>
              <a:buFont typeface="Arial"/>
              <a:buNone/>
              <a:defRPr>
                <a:solidFill>
                  <a:schemeClr val="lt1"/>
                </a:solidFill>
              </a:defRPr>
            </a:lvl4pPr>
            <a:lvl5pPr indent="0" lvl="4" marL="0" algn="ctr">
              <a:lnSpc>
                <a:spcPct val="100000"/>
              </a:lnSpc>
              <a:spcBef>
                <a:spcPts val="0"/>
              </a:spcBef>
              <a:spcAft>
                <a:spcPts val="0"/>
              </a:spcAft>
              <a:buClr>
                <a:schemeClr val="lt1"/>
              </a:buClr>
              <a:buSzPts val="1100"/>
              <a:buFont typeface="Arial"/>
              <a:buNone/>
              <a:defRPr>
                <a:solidFill>
                  <a:schemeClr val="lt1"/>
                </a:solidFill>
              </a:defRPr>
            </a:lvl5pPr>
            <a:lvl6pPr indent="0" lvl="5" marL="0" algn="ctr">
              <a:lnSpc>
                <a:spcPct val="100000"/>
              </a:lnSpc>
              <a:spcBef>
                <a:spcPts val="0"/>
              </a:spcBef>
              <a:spcAft>
                <a:spcPts val="0"/>
              </a:spcAft>
              <a:buClr>
                <a:schemeClr val="lt1"/>
              </a:buClr>
              <a:buSzPts val="1100"/>
              <a:buFont typeface="Arial"/>
              <a:buNone/>
              <a:defRPr>
                <a:solidFill>
                  <a:schemeClr val="lt1"/>
                </a:solidFill>
              </a:defRPr>
            </a:lvl6pPr>
            <a:lvl7pPr indent="0" lvl="6" marL="0" algn="ctr">
              <a:lnSpc>
                <a:spcPct val="100000"/>
              </a:lnSpc>
              <a:spcBef>
                <a:spcPts val="0"/>
              </a:spcBef>
              <a:spcAft>
                <a:spcPts val="0"/>
              </a:spcAft>
              <a:buClr>
                <a:schemeClr val="lt1"/>
              </a:buClr>
              <a:buSzPts val="1100"/>
              <a:buFont typeface="Arial"/>
              <a:buNone/>
              <a:defRPr>
                <a:solidFill>
                  <a:schemeClr val="lt1"/>
                </a:solidFill>
              </a:defRPr>
            </a:lvl7pPr>
            <a:lvl8pPr indent="0" lvl="7" marL="0" algn="ctr">
              <a:lnSpc>
                <a:spcPct val="100000"/>
              </a:lnSpc>
              <a:spcBef>
                <a:spcPts val="0"/>
              </a:spcBef>
              <a:spcAft>
                <a:spcPts val="0"/>
              </a:spcAft>
              <a:buClr>
                <a:schemeClr val="lt1"/>
              </a:buClr>
              <a:buSzPts val="1100"/>
              <a:buFont typeface="Arial"/>
              <a:buNone/>
              <a:defRPr>
                <a:solidFill>
                  <a:schemeClr val="lt1"/>
                </a:solidFill>
              </a:defRPr>
            </a:lvl8pPr>
            <a:lvl9pPr indent="0" lvl="8" marL="0" algn="ctr">
              <a:lnSpc>
                <a:spcPct val="100000"/>
              </a:lnSpc>
              <a:spcBef>
                <a:spcPts val="0"/>
              </a:spcBef>
              <a:spcAft>
                <a:spcPts val="0"/>
              </a:spcAft>
              <a:buClr>
                <a:schemeClr val="lt1"/>
              </a:buClr>
              <a:buSzPts val="1100"/>
              <a:buFont typeface="Arial"/>
              <a:buNone/>
              <a:defRPr>
                <a:solidFill>
                  <a:schemeClr val="lt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4" name="Shape 134"/>
        <p:cNvGrpSpPr/>
        <p:nvPr/>
      </p:nvGrpSpPr>
      <p:grpSpPr>
        <a:xfrm>
          <a:off x="0" y="0"/>
          <a:ext cx="0" cy="0"/>
          <a:chOff x="0" y="0"/>
          <a:chExt cx="0" cy="0"/>
        </a:xfrm>
      </p:grpSpPr>
      <p:sp>
        <p:nvSpPr>
          <p:cNvPr id="135" name="Google Shape;135;p26"/>
          <p:cNvSpPr txBox="1"/>
          <p:nvPr>
            <p:ph type="title"/>
          </p:nvPr>
        </p:nvSpPr>
        <p:spPr>
          <a:xfrm>
            <a:off x="457201" y="204788"/>
            <a:ext cx="3008313" cy="871538"/>
          </a:xfrm>
          <a:prstGeom prst="rect">
            <a:avLst/>
          </a:prstGeom>
          <a:noFill/>
          <a:ln>
            <a:noFill/>
          </a:ln>
        </p:spPr>
        <p:txBody>
          <a:bodyPr anchorCtr="0" anchor="b" bIns="34275" lIns="68575" spcFirstLastPara="1" rIns="68575" wrap="square" tIns="34275">
            <a:normAutofit/>
          </a:bodyPr>
          <a:lstStyle>
            <a:lvl1pPr lvl="0" algn="l">
              <a:spcBef>
                <a:spcPts val="0"/>
              </a:spcBef>
              <a:spcAft>
                <a:spcPts val="0"/>
              </a:spcAft>
              <a:buClr>
                <a:schemeClr val="dk1"/>
              </a:buClr>
              <a:buSzPts val="1500"/>
              <a:buFont typeface="Arial"/>
              <a:buNone/>
              <a:defRPr b="1" sz="1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6" name="Google Shape;136;p26"/>
          <p:cNvSpPr txBox="1"/>
          <p:nvPr>
            <p:ph idx="1" type="body"/>
          </p:nvPr>
        </p:nvSpPr>
        <p:spPr>
          <a:xfrm>
            <a:off x="3575050" y="204788"/>
            <a:ext cx="5111750" cy="4389835"/>
          </a:xfrm>
          <a:prstGeom prst="rect">
            <a:avLst/>
          </a:prstGeom>
          <a:noFill/>
          <a:ln>
            <a:noFill/>
          </a:ln>
        </p:spPr>
        <p:txBody>
          <a:bodyPr anchorCtr="0" anchor="t" bIns="34275" lIns="68575" spcFirstLastPara="1" rIns="68575" wrap="square" tIns="34275">
            <a:normAutofit/>
          </a:bodyPr>
          <a:lstStyle>
            <a:lvl1pPr indent="-381000" lvl="0" marL="457200" algn="l">
              <a:spcBef>
                <a:spcPts val="500"/>
              </a:spcBef>
              <a:spcAft>
                <a:spcPts val="0"/>
              </a:spcAft>
              <a:buClr>
                <a:srgbClr val="3F3F3F"/>
              </a:buClr>
              <a:buSzPts val="2400"/>
              <a:buChar char="•"/>
              <a:defRPr sz="2400"/>
            </a:lvl1pPr>
            <a:lvl2pPr indent="-361950" lvl="1" marL="914400" algn="l">
              <a:spcBef>
                <a:spcPts val="400"/>
              </a:spcBef>
              <a:spcAft>
                <a:spcPts val="0"/>
              </a:spcAft>
              <a:buClr>
                <a:srgbClr val="3F3F3F"/>
              </a:buClr>
              <a:buSzPts val="2100"/>
              <a:buChar char="–"/>
              <a:defRPr sz="2100"/>
            </a:lvl2pPr>
            <a:lvl3pPr indent="-342900" lvl="2" marL="1371600" algn="l">
              <a:spcBef>
                <a:spcPts val="400"/>
              </a:spcBef>
              <a:spcAft>
                <a:spcPts val="0"/>
              </a:spcAft>
              <a:buClr>
                <a:srgbClr val="3F3F3F"/>
              </a:buClr>
              <a:buSzPts val="1800"/>
              <a:buChar char="•"/>
              <a:defRPr sz="1800"/>
            </a:lvl3pPr>
            <a:lvl4pPr indent="-323850" lvl="3" marL="1828800" algn="l">
              <a:spcBef>
                <a:spcPts val="300"/>
              </a:spcBef>
              <a:spcAft>
                <a:spcPts val="0"/>
              </a:spcAft>
              <a:buClr>
                <a:srgbClr val="3F3F3F"/>
              </a:buClr>
              <a:buSzPts val="1500"/>
              <a:buChar char="–"/>
              <a:defRPr sz="1500"/>
            </a:lvl4pPr>
            <a:lvl5pPr indent="-323850" lvl="4" marL="2286000" algn="l">
              <a:spcBef>
                <a:spcPts val="300"/>
              </a:spcBef>
              <a:spcAft>
                <a:spcPts val="0"/>
              </a:spcAft>
              <a:buClr>
                <a:srgbClr val="3F3F3F"/>
              </a:buClr>
              <a:buSzPts val="1500"/>
              <a:buChar char="»"/>
              <a:defRPr sz="1500"/>
            </a:lvl5pPr>
            <a:lvl6pPr indent="-323850" lvl="5" marL="2743200" algn="l">
              <a:spcBef>
                <a:spcPts val="300"/>
              </a:spcBef>
              <a:spcAft>
                <a:spcPts val="0"/>
              </a:spcAft>
              <a:buClr>
                <a:schemeClr val="dk1"/>
              </a:buClr>
              <a:buSzPts val="1500"/>
              <a:buChar char="•"/>
              <a:defRPr sz="1500"/>
            </a:lvl6pPr>
            <a:lvl7pPr indent="-323850" lvl="6" marL="3200400" algn="l">
              <a:spcBef>
                <a:spcPts val="300"/>
              </a:spcBef>
              <a:spcAft>
                <a:spcPts val="0"/>
              </a:spcAft>
              <a:buClr>
                <a:schemeClr val="dk1"/>
              </a:buClr>
              <a:buSzPts val="1500"/>
              <a:buChar char="•"/>
              <a:defRPr sz="1500"/>
            </a:lvl7pPr>
            <a:lvl8pPr indent="-323850" lvl="7" marL="3657600" algn="l">
              <a:spcBef>
                <a:spcPts val="300"/>
              </a:spcBef>
              <a:spcAft>
                <a:spcPts val="0"/>
              </a:spcAft>
              <a:buClr>
                <a:schemeClr val="dk1"/>
              </a:buClr>
              <a:buSzPts val="1500"/>
              <a:buChar char="•"/>
              <a:defRPr sz="1500"/>
            </a:lvl8pPr>
            <a:lvl9pPr indent="-323850" lvl="8" marL="4114800" algn="l">
              <a:spcBef>
                <a:spcPts val="300"/>
              </a:spcBef>
              <a:spcAft>
                <a:spcPts val="0"/>
              </a:spcAft>
              <a:buClr>
                <a:schemeClr val="dk1"/>
              </a:buClr>
              <a:buSzPts val="1500"/>
              <a:buChar char="•"/>
              <a:defRPr sz="1500"/>
            </a:lvl9pPr>
          </a:lstStyle>
          <a:p/>
        </p:txBody>
      </p:sp>
      <p:sp>
        <p:nvSpPr>
          <p:cNvPr id="137" name="Google Shape;137;p26"/>
          <p:cNvSpPr txBox="1"/>
          <p:nvPr>
            <p:ph idx="2" type="body"/>
          </p:nvPr>
        </p:nvSpPr>
        <p:spPr>
          <a:xfrm>
            <a:off x="457201" y="1076326"/>
            <a:ext cx="3008313" cy="3518297"/>
          </a:xfrm>
          <a:prstGeom prst="rect">
            <a:avLst/>
          </a:prstGeom>
          <a:noFill/>
          <a:ln>
            <a:noFill/>
          </a:ln>
        </p:spPr>
        <p:txBody>
          <a:bodyPr anchorCtr="0" anchor="t" bIns="34275" lIns="68575" spcFirstLastPara="1" rIns="68575" wrap="square" tIns="34275">
            <a:normAutofit/>
          </a:bodyPr>
          <a:lstStyle>
            <a:lvl1pPr indent="-228600" lvl="0" marL="457200" algn="l">
              <a:spcBef>
                <a:spcPts val="200"/>
              </a:spcBef>
              <a:spcAft>
                <a:spcPts val="0"/>
              </a:spcAft>
              <a:buClr>
                <a:srgbClr val="3F3F3F"/>
              </a:buClr>
              <a:buSzPts val="1100"/>
              <a:buNone/>
              <a:defRPr sz="1100"/>
            </a:lvl1pPr>
            <a:lvl2pPr indent="-228600" lvl="1" marL="914400" algn="l">
              <a:spcBef>
                <a:spcPts val="200"/>
              </a:spcBef>
              <a:spcAft>
                <a:spcPts val="0"/>
              </a:spcAft>
              <a:buClr>
                <a:srgbClr val="3F3F3F"/>
              </a:buClr>
              <a:buSzPts val="900"/>
              <a:buNone/>
              <a:defRPr sz="900"/>
            </a:lvl2pPr>
            <a:lvl3pPr indent="-228600" lvl="2" marL="1371600" algn="l">
              <a:spcBef>
                <a:spcPts val="200"/>
              </a:spcBef>
              <a:spcAft>
                <a:spcPts val="0"/>
              </a:spcAft>
              <a:buClr>
                <a:srgbClr val="3F3F3F"/>
              </a:buClr>
              <a:buSzPts val="800"/>
              <a:buNone/>
              <a:defRPr sz="800"/>
            </a:lvl3pPr>
            <a:lvl4pPr indent="-228600" lvl="3" marL="1828800" algn="l">
              <a:spcBef>
                <a:spcPts val="100"/>
              </a:spcBef>
              <a:spcAft>
                <a:spcPts val="0"/>
              </a:spcAft>
              <a:buClr>
                <a:srgbClr val="3F3F3F"/>
              </a:buClr>
              <a:buSzPts val="700"/>
              <a:buNone/>
              <a:defRPr sz="700"/>
            </a:lvl4pPr>
            <a:lvl5pPr indent="-228600" lvl="4" marL="2286000" algn="l">
              <a:spcBef>
                <a:spcPts val="100"/>
              </a:spcBef>
              <a:spcAft>
                <a:spcPts val="0"/>
              </a:spcAft>
              <a:buClr>
                <a:srgbClr val="3F3F3F"/>
              </a:buClr>
              <a:buSzPts val="700"/>
              <a:buNone/>
              <a:defRPr sz="700"/>
            </a:lvl5pPr>
            <a:lvl6pPr indent="-228600" lvl="5" marL="2743200" algn="l">
              <a:spcBef>
                <a:spcPts val="100"/>
              </a:spcBef>
              <a:spcAft>
                <a:spcPts val="0"/>
              </a:spcAft>
              <a:buClr>
                <a:schemeClr val="dk1"/>
              </a:buClr>
              <a:buSzPts val="700"/>
              <a:buNone/>
              <a:defRPr sz="700"/>
            </a:lvl6pPr>
            <a:lvl7pPr indent="-228600" lvl="6" marL="3200400" algn="l">
              <a:spcBef>
                <a:spcPts val="100"/>
              </a:spcBef>
              <a:spcAft>
                <a:spcPts val="0"/>
              </a:spcAft>
              <a:buClr>
                <a:schemeClr val="dk1"/>
              </a:buClr>
              <a:buSzPts val="700"/>
              <a:buNone/>
              <a:defRPr sz="700"/>
            </a:lvl7pPr>
            <a:lvl8pPr indent="-228600" lvl="7" marL="3657600" algn="l">
              <a:spcBef>
                <a:spcPts val="100"/>
              </a:spcBef>
              <a:spcAft>
                <a:spcPts val="0"/>
              </a:spcAft>
              <a:buClr>
                <a:schemeClr val="dk1"/>
              </a:buClr>
              <a:buSzPts val="700"/>
              <a:buNone/>
              <a:defRPr sz="700"/>
            </a:lvl8pPr>
            <a:lvl9pPr indent="-228600" lvl="8" marL="4114800" algn="l">
              <a:spcBef>
                <a:spcPts val="100"/>
              </a:spcBef>
              <a:spcAft>
                <a:spcPts val="0"/>
              </a:spcAft>
              <a:buClr>
                <a:schemeClr val="dk1"/>
              </a:buClr>
              <a:buSzPts val="700"/>
              <a:buNone/>
              <a:defRPr sz="700"/>
            </a:lvl9pPr>
          </a:lstStyle>
          <a:p/>
        </p:txBody>
      </p:sp>
      <p:sp>
        <p:nvSpPr>
          <p:cNvPr id="138" name="Google Shape;138;p26"/>
          <p:cNvSpPr txBox="1"/>
          <p:nvPr>
            <p:ph idx="12" type="sldNum"/>
          </p:nvPr>
        </p:nvSpPr>
        <p:spPr>
          <a:xfrm>
            <a:off x="76200" y="4806554"/>
            <a:ext cx="457200" cy="273844"/>
          </a:xfrm>
          <a:prstGeom prst="rect">
            <a:avLst/>
          </a:prstGeom>
          <a:noFill/>
          <a:ln>
            <a:noFill/>
          </a:ln>
        </p:spPr>
        <p:txBody>
          <a:bodyPr anchorCtr="0" anchor="t" bIns="34275" lIns="68575" spcFirstLastPara="1" rIns="68575" wrap="square" tIns="34275">
            <a:noAutofit/>
          </a:bodyPr>
          <a:lstStyle>
            <a:lvl1pPr indent="0" lvl="0" marL="0" algn="ctr">
              <a:lnSpc>
                <a:spcPct val="100000"/>
              </a:lnSpc>
              <a:spcBef>
                <a:spcPts val="0"/>
              </a:spcBef>
              <a:spcAft>
                <a:spcPts val="0"/>
              </a:spcAft>
              <a:buClr>
                <a:schemeClr val="lt1"/>
              </a:buClr>
              <a:buSzPts val="1100"/>
              <a:buFont typeface="Arial"/>
              <a:buNone/>
              <a:defRPr>
                <a:solidFill>
                  <a:schemeClr val="lt1"/>
                </a:solidFill>
              </a:defRPr>
            </a:lvl1pPr>
            <a:lvl2pPr indent="0" lvl="1" marL="0" algn="ctr">
              <a:lnSpc>
                <a:spcPct val="100000"/>
              </a:lnSpc>
              <a:spcBef>
                <a:spcPts val="0"/>
              </a:spcBef>
              <a:spcAft>
                <a:spcPts val="0"/>
              </a:spcAft>
              <a:buClr>
                <a:schemeClr val="lt1"/>
              </a:buClr>
              <a:buSzPts val="1100"/>
              <a:buFont typeface="Arial"/>
              <a:buNone/>
              <a:defRPr>
                <a:solidFill>
                  <a:schemeClr val="lt1"/>
                </a:solidFill>
              </a:defRPr>
            </a:lvl2pPr>
            <a:lvl3pPr indent="0" lvl="2" marL="0" algn="ctr">
              <a:lnSpc>
                <a:spcPct val="100000"/>
              </a:lnSpc>
              <a:spcBef>
                <a:spcPts val="0"/>
              </a:spcBef>
              <a:spcAft>
                <a:spcPts val="0"/>
              </a:spcAft>
              <a:buClr>
                <a:schemeClr val="lt1"/>
              </a:buClr>
              <a:buSzPts val="1100"/>
              <a:buFont typeface="Arial"/>
              <a:buNone/>
              <a:defRPr>
                <a:solidFill>
                  <a:schemeClr val="lt1"/>
                </a:solidFill>
              </a:defRPr>
            </a:lvl3pPr>
            <a:lvl4pPr indent="0" lvl="3" marL="0" algn="ctr">
              <a:lnSpc>
                <a:spcPct val="100000"/>
              </a:lnSpc>
              <a:spcBef>
                <a:spcPts val="0"/>
              </a:spcBef>
              <a:spcAft>
                <a:spcPts val="0"/>
              </a:spcAft>
              <a:buClr>
                <a:schemeClr val="lt1"/>
              </a:buClr>
              <a:buSzPts val="1100"/>
              <a:buFont typeface="Arial"/>
              <a:buNone/>
              <a:defRPr>
                <a:solidFill>
                  <a:schemeClr val="lt1"/>
                </a:solidFill>
              </a:defRPr>
            </a:lvl4pPr>
            <a:lvl5pPr indent="0" lvl="4" marL="0" algn="ctr">
              <a:lnSpc>
                <a:spcPct val="100000"/>
              </a:lnSpc>
              <a:spcBef>
                <a:spcPts val="0"/>
              </a:spcBef>
              <a:spcAft>
                <a:spcPts val="0"/>
              </a:spcAft>
              <a:buClr>
                <a:schemeClr val="lt1"/>
              </a:buClr>
              <a:buSzPts val="1100"/>
              <a:buFont typeface="Arial"/>
              <a:buNone/>
              <a:defRPr>
                <a:solidFill>
                  <a:schemeClr val="lt1"/>
                </a:solidFill>
              </a:defRPr>
            </a:lvl5pPr>
            <a:lvl6pPr indent="0" lvl="5" marL="0" algn="ctr">
              <a:lnSpc>
                <a:spcPct val="100000"/>
              </a:lnSpc>
              <a:spcBef>
                <a:spcPts val="0"/>
              </a:spcBef>
              <a:spcAft>
                <a:spcPts val="0"/>
              </a:spcAft>
              <a:buClr>
                <a:schemeClr val="lt1"/>
              </a:buClr>
              <a:buSzPts val="1100"/>
              <a:buFont typeface="Arial"/>
              <a:buNone/>
              <a:defRPr>
                <a:solidFill>
                  <a:schemeClr val="lt1"/>
                </a:solidFill>
              </a:defRPr>
            </a:lvl6pPr>
            <a:lvl7pPr indent="0" lvl="6" marL="0" algn="ctr">
              <a:lnSpc>
                <a:spcPct val="100000"/>
              </a:lnSpc>
              <a:spcBef>
                <a:spcPts val="0"/>
              </a:spcBef>
              <a:spcAft>
                <a:spcPts val="0"/>
              </a:spcAft>
              <a:buClr>
                <a:schemeClr val="lt1"/>
              </a:buClr>
              <a:buSzPts val="1100"/>
              <a:buFont typeface="Arial"/>
              <a:buNone/>
              <a:defRPr>
                <a:solidFill>
                  <a:schemeClr val="lt1"/>
                </a:solidFill>
              </a:defRPr>
            </a:lvl7pPr>
            <a:lvl8pPr indent="0" lvl="7" marL="0" algn="ctr">
              <a:lnSpc>
                <a:spcPct val="100000"/>
              </a:lnSpc>
              <a:spcBef>
                <a:spcPts val="0"/>
              </a:spcBef>
              <a:spcAft>
                <a:spcPts val="0"/>
              </a:spcAft>
              <a:buClr>
                <a:schemeClr val="lt1"/>
              </a:buClr>
              <a:buSzPts val="1100"/>
              <a:buFont typeface="Arial"/>
              <a:buNone/>
              <a:defRPr>
                <a:solidFill>
                  <a:schemeClr val="lt1"/>
                </a:solidFill>
              </a:defRPr>
            </a:lvl8pPr>
            <a:lvl9pPr indent="0" lvl="8" marL="0" algn="ctr">
              <a:lnSpc>
                <a:spcPct val="100000"/>
              </a:lnSpc>
              <a:spcBef>
                <a:spcPts val="0"/>
              </a:spcBef>
              <a:spcAft>
                <a:spcPts val="0"/>
              </a:spcAft>
              <a:buClr>
                <a:schemeClr val="lt1"/>
              </a:buClr>
              <a:buSzPts val="1100"/>
              <a:buFont typeface="Arial"/>
              <a:buNone/>
              <a:defRPr>
                <a:solidFill>
                  <a:schemeClr val="lt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39" name="Shape 139"/>
        <p:cNvGrpSpPr/>
        <p:nvPr/>
      </p:nvGrpSpPr>
      <p:grpSpPr>
        <a:xfrm>
          <a:off x="0" y="0"/>
          <a:ext cx="0" cy="0"/>
          <a:chOff x="0" y="0"/>
          <a:chExt cx="0" cy="0"/>
        </a:xfrm>
      </p:grpSpPr>
      <p:sp>
        <p:nvSpPr>
          <p:cNvPr id="140" name="Google Shape;140;p27"/>
          <p:cNvSpPr txBox="1"/>
          <p:nvPr>
            <p:ph type="title"/>
          </p:nvPr>
        </p:nvSpPr>
        <p:spPr>
          <a:xfrm>
            <a:off x="1792288" y="3600450"/>
            <a:ext cx="5486400" cy="425054"/>
          </a:xfrm>
          <a:prstGeom prst="rect">
            <a:avLst/>
          </a:prstGeom>
          <a:noFill/>
          <a:ln>
            <a:noFill/>
          </a:ln>
        </p:spPr>
        <p:txBody>
          <a:bodyPr anchorCtr="0" anchor="b" bIns="34275" lIns="68575" spcFirstLastPara="1" rIns="68575" wrap="square" tIns="34275">
            <a:normAutofit/>
          </a:bodyPr>
          <a:lstStyle>
            <a:lvl1pPr lvl="0" algn="l">
              <a:spcBef>
                <a:spcPts val="0"/>
              </a:spcBef>
              <a:spcAft>
                <a:spcPts val="0"/>
              </a:spcAft>
              <a:buClr>
                <a:schemeClr val="dk1"/>
              </a:buClr>
              <a:buSzPts val="1500"/>
              <a:buFont typeface="Arial"/>
              <a:buNone/>
              <a:defRPr b="1" sz="1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41" name="Google Shape;141;p27"/>
          <p:cNvSpPr/>
          <p:nvPr>
            <p:ph idx="2" type="pic"/>
          </p:nvPr>
        </p:nvSpPr>
        <p:spPr>
          <a:xfrm>
            <a:off x="1792288" y="459581"/>
            <a:ext cx="5486400" cy="3086100"/>
          </a:xfrm>
          <a:prstGeom prst="rect">
            <a:avLst/>
          </a:prstGeom>
          <a:noFill/>
          <a:ln>
            <a:noFill/>
          </a:ln>
        </p:spPr>
      </p:sp>
      <p:sp>
        <p:nvSpPr>
          <p:cNvPr id="142" name="Google Shape;142;p27"/>
          <p:cNvSpPr txBox="1"/>
          <p:nvPr>
            <p:ph idx="1" type="body"/>
          </p:nvPr>
        </p:nvSpPr>
        <p:spPr>
          <a:xfrm>
            <a:off x="1792288" y="4025503"/>
            <a:ext cx="5486400" cy="603647"/>
          </a:xfrm>
          <a:prstGeom prst="rect">
            <a:avLst/>
          </a:prstGeom>
          <a:noFill/>
          <a:ln>
            <a:noFill/>
          </a:ln>
        </p:spPr>
        <p:txBody>
          <a:bodyPr anchorCtr="0" anchor="t" bIns="34275" lIns="68575" spcFirstLastPara="1" rIns="68575" wrap="square" tIns="34275">
            <a:normAutofit/>
          </a:bodyPr>
          <a:lstStyle>
            <a:lvl1pPr indent="-228600" lvl="0" marL="457200" algn="l">
              <a:spcBef>
                <a:spcPts val="200"/>
              </a:spcBef>
              <a:spcAft>
                <a:spcPts val="0"/>
              </a:spcAft>
              <a:buClr>
                <a:srgbClr val="3F3F3F"/>
              </a:buClr>
              <a:buSzPts val="1100"/>
              <a:buNone/>
              <a:defRPr sz="1100"/>
            </a:lvl1pPr>
            <a:lvl2pPr indent="-228600" lvl="1" marL="914400" algn="l">
              <a:spcBef>
                <a:spcPts val="200"/>
              </a:spcBef>
              <a:spcAft>
                <a:spcPts val="0"/>
              </a:spcAft>
              <a:buClr>
                <a:srgbClr val="3F3F3F"/>
              </a:buClr>
              <a:buSzPts val="900"/>
              <a:buNone/>
              <a:defRPr sz="900"/>
            </a:lvl2pPr>
            <a:lvl3pPr indent="-228600" lvl="2" marL="1371600" algn="l">
              <a:spcBef>
                <a:spcPts val="200"/>
              </a:spcBef>
              <a:spcAft>
                <a:spcPts val="0"/>
              </a:spcAft>
              <a:buClr>
                <a:srgbClr val="3F3F3F"/>
              </a:buClr>
              <a:buSzPts val="800"/>
              <a:buNone/>
              <a:defRPr sz="800"/>
            </a:lvl3pPr>
            <a:lvl4pPr indent="-228600" lvl="3" marL="1828800" algn="l">
              <a:spcBef>
                <a:spcPts val="100"/>
              </a:spcBef>
              <a:spcAft>
                <a:spcPts val="0"/>
              </a:spcAft>
              <a:buClr>
                <a:srgbClr val="3F3F3F"/>
              </a:buClr>
              <a:buSzPts val="700"/>
              <a:buNone/>
              <a:defRPr sz="700"/>
            </a:lvl4pPr>
            <a:lvl5pPr indent="-228600" lvl="4" marL="2286000" algn="l">
              <a:spcBef>
                <a:spcPts val="100"/>
              </a:spcBef>
              <a:spcAft>
                <a:spcPts val="0"/>
              </a:spcAft>
              <a:buClr>
                <a:srgbClr val="3F3F3F"/>
              </a:buClr>
              <a:buSzPts val="700"/>
              <a:buNone/>
              <a:defRPr sz="700"/>
            </a:lvl5pPr>
            <a:lvl6pPr indent="-228600" lvl="5" marL="2743200" algn="l">
              <a:spcBef>
                <a:spcPts val="100"/>
              </a:spcBef>
              <a:spcAft>
                <a:spcPts val="0"/>
              </a:spcAft>
              <a:buClr>
                <a:schemeClr val="dk1"/>
              </a:buClr>
              <a:buSzPts val="700"/>
              <a:buNone/>
              <a:defRPr sz="700"/>
            </a:lvl6pPr>
            <a:lvl7pPr indent="-228600" lvl="6" marL="3200400" algn="l">
              <a:spcBef>
                <a:spcPts val="100"/>
              </a:spcBef>
              <a:spcAft>
                <a:spcPts val="0"/>
              </a:spcAft>
              <a:buClr>
                <a:schemeClr val="dk1"/>
              </a:buClr>
              <a:buSzPts val="700"/>
              <a:buNone/>
              <a:defRPr sz="700"/>
            </a:lvl7pPr>
            <a:lvl8pPr indent="-228600" lvl="7" marL="3657600" algn="l">
              <a:spcBef>
                <a:spcPts val="100"/>
              </a:spcBef>
              <a:spcAft>
                <a:spcPts val="0"/>
              </a:spcAft>
              <a:buClr>
                <a:schemeClr val="dk1"/>
              </a:buClr>
              <a:buSzPts val="700"/>
              <a:buNone/>
              <a:defRPr sz="700"/>
            </a:lvl8pPr>
            <a:lvl9pPr indent="-228600" lvl="8" marL="4114800" algn="l">
              <a:spcBef>
                <a:spcPts val="100"/>
              </a:spcBef>
              <a:spcAft>
                <a:spcPts val="0"/>
              </a:spcAft>
              <a:buClr>
                <a:schemeClr val="dk1"/>
              </a:buClr>
              <a:buSzPts val="700"/>
              <a:buNone/>
              <a:defRPr sz="700"/>
            </a:lvl9pPr>
          </a:lstStyle>
          <a:p/>
        </p:txBody>
      </p:sp>
      <p:sp>
        <p:nvSpPr>
          <p:cNvPr id="143" name="Google Shape;143;p27"/>
          <p:cNvSpPr txBox="1"/>
          <p:nvPr>
            <p:ph idx="12" type="sldNum"/>
          </p:nvPr>
        </p:nvSpPr>
        <p:spPr>
          <a:xfrm>
            <a:off x="76200" y="4806554"/>
            <a:ext cx="457200" cy="273844"/>
          </a:xfrm>
          <a:prstGeom prst="rect">
            <a:avLst/>
          </a:prstGeom>
          <a:noFill/>
          <a:ln>
            <a:noFill/>
          </a:ln>
        </p:spPr>
        <p:txBody>
          <a:bodyPr anchorCtr="0" anchor="t" bIns="34275" lIns="68575" spcFirstLastPara="1" rIns="68575" wrap="square" tIns="34275">
            <a:noAutofit/>
          </a:bodyPr>
          <a:lstStyle>
            <a:lvl1pPr indent="0" lvl="0" marL="0" algn="ctr">
              <a:lnSpc>
                <a:spcPct val="100000"/>
              </a:lnSpc>
              <a:spcBef>
                <a:spcPts val="0"/>
              </a:spcBef>
              <a:spcAft>
                <a:spcPts val="0"/>
              </a:spcAft>
              <a:buClr>
                <a:schemeClr val="lt1"/>
              </a:buClr>
              <a:buSzPts val="1100"/>
              <a:buFont typeface="Arial"/>
              <a:buNone/>
              <a:defRPr>
                <a:solidFill>
                  <a:schemeClr val="lt1"/>
                </a:solidFill>
              </a:defRPr>
            </a:lvl1pPr>
            <a:lvl2pPr indent="0" lvl="1" marL="0" algn="ctr">
              <a:lnSpc>
                <a:spcPct val="100000"/>
              </a:lnSpc>
              <a:spcBef>
                <a:spcPts val="0"/>
              </a:spcBef>
              <a:spcAft>
                <a:spcPts val="0"/>
              </a:spcAft>
              <a:buClr>
                <a:schemeClr val="lt1"/>
              </a:buClr>
              <a:buSzPts val="1100"/>
              <a:buFont typeface="Arial"/>
              <a:buNone/>
              <a:defRPr>
                <a:solidFill>
                  <a:schemeClr val="lt1"/>
                </a:solidFill>
              </a:defRPr>
            </a:lvl2pPr>
            <a:lvl3pPr indent="0" lvl="2" marL="0" algn="ctr">
              <a:lnSpc>
                <a:spcPct val="100000"/>
              </a:lnSpc>
              <a:spcBef>
                <a:spcPts val="0"/>
              </a:spcBef>
              <a:spcAft>
                <a:spcPts val="0"/>
              </a:spcAft>
              <a:buClr>
                <a:schemeClr val="lt1"/>
              </a:buClr>
              <a:buSzPts val="1100"/>
              <a:buFont typeface="Arial"/>
              <a:buNone/>
              <a:defRPr>
                <a:solidFill>
                  <a:schemeClr val="lt1"/>
                </a:solidFill>
              </a:defRPr>
            </a:lvl3pPr>
            <a:lvl4pPr indent="0" lvl="3" marL="0" algn="ctr">
              <a:lnSpc>
                <a:spcPct val="100000"/>
              </a:lnSpc>
              <a:spcBef>
                <a:spcPts val="0"/>
              </a:spcBef>
              <a:spcAft>
                <a:spcPts val="0"/>
              </a:spcAft>
              <a:buClr>
                <a:schemeClr val="lt1"/>
              </a:buClr>
              <a:buSzPts val="1100"/>
              <a:buFont typeface="Arial"/>
              <a:buNone/>
              <a:defRPr>
                <a:solidFill>
                  <a:schemeClr val="lt1"/>
                </a:solidFill>
              </a:defRPr>
            </a:lvl4pPr>
            <a:lvl5pPr indent="0" lvl="4" marL="0" algn="ctr">
              <a:lnSpc>
                <a:spcPct val="100000"/>
              </a:lnSpc>
              <a:spcBef>
                <a:spcPts val="0"/>
              </a:spcBef>
              <a:spcAft>
                <a:spcPts val="0"/>
              </a:spcAft>
              <a:buClr>
                <a:schemeClr val="lt1"/>
              </a:buClr>
              <a:buSzPts val="1100"/>
              <a:buFont typeface="Arial"/>
              <a:buNone/>
              <a:defRPr>
                <a:solidFill>
                  <a:schemeClr val="lt1"/>
                </a:solidFill>
              </a:defRPr>
            </a:lvl5pPr>
            <a:lvl6pPr indent="0" lvl="5" marL="0" algn="ctr">
              <a:lnSpc>
                <a:spcPct val="100000"/>
              </a:lnSpc>
              <a:spcBef>
                <a:spcPts val="0"/>
              </a:spcBef>
              <a:spcAft>
                <a:spcPts val="0"/>
              </a:spcAft>
              <a:buClr>
                <a:schemeClr val="lt1"/>
              </a:buClr>
              <a:buSzPts val="1100"/>
              <a:buFont typeface="Arial"/>
              <a:buNone/>
              <a:defRPr>
                <a:solidFill>
                  <a:schemeClr val="lt1"/>
                </a:solidFill>
              </a:defRPr>
            </a:lvl6pPr>
            <a:lvl7pPr indent="0" lvl="6" marL="0" algn="ctr">
              <a:lnSpc>
                <a:spcPct val="100000"/>
              </a:lnSpc>
              <a:spcBef>
                <a:spcPts val="0"/>
              </a:spcBef>
              <a:spcAft>
                <a:spcPts val="0"/>
              </a:spcAft>
              <a:buClr>
                <a:schemeClr val="lt1"/>
              </a:buClr>
              <a:buSzPts val="1100"/>
              <a:buFont typeface="Arial"/>
              <a:buNone/>
              <a:defRPr>
                <a:solidFill>
                  <a:schemeClr val="lt1"/>
                </a:solidFill>
              </a:defRPr>
            </a:lvl7pPr>
            <a:lvl8pPr indent="0" lvl="7" marL="0" algn="ctr">
              <a:lnSpc>
                <a:spcPct val="100000"/>
              </a:lnSpc>
              <a:spcBef>
                <a:spcPts val="0"/>
              </a:spcBef>
              <a:spcAft>
                <a:spcPts val="0"/>
              </a:spcAft>
              <a:buClr>
                <a:schemeClr val="lt1"/>
              </a:buClr>
              <a:buSzPts val="1100"/>
              <a:buFont typeface="Arial"/>
              <a:buNone/>
              <a:defRPr>
                <a:solidFill>
                  <a:schemeClr val="lt1"/>
                </a:solidFill>
              </a:defRPr>
            </a:lvl8pPr>
            <a:lvl9pPr indent="0" lvl="8" marL="0" algn="ctr">
              <a:lnSpc>
                <a:spcPct val="100000"/>
              </a:lnSpc>
              <a:spcBef>
                <a:spcPts val="0"/>
              </a:spcBef>
              <a:spcAft>
                <a:spcPts val="0"/>
              </a:spcAft>
              <a:buClr>
                <a:schemeClr val="lt1"/>
              </a:buClr>
              <a:buSzPts val="1100"/>
              <a:buFont typeface="Arial"/>
              <a:buNone/>
              <a:defRPr>
                <a:solidFill>
                  <a:schemeClr val="lt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4" name="Shape 144"/>
        <p:cNvGrpSpPr/>
        <p:nvPr/>
      </p:nvGrpSpPr>
      <p:grpSpPr>
        <a:xfrm>
          <a:off x="0" y="0"/>
          <a:ext cx="0" cy="0"/>
          <a:chOff x="0" y="0"/>
          <a:chExt cx="0" cy="0"/>
        </a:xfrm>
      </p:grpSpPr>
      <p:sp>
        <p:nvSpPr>
          <p:cNvPr id="145" name="Google Shape;145;p28"/>
          <p:cNvSpPr txBox="1"/>
          <p:nvPr>
            <p:ph type="title"/>
          </p:nvPr>
        </p:nvSpPr>
        <p:spPr>
          <a:xfrm>
            <a:off x="457200" y="205978"/>
            <a:ext cx="8229600" cy="857250"/>
          </a:xfrm>
          <a:prstGeom prst="rect">
            <a:avLst/>
          </a:prstGeom>
          <a:noFill/>
          <a:ln>
            <a:noFill/>
          </a:ln>
        </p:spPr>
        <p:txBody>
          <a:bodyPr anchorCtr="0" anchor="ctr" bIns="34275" lIns="68575" spcFirstLastPara="1" rIns="68575" wrap="square" tIns="34275">
            <a:normAutofit/>
          </a:bodyPr>
          <a:lstStyle>
            <a:lvl1pPr lvl="0" algn="l">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46" name="Google Shape;146;p28"/>
          <p:cNvSpPr txBox="1"/>
          <p:nvPr>
            <p:ph idx="1" type="body"/>
          </p:nvPr>
        </p:nvSpPr>
        <p:spPr>
          <a:xfrm rot="5400000">
            <a:off x="2874764" y="-1217413"/>
            <a:ext cx="3394472" cy="8229600"/>
          </a:xfrm>
          <a:prstGeom prst="rect">
            <a:avLst/>
          </a:prstGeom>
          <a:noFill/>
          <a:ln>
            <a:noFill/>
          </a:ln>
        </p:spPr>
        <p:txBody>
          <a:bodyPr anchorCtr="0" anchor="t" bIns="34275" lIns="68575" spcFirstLastPara="1" rIns="68575" wrap="square" tIns="34275">
            <a:normAutofit/>
          </a:bodyPr>
          <a:lstStyle>
            <a:lvl1pPr indent="-317500" lvl="0" marL="457200" algn="l">
              <a:spcBef>
                <a:spcPts val="300"/>
              </a:spcBef>
              <a:spcAft>
                <a:spcPts val="0"/>
              </a:spcAft>
              <a:buClr>
                <a:srgbClr val="3F3F3F"/>
              </a:buClr>
              <a:buSzPts val="1400"/>
              <a:buChar char="•"/>
              <a:defRPr/>
            </a:lvl1pPr>
            <a:lvl2pPr indent="-317500" lvl="1" marL="914400" algn="l">
              <a:spcBef>
                <a:spcPts val="300"/>
              </a:spcBef>
              <a:spcAft>
                <a:spcPts val="0"/>
              </a:spcAft>
              <a:buClr>
                <a:srgbClr val="3F3F3F"/>
              </a:buClr>
              <a:buSzPts val="1400"/>
              <a:buChar char="–"/>
              <a:defRPr/>
            </a:lvl2pPr>
            <a:lvl3pPr indent="-317500" lvl="2" marL="1371600" algn="l">
              <a:spcBef>
                <a:spcPts val="300"/>
              </a:spcBef>
              <a:spcAft>
                <a:spcPts val="0"/>
              </a:spcAft>
              <a:buClr>
                <a:srgbClr val="3F3F3F"/>
              </a:buClr>
              <a:buSzPts val="1400"/>
              <a:buChar char="•"/>
              <a:defRPr/>
            </a:lvl3pPr>
            <a:lvl4pPr indent="-317500" lvl="3" marL="1828800" algn="l">
              <a:spcBef>
                <a:spcPts val="300"/>
              </a:spcBef>
              <a:spcAft>
                <a:spcPts val="0"/>
              </a:spcAft>
              <a:buClr>
                <a:srgbClr val="3F3F3F"/>
              </a:buClr>
              <a:buSzPts val="1400"/>
              <a:buChar char="–"/>
              <a:defRPr/>
            </a:lvl4pPr>
            <a:lvl5pPr indent="-317500" lvl="4" marL="2286000" algn="l">
              <a:spcBef>
                <a:spcPts val="300"/>
              </a:spcBef>
              <a:spcAft>
                <a:spcPts val="0"/>
              </a:spcAft>
              <a:buClr>
                <a:srgbClr val="3F3F3F"/>
              </a:buClr>
              <a:buSzPts val="1400"/>
              <a:buChar char="»"/>
              <a:defRPr/>
            </a:lvl5pPr>
            <a:lvl6pPr indent="-317500" lvl="5" marL="2743200" algn="l">
              <a:spcBef>
                <a:spcPts val="300"/>
              </a:spcBef>
              <a:spcAft>
                <a:spcPts val="0"/>
              </a:spcAft>
              <a:buClr>
                <a:schemeClr val="dk1"/>
              </a:buClr>
              <a:buSzPts val="1400"/>
              <a:buChar char="•"/>
              <a:defRPr/>
            </a:lvl6pPr>
            <a:lvl7pPr indent="-317500" lvl="6" marL="3200400" algn="l">
              <a:spcBef>
                <a:spcPts val="300"/>
              </a:spcBef>
              <a:spcAft>
                <a:spcPts val="0"/>
              </a:spcAft>
              <a:buClr>
                <a:schemeClr val="dk1"/>
              </a:buClr>
              <a:buSzPts val="1400"/>
              <a:buChar char="•"/>
              <a:defRPr/>
            </a:lvl7pPr>
            <a:lvl8pPr indent="-317500" lvl="7" marL="3657600" algn="l">
              <a:spcBef>
                <a:spcPts val="300"/>
              </a:spcBef>
              <a:spcAft>
                <a:spcPts val="0"/>
              </a:spcAft>
              <a:buClr>
                <a:schemeClr val="dk1"/>
              </a:buClr>
              <a:buSzPts val="1400"/>
              <a:buChar char="•"/>
              <a:defRPr/>
            </a:lvl8pPr>
            <a:lvl9pPr indent="-317500" lvl="8" marL="4114800" algn="l">
              <a:spcBef>
                <a:spcPts val="300"/>
              </a:spcBef>
              <a:spcAft>
                <a:spcPts val="0"/>
              </a:spcAft>
              <a:buClr>
                <a:schemeClr val="dk1"/>
              </a:buClr>
              <a:buSzPts val="1400"/>
              <a:buChar char="•"/>
              <a:defRPr/>
            </a:lvl9pPr>
          </a:lstStyle>
          <a:p/>
        </p:txBody>
      </p:sp>
      <p:sp>
        <p:nvSpPr>
          <p:cNvPr id="147" name="Google Shape;147;p28"/>
          <p:cNvSpPr txBox="1"/>
          <p:nvPr>
            <p:ph idx="12" type="sldNum"/>
          </p:nvPr>
        </p:nvSpPr>
        <p:spPr>
          <a:xfrm>
            <a:off x="76200" y="4806554"/>
            <a:ext cx="457200" cy="273844"/>
          </a:xfrm>
          <a:prstGeom prst="rect">
            <a:avLst/>
          </a:prstGeom>
          <a:noFill/>
          <a:ln>
            <a:noFill/>
          </a:ln>
        </p:spPr>
        <p:txBody>
          <a:bodyPr anchorCtr="0" anchor="t" bIns="34275" lIns="68575" spcFirstLastPara="1" rIns="68575" wrap="square" tIns="34275">
            <a:noAutofit/>
          </a:bodyPr>
          <a:lstStyle>
            <a:lvl1pPr indent="0" lvl="0" marL="0" algn="ctr">
              <a:lnSpc>
                <a:spcPct val="100000"/>
              </a:lnSpc>
              <a:spcBef>
                <a:spcPts val="0"/>
              </a:spcBef>
              <a:spcAft>
                <a:spcPts val="0"/>
              </a:spcAft>
              <a:buClr>
                <a:schemeClr val="lt1"/>
              </a:buClr>
              <a:buSzPts val="1100"/>
              <a:buFont typeface="Arial"/>
              <a:buNone/>
              <a:defRPr>
                <a:solidFill>
                  <a:schemeClr val="lt1"/>
                </a:solidFill>
              </a:defRPr>
            </a:lvl1pPr>
            <a:lvl2pPr indent="0" lvl="1" marL="0" algn="ctr">
              <a:lnSpc>
                <a:spcPct val="100000"/>
              </a:lnSpc>
              <a:spcBef>
                <a:spcPts val="0"/>
              </a:spcBef>
              <a:spcAft>
                <a:spcPts val="0"/>
              </a:spcAft>
              <a:buClr>
                <a:schemeClr val="lt1"/>
              </a:buClr>
              <a:buSzPts val="1100"/>
              <a:buFont typeface="Arial"/>
              <a:buNone/>
              <a:defRPr>
                <a:solidFill>
                  <a:schemeClr val="lt1"/>
                </a:solidFill>
              </a:defRPr>
            </a:lvl2pPr>
            <a:lvl3pPr indent="0" lvl="2" marL="0" algn="ctr">
              <a:lnSpc>
                <a:spcPct val="100000"/>
              </a:lnSpc>
              <a:spcBef>
                <a:spcPts val="0"/>
              </a:spcBef>
              <a:spcAft>
                <a:spcPts val="0"/>
              </a:spcAft>
              <a:buClr>
                <a:schemeClr val="lt1"/>
              </a:buClr>
              <a:buSzPts val="1100"/>
              <a:buFont typeface="Arial"/>
              <a:buNone/>
              <a:defRPr>
                <a:solidFill>
                  <a:schemeClr val="lt1"/>
                </a:solidFill>
              </a:defRPr>
            </a:lvl3pPr>
            <a:lvl4pPr indent="0" lvl="3" marL="0" algn="ctr">
              <a:lnSpc>
                <a:spcPct val="100000"/>
              </a:lnSpc>
              <a:spcBef>
                <a:spcPts val="0"/>
              </a:spcBef>
              <a:spcAft>
                <a:spcPts val="0"/>
              </a:spcAft>
              <a:buClr>
                <a:schemeClr val="lt1"/>
              </a:buClr>
              <a:buSzPts val="1100"/>
              <a:buFont typeface="Arial"/>
              <a:buNone/>
              <a:defRPr>
                <a:solidFill>
                  <a:schemeClr val="lt1"/>
                </a:solidFill>
              </a:defRPr>
            </a:lvl4pPr>
            <a:lvl5pPr indent="0" lvl="4" marL="0" algn="ctr">
              <a:lnSpc>
                <a:spcPct val="100000"/>
              </a:lnSpc>
              <a:spcBef>
                <a:spcPts val="0"/>
              </a:spcBef>
              <a:spcAft>
                <a:spcPts val="0"/>
              </a:spcAft>
              <a:buClr>
                <a:schemeClr val="lt1"/>
              </a:buClr>
              <a:buSzPts val="1100"/>
              <a:buFont typeface="Arial"/>
              <a:buNone/>
              <a:defRPr>
                <a:solidFill>
                  <a:schemeClr val="lt1"/>
                </a:solidFill>
              </a:defRPr>
            </a:lvl5pPr>
            <a:lvl6pPr indent="0" lvl="5" marL="0" algn="ctr">
              <a:lnSpc>
                <a:spcPct val="100000"/>
              </a:lnSpc>
              <a:spcBef>
                <a:spcPts val="0"/>
              </a:spcBef>
              <a:spcAft>
                <a:spcPts val="0"/>
              </a:spcAft>
              <a:buClr>
                <a:schemeClr val="lt1"/>
              </a:buClr>
              <a:buSzPts val="1100"/>
              <a:buFont typeface="Arial"/>
              <a:buNone/>
              <a:defRPr>
                <a:solidFill>
                  <a:schemeClr val="lt1"/>
                </a:solidFill>
              </a:defRPr>
            </a:lvl6pPr>
            <a:lvl7pPr indent="0" lvl="6" marL="0" algn="ctr">
              <a:lnSpc>
                <a:spcPct val="100000"/>
              </a:lnSpc>
              <a:spcBef>
                <a:spcPts val="0"/>
              </a:spcBef>
              <a:spcAft>
                <a:spcPts val="0"/>
              </a:spcAft>
              <a:buClr>
                <a:schemeClr val="lt1"/>
              </a:buClr>
              <a:buSzPts val="1100"/>
              <a:buFont typeface="Arial"/>
              <a:buNone/>
              <a:defRPr>
                <a:solidFill>
                  <a:schemeClr val="lt1"/>
                </a:solidFill>
              </a:defRPr>
            </a:lvl7pPr>
            <a:lvl8pPr indent="0" lvl="7" marL="0" algn="ctr">
              <a:lnSpc>
                <a:spcPct val="100000"/>
              </a:lnSpc>
              <a:spcBef>
                <a:spcPts val="0"/>
              </a:spcBef>
              <a:spcAft>
                <a:spcPts val="0"/>
              </a:spcAft>
              <a:buClr>
                <a:schemeClr val="lt1"/>
              </a:buClr>
              <a:buSzPts val="1100"/>
              <a:buFont typeface="Arial"/>
              <a:buNone/>
              <a:defRPr>
                <a:solidFill>
                  <a:schemeClr val="lt1"/>
                </a:solidFill>
              </a:defRPr>
            </a:lvl8pPr>
            <a:lvl9pPr indent="0" lvl="8" marL="0" algn="ctr">
              <a:lnSpc>
                <a:spcPct val="100000"/>
              </a:lnSpc>
              <a:spcBef>
                <a:spcPts val="0"/>
              </a:spcBef>
              <a:spcAft>
                <a:spcPts val="0"/>
              </a:spcAft>
              <a:buClr>
                <a:schemeClr val="lt1"/>
              </a:buClr>
              <a:buSzPts val="1100"/>
              <a:buFont typeface="Arial"/>
              <a:buNone/>
              <a:defRPr>
                <a:solidFill>
                  <a:schemeClr val="lt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8" name="Shape 148"/>
        <p:cNvGrpSpPr/>
        <p:nvPr/>
      </p:nvGrpSpPr>
      <p:grpSpPr>
        <a:xfrm>
          <a:off x="0" y="0"/>
          <a:ext cx="0" cy="0"/>
          <a:chOff x="0" y="0"/>
          <a:chExt cx="0" cy="0"/>
        </a:xfrm>
      </p:grpSpPr>
      <p:sp>
        <p:nvSpPr>
          <p:cNvPr id="149" name="Google Shape;149;p29"/>
          <p:cNvSpPr txBox="1"/>
          <p:nvPr>
            <p:ph type="title"/>
          </p:nvPr>
        </p:nvSpPr>
        <p:spPr>
          <a:xfrm rot="5400000">
            <a:off x="5463778" y="1371601"/>
            <a:ext cx="4388644" cy="2057400"/>
          </a:xfrm>
          <a:prstGeom prst="rect">
            <a:avLst/>
          </a:prstGeom>
          <a:noFill/>
          <a:ln>
            <a:noFill/>
          </a:ln>
        </p:spPr>
        <p:txBody>
          <a:bodyPr anchorCtr="0" anchor="ctr" bIns="34275" lIns="68575" spcFirstLastPara="1" rIns="68575" wrap="square" tIns="34275">
            <a:normAutofit/>
          </a:bodyPr>
          <a:lstStyle>
            <a:lvl1pPr lvl="0" algn="l">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50" name="Google Shape;150;p29"/>
          <p:cNvSpPr txBox="1"/>
          <p:nvPr>
            <p:ph idx="1" type="body"/>
          </p:nvPr>
        </p:nvSpPr>
        <p:spPr>
          <a:xfrm rot="5400000">
            <a:off x="1272778" y="-609599"/>
            <a:ext cx="4388644" cy="6019800"/>
          </a:xfrm>
          <a:prstGeom prst="rect">
            <a:avLst/>
          </a:prstGeom>
          <a:noFill/>
          <a:ln>
            <a:noFill/>
          </a:ln>
        </p:spPr>
        <p:txBody>
          <a:bodyPr anchorCtr="0" anchor="t" bIns="34275" lIns="68575" spcFirstLastPara="1" rIns="68575" wrap="square" tIns="34275">
            <a:normAutofit/>
          </a:bodyPr>
          <a:lstStyle>
            <a:lvl1pPr indent="-317500" lvl="0" marL="457200" algn="l">
              <a:spcBef>
                <a:spcPts val="300"/>
              </a:spcBef>
              <a:spcAft>
                <a:spcPts val="0"/>
              </a:spcAft>
              <a:buClr>
                <a:srgbClr val="3F3F3F"/>
              </a:buClr>
              <a:buSzPts val="1400"/>
              <a:buChar char="•"/>
              <a:defRPr/>
            </a:lvl1pPr>
            <a:lvl2pPr indent="-317500" lvl="1" marL="914400" algn="l">
              <a:spcBef>
                <a:spcPts val="300"/>
              </a:spcBef>
              <a:spcAft>
                <a:spcPts val="0"/>
              </a:spcAft>
              <a:buClr>
                <a:srgbClr val="3F3F3F"/>
              </a:buClr>
              <a:buSzPts val="1400"/>
              <a:buChar char="–"/>
              <a:defRPr/>
            </a:lvl2pPr>
            <a:lvl3pPr indent="-317500" lvl="2" marL="1371600" algn="l">
              <a:spcBef>
                <a:spcPts val="300"/>
              </a:spcBef>
              <a:spcAft>
                <a:spcPts val="0"/>
              </a:spcAft>
              <a:buClr>
                <a:srgbClr val="3F3F3F"/>
              </a:buClr>
              <a:buSzPts val="1400"/>
              <a:buChar char="•"/>
              <a:defRPr/>
            </a:lvl3pPr>
            <a:lvl4pPr indent="-317500" lvl="3" marL="1828800" algn="l">
              <a:spcBef>
                <a:spcPts val="300"/>
              </a:spcBef>
              <a:spcAft>
                <a:spcPts val="0"/>
              </a:spcAft>
              <a:buClr>
                <a:srgbClr val="3F3F3F"/>
              </a:buClr>
              <a:buSzPts val="1400"/>
              <a:buChar char="–"/>
              <a:defRPr/>
            </a:lvl4pPr>
            <a:lvl5pPr indent="-317500" lvl="4" marL="2286000" algn="l">
              <a:spcBef>
                <a:spcPts val="300"/>
              </a:spcBef>
              <a:spcAft>
                <a:spcPts val="0"/>
              </a:spcAft>
              <a:buClr>
                <a:srgbClr val="3F3F3F"/>
              </a:buClr>
              <a:buSzPts val="1400"/>
              <a:buChar char="»"/>
              <a:defRPr/>
            </a:lvl5pPr>
            <a:lvl6pPr indent="-317500" lvl="5" marL="2743200" algn="l">
              <a:spcBef>
                <a:spcPts val="300"/>
              </a:spcBef>
              <a:spcAft>
                <a:spcPts val="0"/>
              </a:spcAft>
              <a:buClr>
                <a:schemeClr val="dk1"/>
              </a:buClr>
              <a:buSzPts val="1400"/>
              <a:buChar char="•"/>
              <a:defRPr/>
            </a:lvl6pPr>
            <a:lvl7pPr indent="-317500" lvl="6" marL="3200400" algn="l">
              <a:spcBef>
                <a:spcPts val="300"/>
              </a:spcBef>
              <a:spcAft>
                <a:spcPts val="0"/>
              </a:spcAft>
              <a:buClr>
                <a:schemeClr val="dk1"/>
              </a:buClr>
              <a:buSzPts val="1400"/>
              <a:buChar char="•"/>
              <a:defRPr/>
            </a:lvl7pPr>
            <a:lvl8pPr indent="-317500" lvl="7" marL="3657600" algn="l">
              <a:spcBef>
                <a:spcPts val="300"/>
              </a:spcBef>
              <a:spcAft>
                <a:spcPts val="0"/>
              </a:spcAft>
              <a:buClr>
                <a:schemeClr val="dk1"/>
              </a:buClr>
              <a:buSzPts val="1400"/>
              <a:buChar char="•"/>
              <a:defRPr/>
            </a:lvl8pPr>
            <a:lvl9pPr indent="-317500" lvl="8" marL="4114800" algn="l">
              <a:spcBef>
                <a:spcPts val="300"/>
              </a:spcBef>
              <a:spcAft>
                <a:spcPts val="0"/>
              </a:spcAft>
              <a:buClr>
                <a:schemeClr val="dk1"/>
              </a:buClr>
              <a:buSzPts val="1400"/>
              <a:buChar char="•"/>
              <a:defRPr/>
            </a:lvl9pPr>
          </a:lstStyle>
          <a:p/>
        </p:txBody>
      </p:sp>
      <p:sp>
        <p:nvSpPr>
          <p:cNvPr id="151" name="Google Shape;151;p29"/>
          <p:cNvSpPr txBox="1"/>
          <p:nvPr>
            <p:ph idx="12" type="sldNum"/>
          </p:nvPr>
        </p:nvSpPr>
        <p:spPr>
          <a:xfrm>
            <a:off x="76200" y="4806554"/>
            <a:ext cx="457200" cy="273844"/>
          </a:xfrm>
          <a:prstGeom prst="rect">
            <a:avLst/>
          </a:prstGeom>
          <a:noFill/>
          <a:ln>
            <a:noFill/>
          </a:ln>
        </p:spPr>
        <p:txBody>
          <a:bodyPr anchorCtr="0" anchor="t" bIns="34275" lIns="68575" spcFirstLastPara="1" rIns="68575" wrap="square" tIns="34275">
            <a:noAutofit/>
          </a:bodyPr>
          <a:lstStyle>
            <a:lvl1pPr indent="0" lvl="0" marL="0" algn="ctr">
              <a:lnSpc>
                <a:spcPct val="100000"/>
              </a:lnSpc>
              <a:spcBef>
                <a:spcPts val="0"/>
              </a:spcBef>
              <a:spcAft>
                <a:spcPts val="0"/>
              </a:spcAft>
              <a:buClr>
                <a:schemeClr val="lt1"/>
              </a:buClr>
              <a:buSzPts val="1100"/>
              <a:buFont typeface="Arial"/>
              <a:buNone/>
              <a:defRPr>
                <a:solidFill>
                  <a:schemeClr val="lt1"/>
                </a:solidFill>
              </a:defRPr>
            </a:lvl1pPr>
            <a:lvl2pPr indent="0" lvl="1" marL="0" algn="ctr">
              <a:lnSpc>
                <a:spcPct val="100000"/>
              </a:lnSpc>
              <a:spcBef>
                <a:spcPts val="0"/>
              </a:spcBef>
              <a:spcAft>
                <a:spcPts val="0"/>
              </a:spcAft>
              <a:buClr>
                <a:schemeClr val="lt1"/>
              </a:buClr>
              <a:buSzPts val="1100"/>
              <a:buFont typeface="Arial"/>
              <a:buNone/>
              <a:defRPr>
                <a:solidFill>
                  <a:schemeClr val="lt1"/>
                </a:solidFill>
              </a:defRPr>
            </a:lvl2pPr>
            <a:lvl3pPr indent="0" lvl="2" marL="0" algn="ctr">
              <a:lnSpc>
                <a:spcPct val="100000"/>
              </a:lnSpc>
              <a:spcBef>
                <a:spcPts val="0"/>
              </a:spcBef>
              <a:spcAft>
                <a:spcPts val="0"/>
              </a:spcAft>
              <a:buClr>
                <a:schemeClr val="lt1"/>
              </a:buClr>
              <a:buSzPts val="1100"/>
              <a:buFont typeface="Arial"/>
              <a:buNone/>
              <a:defRPr>
                <a:solidFill>
                  <a:schemeClr val="lt1"/>
                </a:solidFill>
              </a:defRPr>
            </a:lvl3pPr>
            <a:lvl4pPr indent="0" lvl="3" marL="0" algn="ctr">
              <a:lnSpc>
                <a:spcPct val="100000"/>
              </a:lnSpc>
              <a:spcBef>
                <a:spcPts val="0"/>
              </a:spcBef>
              <a:spcAft>
                <a:spcPts val="0"/>
              </a:spcAft>
              <a:buClr>
                <a:schemeClr val="lt1"/>
              </a:buClr>
              <a:buSzPts val="1100"/>
              <a:buFont typeface="Arial"/>
              <a:buNone/>
              <a:defRPr>
                <a:solidFill>
                  <a:schemeClr val="lt1"/>
                </a:solidFill>
              </a:defRPr>
            </a:lvl4pPr>
            <a:lvl5pPr indent="0" lvl="4" marL="0" algn="ctr">
              <a:lnSpc>
                <a:spcPct val="100000"/>
              </a:lnSpc>
              <a:spcBef>
                <a:spcPts val="0"/>
              </a:spcBef>
              <a:spcAft>
                <a:spcPts val="0"/>
              </a:spcAft>
              <a:buClr>
                <a:schemeClr val="lt1"/>
              </a:buClr>
              <a:buSzPts val="1100"/>
              <a:buFont typeface="Arial"/>
              <a:buNone/>
              <a:defRPr>
                <a:solidFill>
                  <a:schemeClr val="lt1"/>
                </a:solidFill>
              </a:defRPr>
            </a:lvl5pPr>
            <a:lvl6pPr indent="0" lvl="5" marL="0" algn="ctr">
              <a:lnSpc>
                <a:spcPct val="100000"/>
              </a:lnSpc>
              <a:spcBef>
                <a:spcPts val="0"/>
              </a:spcBef>
              <a:spcAft>
                <a:spcPts val="0"/>
              </a:spcAft>
              <a:buClr>
                <a:schemeClr val="lt1"/>
              </a:buClr>
              <a:buSzPts val="1100"/>
              <a:buFont typeface="Arial"/>
              <a:buNone/>
              <a:defRPr>
                <a:solidFill>
                  <a:schemeClr val="lt1"/>
                </a:solidFill>
              </a:defRPr>
            </a:lvl6pPr>
            <a:lvl7pPr indent="0" lvl="6" marL="0" algn="ctr">
              <a:lnSpc>
                <a:spcPct val="100000"/>
              </a:lnSpc>
              <a:spcBef>
                <a:spcPts val="0"/>
              </a:spcBef>
              <a:spcAft>
                <a:spcPts val="0"/>
              </a:spcAft>
              <a:buClr>
                <a:schemeClr val="lt1"/>
              </a:buClr>
              <a:buSzPts val="1100"/>
              <a:buFont typeface="Arial"/>
              <a:buNone/>
              <a:defRPr>
                <a:solidFill>
                  <a:schemeClr val="lt1"/>
                </a:solidFill>
              </a:defRPr>
            </a:lvl7pPr>
            <a:lvl8pPr indent="0" lvl="7" marL="0" algn="ctr">
              <a:lnSpc>
                <a:spcPct val="100000"/>
              </a:lnSpc>
              <a:spcBef>
                <a:spcPts val="0"/>
              </a:spcBef>
              <a:spcAft>
                <a:spcPts val="0"/>
              </a:spcAft>
              <a:buClr>
                <a:schemeClr val="lt1"/>
              </a:buClr>
              <a:buSzPts val="1100"/>
              <a:buFont typeface="Arial"/>
              <a:buNone/>
              <a:defRPr>
                <a:solidFill>
                  <a:schemeClr val="lt1"/>
                </a:solidFill>
              </a:defRPr>
            </a:lvl8pPr>
            <a:lvl9pPr indent="0" lvl="8" marL="0" algn="ctr">
              <a:lnSpc>
                <a:spcPct val="100000"/>
              </a:lnSpc>
              <a:spcBef>
                <a:spcPts val="0"/>
              </a:spcBef>
              <a:spcAft>
                <a:spcPts val="0"/>
              </a:spcAft>
              <a:buClr>
                <a:schemeClr val="lt1"/>
              </a:buClr>
              <a:buSzPts val="1100"/>
              <a:buFont typeface="Arial"/>
              <a:buNone/>
              <a:defRPr>
                <a:solidFill>
                  <a:schemeClr val="lt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 Type="http://schemas.openxmlformats.org/officeDocument/2006/relationships/image" Target="../media/image18.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5" Type="http://schemas.openxmlformats.org/officeDocument/2006/relationships/slideLayout" Target="../slideLayouts/slideLayout25.xml"/><Relationship Id="rId14" Type="http://schemas.openxmlformats.org/officeDocument/2006/relationships/slideLayout" Target="../slideLayouts/slideLayout24.xml"/><Relationship Id="rId17" Type="http://schemas.openxmlformats.org/officeDocument/2006/relationships/slideLayout" Target="../slideLayouts/slideLayout27.xml"/><Relationship Id="rId16" Type="http://schemas.openxmlformats.org/officeDocument/2006/relationships/slideLayout" Target="../slideLayouts/slideLayout26.xml"/><Relationship Id="rId5" Type="http://schemas.openxmlformats.org/officeDocument/2006/relationships/slideLayout" Target="../slideLayouts/slideLayout15.xml"/><Relationship Id="rId6" Type="http://schemas.openxmlformats.org/officeDocument/2006/relationships/slideLayout" Target="../slideLayouts/slideLayout16.xml"/><Relationship Id="rId18" Type="http://schemas.openxmlformats.org/officeDocument/2006/relationships/theme" Target="../theme/theme3.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8"/>
            <a:ext cx="8229600" cy="857250"/>
          </a:xfrm>
          <a:prstGeom prst="rect">
            <a:avLst/>
          </a:prstGeom>
          <a:noFill/>
          <a:ln>
            <a:noFill/>
          </a:ln>
        </p:spPr>
        <p:txBody>
          <a:bodyPr anchorCtr="0" anchor="ctr" bIns="34275" lIns="68575" spcFirstLastPara="1" rIns="68575" wrap="square" tIns="34275">
            <a:normAutofit/>
          </a:bodyPr>
          <a:lstStyle>
            <a:lvl1pPr lvl="0" marR="0" rtl="0" algn="l">
              <a:spcBef>
                <a:spcPts val="0"/>
              </a:spcBef>
              <a:spcAft>
                <a:spcPts val="0"/>
              </a:spcAft>
              <a:buClr>
                <a:schemeClr val="dk1"/>
              </a:buClr>
              <a:buSzPts val="2700"/>
              <a:buFont typeface="Arial"/>
              <a:buNone/>
              <a:defRPr b="1" i="0" sz="2700" u="none" cap="none" strike="noStrik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52" name="Google Shape;52;p13"/>
          <p:cNvSpPr txBox="1"/>
          <p:nvPr>
            <p:ph idx="1" type="body"/>
          </p:nvPr>
        </p:nvSpPr>
        <p:spPr>
          <a:xfrm>
            <a:off x="457200" y="1200151"/>
            <a:ext cx="8229600" cy="3394472"/>
          </a:xfrm>
          <a:prstGeom prst="rect">
            <a:avLst/>
          </a:prstGeom>
          <a:noFill/>
          <a:ln>
            <a:noFill/>
          </a:ln>
        </p:spPr>
        <p:txBody>
          <a:bodyPr anchorCtr="0" anchor="t" bIns="34275" lIns="68575" spcFirstLastPara="1" rIns="68575" wrap="square" tIns="34275">
            <a:normAutofit/>
          </a:bodyPr>
          <a:lstStyle>
            <a:lvl1pPr indent="-361950" lvl="0" marL="457200" marR="0" rtl="0" algn="l">
              <a:spcBef>
                <a:spcPts val="400"/>
              </a:spcBef>
              <a:spcAft>
                <a:spcPts val="0"/>
              </a:spcAft>
              <a:buClr>
                <a:srgbClr val="3F3F3F"/>
              </a:buClr>
              <a:buSzPts val="2100"/>
              <a:buFont typeface="Arial"/>
              <a:buChar char="•"/>
              <a:defRPr b="0" i="0" sz="2100" u="none" cap="none" strike="noStrike">
                <a:solidFill>
                  <a:srgbClr val="3F3F3F"/>
                </a:solidFill>
                <a:latin typeface="Arial"/>
                <a:ea typeface="Arial"/>
                <a:cs typeface="Arial"/>
                <a:sym typeface="Arial"/>
              </a:defRPr>
            </a:lvl1pPr>
            <a:lvl2pPr indent="-342900" lvl="1" marL="914400" marR="0" rtl="0" algn="l">
              <a:spcBef>
                <a:spcPts val="400"/>
              </a:spcBef>
              <a:spcAft>
                <a:spcPts val="0"/>
              </a:spcAft>
              <a:buClr>
                <a:srgbClr val="3F3F3F"/>
              </a:buClr>
              <a:buSzPts val="1800"/>
              <a:buFont typeface="Arial"/>
              <a:buChar char="–"/>
              <a:defRPr b="0" i="0" sz="1800" u="none" cap="none" strike="noStrike">
                <a:solidFill>
                  <a:srgbClr val="3F3F3F"/>
                </a:solidFill>
                <a:latin typeface="Arial"/>
                <a:ea typeface="Arial"/>
                <a:cs typeface="Arial"/>
                <a:sym typeface="Arial"/>
              </a:defRPr>
            </a:lvl2pPr>
            <a:lvl3pPr indent="-336550" lvl="2" marL="1371600" marR="0" rtl="0" algn="l">
              <a:spcBef>
                <a:spcPts val="300"/>
              </a:spcBef>
              <a:spcAft>
                <a:spcPts val="0"/>
              </a:spcAft>
              <a:buClr>
                <a:srgbClr val="3F3F3F"/>
              </a:buClr>
              <a:buSzPts val="1700"/>
              <a:buFont typeface="Arial"/>
              <a:buChar char="•"/>
              <a:defRPr b="0" i="0" sz="1700" u="none" cap="none" strike="noStrike">
                <a:solidFill>
                  <a:srgbClr val="3F3F3F"/>
                </a:solidFill>
                <a:latin typeface="Arial"/>
                <a:ea typeface="Arial"/>
                <a:cs typeface="Arial"/>
                <a:sym typeface="Arial"/>
              </a:defRPr>
            </a:lvl3pPr>
            <a:lvl4pPr indent="-323850" lvl="3" marL="1828800" marR="0" rtl="0" algn="l">
              <a:spcBef>
                <a:spcPts val="300"/>
              </a:spcBef>
              <a:spcAft>
                <a:spcPts val="0"/>
              </a:spcAft>
              <a:buClr>
                <a:srgbClr val="3F3F3F"/>
              </a:buClr>
              <a:buSzPts val="1500"/>
              <a:buFont typeface="Arial"/>
              <a:buChar char="–"/>
              <a:defRPr b="0" i="0" sz="1500" u="none" cap="none" strike="noStrike">
                <a:solidFill>
                  <a:srgbClr val="3F3F3F"/>
                </a:solidFill>
                <a:latin typeface="Arial"/>
                <a:ea typeface="Arial"/>
                <a:cs typeface="Arial"/>
                <a:sym typeface="Arial"/>
              </a:defRPr>
            </a:lvl4pPr>
            <a:lvl5pPr indent="-323850" lvl="4" marL="2286000" marR="0" rtl="0" algn="l">
              <a:spcBef>
                <a:spcPts val="300"/>
              </a:spcBef>
              <a:spcAft>
                <a:spcPts val="0"/>
              </a:spcAft>
              <a:buClr>
                <a:srgbClr val="3F3F3F"/>
              </a:buClr>
              <a:buSzPts val="1500"/>
              <a:buFont typeface="Arial"/>
              <a:buChar char="»"/>
              <a:defRPr b="0" i="0" sz="1500" u="none" cap="none" strike="noStrike">
                <a:solidFill>
                  <a:srgbClr val="3F3F3F"/>
                </a:solidFill>
                <a:latin typeface="Arial"/>
                <a:ea typeface="Arial"/>
                <a:cs typeface="Arial"/>
                <a:sym typeface="Arial"/>
              </a:defRPr>
            </a:lvl5pPr>
            <a:lvl6pPr indent="-323850" lvl="5" marL="27432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6pPr>
            <a:lvl7pPr indent="-323850" lvl="6" marL="32004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7pPr>
            <a:lvl8pPr indent="-323850" lvl="7" marL="36576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8pPr>
            <a:lvl9pPr indent="-323850" lvl="8" marL="41148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9pPr>
          </a:lstStyle>
          <a:p/>
        </p:txBody>
      </p:sp>
      <p:sp>
        <p:nvSpPr>
          <p:cNvPr id="53" name="Google Shape;53;p13"/>
          <p:cNvSpPr/>
          <p:nvPr/>
        </p:nvSpPr>
        <p:spPr>
          <a:xfrm>
            <a:off x="1" y="4743450"/>
            <a:ext cx="9143999" cy="400050"/>
          </a:xfrm>
          <a:prstGeom prst="rect">
            <a:avLst/>
          </a:prstGeom>
          <a:solidFill>
            <a:srgbClr val="0D427C"/>
          </a:solidFill>
          <a:ln>
            <a:noFill/>
          </a:ln>
          <a:effectLst>
            <a:outerShdw blurRad="40000" rotWithShape="0" dir="5400000" dist="23000">
              <a:srgbClr val="000000">
                <a:alpha val="34901"/>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pic>
        <p:nvPicPr>
          <p:cNvPr descr="2018-07-logo.png" id="54" name="Google Shape;54;p13"/>
          <p:cNvPicPr preferRelativeResize="0"/>
          <p:nvPr/>
        </p:nvPicPr>
        <p:blipFill rotWithShape="1">
          <a:blip r:embed="rId1">
            <a:alphaModFix/>
          </a:blip>
          <a:srcRect b="50000" l="-10867" r="53873" t="38212"/>
          <a:stretch/>
        </p:blipFill>
        <p:spPr>
          <a:xfrm>
            <a:off x="6146800" y="4743450"/>
            <a:ext cx="2997200" cy="400050"/>
          </a:xfrm>
          <a:prstGeom prst="rect">
            <a:avLst/>
          </a:prstGeom>
          <a:noFill/>
          <a:ln>
            <a:noFill/>
          </a:ln>
        </p:spPr>
      </p:pic>
      <p:sp>
        <p:nvSpPr>
          <p:cNvPr id="55" name="Google Shape;55;p13"/>
          <p:cNvSpPr txBox="1"/>
          <p:nvPr>
            <p:ph idx="12" type="sldNum"/>
          </p:nvPr>
        </p:nvSpPr>
        <p:spPr>
          <a:xfrm>
            <a:off x="76200" y="4806554"/>
            <a:ext cx="457200" cy="273844"/>
          </a:xfrm>
          <a:prstGeom prst="rect">
            <a:avLst/>
          </a:prstGeom>
          <a:noFill/>
          <a:ln>
            <a:noFill/>
          </a:ln>
        </p:spPr>
        <p:txBody>
          <a:bodyPr anchorCtr="0" anchor="t" bIns="34275" lIns="68575" spcFirstLastPara="1" rIns="68575" wrap="square" tIns="34275">
            <a:noAutofit/>
          </a:bodyPr>
          <a:lstStyle>
            <a:lvl1pPr indent="0" lvl="0" marL="0" marR="0" rtl="0" algn="ctr">
              <a:lnSpc>
                <a:spcPct val="100000"/>
              </a:lnSpc>
              <a:spcBef>
                <a:spcPts val="0"/>
              </a:spcBef>
              <a:spcAft>
                <a:spcPts val="0"/>
              </a:spcAft>
              <a:buClr>
                <a:schemeClr val="lt1"/>
              </a:buClr>
              <a:buSzPts val="1100"/>
              <a:buFont typeface="Arial"/>
              <a:buNone/>
              <a:defRPr b="0" i="0" sz="1100" u="none" cap="none" strike="noStrike">
                <a:solidFill>
                  <a:schemeClr val="lt1"/>
                </a:solidFill>
                <a:latin typeface="Arial"/>
                <a:ea typeface="Arial"/>
                <a:cs typeface="Arial"/>
                <a:sym typeface="Arial"/>
              </a:defRPr>
            </a:lvl1pPr>
            <a:lvl2pPr indent="0" lvl="1" marL="0" marR="0" rtl="0" algn="ctr">
              <a:lnSpc>
                <a:spcPct val="100000"/>
              </a:lnSpc>
              <a:spcBef>
                <a:spcPts val="0"/>
              </a:spcBef>
              <a:spcAft>
                <a:spcPts val="0"/>
              </a:spcAft>
              <a:buClr>
                <a:schemeClr val="lt1"/>
              </a:buClr>
              <a:buSzPts val="1100"/>
              <a:buFont typeface="Arial"/>
              <a:buNone/>
              <a:defRPr b="0" i="0" sz="1100" u="none" cap="none" strike="noStrike">
                <a:solidFill>
                  <a:schemeClr val="lt1"/>
                </a:solidFill>
                <a:latin typeface="Arial"/>
                <a:ea typeface="Arial"/>
                <a:cs typeface="Arial"/>
                <a:sym typeface="Arial"/>
              </a:defRPr>
            </a:lvl2pPr>
            <a:lvl3pPr indent="0" lvl="2" marL="0" marR="0" rtl="0" algn="ctr">
              <a:lnSpc>
                <a:spcPct val="100000"/>
              </a:lnSpc>
              <a:spcBef>
                <a:spcPts val="0"/>
              </a:spcBef>
              <a:spcAft>
                <a:spcPts val="0"/>
              </a:spcAft>
              <a:buClr>
                <a:schemeClr val="lt1"/>
              </a:buClr>
              <a:buSzPts val="1100"/>
              <a:buFont typeface="Arial"/>
              <a:buNone/>
              <a:defRPr b="0" i="0" sz="1100" u="none" cap="none" strike="noStrike">
                <a:solidFill>
                  <a:schemeClr val="lt1"/>
                </a:solidFill>
                <a:latin typeface="Arial"/>
                <a:ea typeface="Arial"/>
                <a:cs typeface="Arial"/>
                <a:sym typeface="Arial"/>
              </a:defRPr>
            </a:lvl3pPr>
            <a:lvl4pPr indent="0" lvl="3" marL="0" marR="0" rtl="0" algn="ctr">
              <a:lnSpc>
                <a:spcPct val="100000"/>
              </a:lnSpc>
              <a:spcBef>
                <a:spcPts val="0"/>
              </a:spcBef>
              <a:spcAft>
                <a:spcPts val="0"/>
              </a:spcAft>
              <a:buClr>
                <a:schemeClr val="lt1"/>
              </a:buClr>
              <a:buSzPts val="1100"/>
              <a:buFont typeface="Arial"/>
              <a:buNone/>
              <a:defRPr b="0" i="0" sz="1100" u="none" cap="none" strike="noStrike">
                <a:solidFill>
                  <a:schemeClr val="lt1"/>
                </a:solidFill>
                <a:latin typeface="Arial"/>
                <a:ea typeface="Arial"/>
                <a:cs typeface="Arial"/>
                <a:sym typeface="Arial"/>
              </a:defRPr>
            </a:lvl4pPr>
            <a:lvl5pPr indent="0" lvl="4" marL="0" marR="0" rtl="0" algn="ctr">
              <a:lnSpc>
                <a:spcPct val="100000"/>
              </a:lnSpc>
              <a:spcBef>
                <a:spcPts val="0"/>
              </a:spcBef>
              <a:spcAft>
                <a:spcPts val="0"/>
              </a:spcAft>
              <a:buClr>
                <a:schemeClr val="lt1"/>
              </a:buClr>
              <a:buSzPts val="1100"/>
              <a:buFont typeface="Arial"/>
              <a:buNone/>
              <a:defRPr b="0" i="0" sz="1100" u="none" cap="none" strike="noStrike">
                <a:solidFill>
                  <a:schemeClr val="lt1"/>
                </a:solidFill>
                <a:latin typeface="Arial"/>
                <a:ea typeface="Arial"/>
                <a:cs typeface="Arial"/>
                <a:sym typeface="Arial"/>
              </a:defRPr>
            </a:lvl5pPr>
            <a:lvl6pPr indent="0" lvl="5" marL="0" marR="0" rtl="0" algn="ctr">
              <a:lnSpc>
                <a:spcPct val="100000"/>
              </a:lnSpc>
              <a:spcBef>
                <a:spcPts val="0"/>
              </a:spcBef>
              <a:spcAft>
                <a:spcPts val="0"/>
              </a:spcAft>
              <a:buClr>
                <a:schemeClr val="lt1"/>
              </a:buClr>
              <a:buSzPts val="1100"/>
              <a:buFont typeface="Arial"/>
              <a:buNone/>
              <a:defRPr b="0" i="0" sz="1100" u="none" cap="none" strike="noStrike">
                <a:solidFill>
                  <a:schemeClr val="lt1"/>
                </a:solidFill>
                <a:latin typeface="Arial"/>
                <a:ea typeface="Arial"/>
                <a:cs typeface="Arial"/>
                <a:sym typeface="Arial"/>
              </a:defRPr>
            </a:lvl6pPr>
            <a:lvl7pPr indent="0" lvl="6" marL="0" marR="0" rtl="0" algn="ctr">
              <a:lnSpc>
                <a:spcPct val="100000"/>
              </a:lnSpc>
              <a:spcBef>
                <a:spcPts val="0"/>
              </a:spcBef>
              <a:spcAft>
                <a:spcPts val="0"/>
              </a:spcAft>
              <a:buClr>
                <a:schemeClr val="lt1"/>
              </a:buClr>
              <a:buSzPts val="1100"/>
              <a:buFont typeface="Arial"/>
              <a:buNone/>
              <a:defRPr b="0" i="0" sz="1100" u="none" cap="none" strike="noStrike">
                <a:solidFill>
                  <a:schemeClr val="lt1"/>
                </a:solidFill>
                <a:latin typeface="Arial"/>
                <a:ea typeface="Arial"/>
                <a:cs typeface="Arial"/>
                <a:sym typeface="Arial"/>
              </a:defRPr>
            </a:lvl7pPr>
            <a:lvl8pPr indent="0" lvl="7" marL="0" marR="0" rtl="0" algn="ctr">
              <a:lnSpc>
                <a:spcPct val="100000"/>
              </a:lnSpc>
              <a:spcBef>
                <a:spcPts val="0"/>
              </a:spcBef>
              <a:spcAft>
                <a:spcPts val="0"/>
              </a:spcAft>
              <a:buClr>
                <a:schemeClr val="lt1"/>
              </a:buClr>
              <a:buSzPts val="1100"/>
              <a:buFont typeface="Arial"/>
              <a:buNone/>
              <a:defRPr b="0" i="0" sz="1100" u="none" cap="none" strike="noStrike">
                <a:solidFill>
                  <a:schemeClr val="lt1"/>
                </a:solidFill>
                <a:latin typeface="Arial"/>
                <a:ea typeface="Arial"/>
                <a:cs typeface="Arial"/>
                <a:sym typeface="Arial"/>
              </a:defRPr>
            </a:lvl8pPr>
            <a:lvl9pPr indent="0" lvl="8" marL="0" marR="0" rtl="0" algn="ctr">
              <a:lnSpc>
                <a:spcPct val="100000"/>
              </a:lnSpc>
              <a:spcBef>
                <a:spcPts val="0"/>
              </a:spcBef>
              <a:spcAft>
                <a:spcPts val="0"/>
              </a:spcAft>
              <a:buClr>
                <a:schemeClr val="lt1"/>
              </a:buClr>
              <a:buSzPts val="1100"/>
              <a:buFont typeface="Arial"/>
              <a:buNone/>
              <a:defRPr b="0" i="0" sz="11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cxnSp>
        <p:nvCxnSpPr>
          <p:cNvPr id="56" name="Google Shape;56;p13"/>
          <p:cNvCxnSpPr/>
          <p:nvPr/>
        </p:nvCxnSpPr>
        <p:spPr>
          <a:xfrm>
            <a:off x="609600" y="4824603"/>
            <a:ext cx="0" cy="237744"/>
          </a:xfrm>
          <a:prstGeom prst="straightConnector1">
            <a:avLst/>
          </a:prstGeom>
          <a:noFill/>
          <a:ln cap="flat" cmpd="sng" w="12700">
            <a:solidFill>
              <a:schemeClr val="lt1"/>
            </a:solidFill>
            <a:prstDash val="solid"/>
            <a:round/>
            <a:headEnd len="sm" w="sm" type="none"/>
            <a:tailEnd len="sm" w="sm" type="none"/>
          </a:ln>
          <a:effectLst>
            <a:outerShdw blurRad="40000" rotWithShape="0" dir="5400000" dist="20000">
              <a:srgbClr val="000000">
                <a:alpha val="37647"/>
              </a:srgbClr>
            </a:outerShdw>
          </a:effectLst>
        </p:spPr>
      </p:cxnSp>
      <p:sp>
        <p:nvSpPr>
          <p:cNvPr id="57" name="Google Shape;57;p13"/>
          <p:cNvSpPr txBox="1"/>
          <p:nvPr/>
        </p:nvSpPr>
        <p:spPr>
          <a:xfrm>
            <a:off x="685800" y="4800601"/>
            <a:ext cx="5029200" cy="273844"/>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FFFFFF"/>
              </a:buClr>
              <a:buSzPts val="900"/>
              <a:buFont typeface="Arial"/>
              <a:buNone/>
            </a:pPr>
            <a:r>
              <a:rPr b="0" i="0" lang="en" sz="900" u="none" cap="none" strike="noStrike">
                <a:solidFill>
                  <a:srgbClr val="FFFFFF"/>
                </a:solidFill>
                <a:latin typeface="Arial"/>
                <a:ea typeface="Arial"/>
                <a:cs typeface="Arial"/>
                <a:sym typeface="Arial"/>
              </a:rPr>
              <a:t>Georgetown University Center on Education and the Workforce</a:t>
            </a:r>
            <a:endParaRPr sz="1100"/>
          </a:p>
        </p:txBody>
      </p:sp>
      <p:cxnSp>
        <p:nvCxnSpPr>
          <p:cNvPr id="58" name="Google Shape;58;p13"/>
          <p:cNvCxnSpPr/>
          <p:nvPr/>
        </p:nvCxnSpPr>
        <p:spPr>
          <a:xfrm>
            <a:off x="0" y="4743450"/>
            <a:ext cx="9144000" cy="0"/>
          </a:xfrm>
          <a:prstGeom prst="straightConnector1">
            <a:avLst/>
          </a:prstGeom>
          <a:noFill/>
          <a:ln cap="flat" cmpd="sng" w="38100">
            <a:solidFill>
              <a:schemeClr val="accent2"/>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 id="214748367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6.jp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pic>
        <p:nvPicPr>
          <p:cNvPr descr="placeholder.jpg" id="157" name="Google Shape;157;p30"/>
          <p:cNvPicPr preferRelativeResize="0"/>
          <p:nvPr/>
        </p:nvPicPr>
        <p:blipFill rotWithShape="1">
          <a:blip r:embed="rId3">
            <a:alphaModFix/>
          </a:blip>
          <a:srcRect b="851" l="18622" r="0" t="0"/>
          <a:stretch/>
        </p:blipFill>
        <p:spPr>
          <a:xfrm>
            <a:off x="1143854" y="0"/>
            <a:ext cx="5256947" cy="4253256"/>
          </a:xfrm>
          <a:prstGeom prst="rect">
            <a:avLst/>
          </a:prstGeom>
          <a:noFill/>
          <a:ln>
            <a:noFill/>
          </a:ln>
        </p:spPr>
      </p:pic>
      <p:pic>
        <p:nvPicPr>
          <p:cNvPr descr="gradient.png" id="158" name="Google Shape;158;p30"/>
          <p:cNvPicPr preferRelativeResize="0"/>
          <p:nvPr/>
        </p:nvPicPr>
        <p:blipFill rotWithShape="1">
          <a:blip r:embed="rId4">
            <a:alphaModFix/>
          </a:blip>
          <a:srcRect b="3607" l="0" r="0" t="25667"/>
          <a:stretch/>
        </p:blipFill>
        <p:spPr>
          <a:xfrm>
            <a:off x="0" y="0"/>
            <a:ext cx="9144000" cy="4751390"/>
          </a:xfrm>
          <a:prstGeom prst="rect">
            <a:avLst/>
          </a:prstGeom>
          <a:noFill/>
          <a:ln>
            <a:noFill/>
          </a:ln>
        </p:spPr>
      </p:pic>
      <p:sp>
        <p:nvSpPr>
          <p:cNvPr id="159" name="Google Shape;159;p30"/>
          <p:cNvSpPr txBox="1"/>
          <p:nvPr>
            <p:ph type="ctrTitle"/>
          </p:nvPr>
        </p:nvSpPr>
        <p:spPr>
          <a:xfrm>
            <a:off x="1626240" y="614533"/>
            <a:ext cx="6514246" cy="3024188"/>
          </a:xfrm>
          <a:prstGeom prst="rect">
            <a:avLst/>
          </a:prstGeom>
          <a:noFill/>
          <a:ln>
            <a:noFill/>
          </a:ln>
        </p:spPr>
        <p:txBody>
          <a:bodyPr anchorCtr="0" anchor="ctr" bIns="34275" lIns="68575" spcFirstLastPara="1" rIns="68575" wrap="square" tIns="34275">
            <a:normAutofit/>
          </a:bodyPr>
          <a:lstStyle/>
          <a:p>
            <a:pPr indent="0" lvl="0" marL="0" rtl="0" algn="ctr">
              <a:spcBef>
                <a:spcPts val="0"/>
              </a:spcBef>
              <a:spcAft>
                <a:spcPts val="0"/>
              </a:spcAft>
              <a:buClr>
                <a:srgbClr val="F2F2F2"/>
              </a:buClr>
              <a:buSzPts val="2000"/>
              <a:buFont typeface="Arial"/>
              <a:buNone/>
            </a:pPr>
            <a:r>
              <a:rPr lang="en" sz="2000">
                <a:solidFill>
                  <a:srgbClr val="F2F2F2"/>
                </a:solidFill>
                <a:latin typeface="Arial"/>
                <a:ea typeface="Arial"/>
                <a:cs typeface="Arial"/>
                <a:sym typeface="Arial"/>
              </a:rPr>
              <a:t>EWA </a:t>
            </a:r>
            <a:br>
              <a:rPr lang="en" sz="2000">
                <a:solidFill>
                  <a:srgbClr val="F2F2F2"/>
                </a:solidFill>
                <a:latin typeface="Arial"/>
                <a:ea typeface="Arial"/>
                <a:cs typeface="Arial"/>
                <a:sym typeface="Arial"/>
              </a:rPr>
            </a:br>
            <a:br>
              <a:rPr lang="en" sz="1400">
                <a:solidFill>
                  <a:srgbClr val="F2F2F2"/>
                </a:solidFill>
                <a:latin typeface="Arial"/>
                <a:ea typeface="Arial"/>
                <a:cs typeface="Arial"/>
                <a:sym typeface="Arial"/>
              </a:rPr>
            </a:br>
            <a:br>
              <a:rPr lang="en" sz="1400">
                <a:solidFill>
                  <a:srgbClr val="F2F2F2"/>
                </a:solidFill>
                <a:latin typeface="Arial"/>
                <a:ea typeface="Arial"/>
                <a:cs typeface="Arial"/>
                <a:sym typeface="Arial"/>
              </a:rPr>
            </a:br>
            <a:r>
              <a:rPr lang="en" sz="1400">
                <a:solidFill>
                  <a:srgbClr val="F2F2F2"/>
                </a:solidFill>
                <a:latin typeface="Arial"/>
                <a:ea typeface="Arial"/>
                <a:cs typeface="Arial"/>
                <a:sym typeface="Arial"/>
              </a:rPr>
              <a:t>		Who Is (and Isn’t) Going to College: Using Data In Reporting						</a:t>
            </a:r>
            <a:br>
              <a:rPr lang="en" sz="1400">
                <a:solidFill>
                  <a:srgbClr val="F2F2F2"/>
                </a:solidFill>
                <a:latin typeface="Arial"/>
                <a:ea typeface="Arial"/>
                <a:cs typeface="Arial"/>
                <a:sym typeface="Arial"/>
              </a:rPr>
            </a:br>
            <a:br>
              <a:rPr lang="en" sz="1400">
                <a:solidFill>
                  <a:srgbClr val="F2F2F2"/>
                </a:solidFill>
                <a:latin typeface="Arial"/>
                <a:ea typeface="Arial"/>
                <a:cs typeface="Arial"/>
                <a:sym typeface="Arial"/>
              </a:rPr>
            </a:br>
            <a:r>
              <a:rPr lang="en" sz="1400">
                <a:solidFill>
                  <a:srgbClr val="F2F2F2"/>
                </a:solidFill>
                <a:latin typeface="Arial"/>
                <a:ea typeface="Arial"/>
                <a:cs typeface="Arial"/>
                <a:sym typeface="Arial"/>
              </a:rPr>
              <a:t>May 31</a:t>
            </a:r>
            <a:r>
              <a:rPr baseline="30000" lang="en" sz="1400">
                <a:solidFill>
                  <a:srgbClr val="F2F2F2"/>
                </a:solidFill>
                <a:latin typeface="Arial"/>
                <a:ea typeface="Arial"/>
                <a:cs typeface="Arial"/>
                <a:sym typeface="Arial"/>
              </a:rPr>
              <a:t>st</a:t>
            </a:r>
            <a:r>
              <a:rPr lang="en" sz="1400">
                <a:solidFill>
                  <a:srgbClr val="F2F2F2"/>
                </a:solidFill>
                <a:latin typeface="Arial"/>
                <a:ea typeface="Arial"/>
                <a:cs typeface="Arial"/>
                <a:sym typeface="Arial"/>
              </a:rPr>
              <a:t> 2025</a:t>
            </a:r>
            <a:br>
              <a:rPr lang="en" sz="1400">
                <a:solidFill>
                  <a:srgbClr val="F2F2F2"/>
                </a:solidFill>
                <a:latin typeface="Arial"/>
                <a:ea typeface="Arial"/>
                <a:cs typeface="Arial"/>
                <a:sym typeface="Arial"/>
              </a:rPr>
            </a:br>
            <a:endParaRPr sz="1400">
              <a:solidFill>
                <a:srgbClr val="F2F2F2"/>
              </a:solidFill>
              <a:latin typeface="Arial"/>
              <a:ea typeface="Arial"/>
              <a:cs typeface="Arial"/>
              <a:sym typeface="Arial"/>
            </a:endParaRPr>
          </a:p>
        </p:txBody>
      </p:sp>
      <p:sp>
        <p:nvSpPr>
          <p:cNvPr id="160" name="Google Shape;160;p30"/>
          <p:cNvSpPr txBox="1"/>
          <p:nvPr>
            <p:ph idx="1" type="subTitle"/>
          </p:nvPr>
        </p:nvSpPr>
        <p:spPr>
          <a:xfrm>
            <a:off x="1143854" y="3990347"/>
            <a:ext cx="3739510" cy="734682"/>
          </a:xfrm>
          <a:prstGeom prst="rect">
            <a:avLst/>
          </a:prstGeom>
          <a:noFill/>
          <a:ln>
            <a:noFill/>
          </a:ln>
        </p:spPr>
        <p:txBody>
          <a:bodyPr anchorCtr="0" anchor="t" bIns="34275" lIns="68575" spcFirstLastPara="1" rIns="68575" wrap="square" tIns="34275">
            <a:normAutofit fontScale="85000" lnSpcReduction="20000"/>
          </a:bodyPr>
          <a:lstStyle/>
          <a:p>
            <a:pPr indent="0" lvl="0" marL="0" rtl="0" algn="l">
              <a:spcBef>
                <a:spcPts val="0"/>
              </a:spcBef>
              <a:spcAft>
                <a:spcPts val="0"/>
              </a:spcAft>
              <a:buClr>
                <a:schemeClr val="lt1"/>
              </a:buClr>
              <a:buSzPct val="100000"/>
              <a:buNone/>
            </a:pPr>
            <a:r>
              <a:rPr i="1" lang="en" sz="1800">
                <a:solidFill>
                  <a:schemeClr val="lt1"/>
                </a:solidFill>
                <a:latin typeface="Arial"/>
                <a:ea typeface="Arial"/>
                <a:cs typeface="Arial"/>
                <a:sym typeface="Arial"/>
              </a:rPr>
              <a:t>Nicole Smith</a:t>
            </a:r>
            <a:endParaRPr/>
          </a:p>
          <a:p>
            <a:pPr indent="0" lvl="0" marL="0" rtl="0" algn="l">
              <a:spcBef>
                <a:spcPts val="300"/>
              </a:spcBef>
              <a:spcAft>
                <a:spcPts val="0"/>
              </a:spcAft>
              <a:buClr>
                <a:srgbClr val="888888"/>
              </a:buClr>
              <a:buSzPct val="100000"/>
              <a:buNone/>
            </a:pPr>
            <a:r>
              <a:t/>
            </a:r>
            <a:endParaRPr i="1" sz="1800">
              <a:solidFill>
                <a:schemeClr val="lt1"/>
              </a:solidFill>
              <a:latin typeface="Arial"/>
              <a:ea typeface="Arial"/>
              <a:cs typeface="Arial"/>
              <a:sym typeface="Arial"/>
            </a:endParaRPr>
          </a:p>
          <a:p>
            <a:pPr indent="0" lvl="0" marL="0" rtl="0" algn="l">
              <a:spcBef>
                <a:spcPts val="300"/>
              </a:spcBef>
              <a:spcAft>
                <a:spcPts val="0"/>
              </a:spcAft>
              <a:buClr>
                <a:schemeClr val="lt1"/>
              </a:buClr>
              <a:buSzPct val="100000"/>
              <a:buNone/>
            </a:pPr>
            <a:r>
              <a:rPr i="1" lang="en" sz="1800">
                <a:solidFill>
                  <a:schemeClr val="lt1"/>
                </a:solidFill>
                <a:latin typeface="Arial"/>
                <a:ea typeface="Arial"/>
                <a:cs typeface="Arial"/>
                <a:sym typeface="Arial"/>
              </a:rPr>
              <a:t>Nicole.Smith@georgetown.edu</a:t>
            </a:r>
            <a:endParaRPr/>
          </a:p>
        </p:txBody>
      </p:sp>
      <p:sp>
        <p:nvSpPr>
          <p:cNvPr id="161" name="Google Shape;161;p30"/>
          <p:cNvSpPr txBox="1"/>
          <p:nvPr/>
        </p:nvSpPr>
        <p:spPr>
          <a:xfrm>
            <a:off x="3498311" y="3571875"/>
            <a:ext cx="4800600" cy="131445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888888"/>
              </a:solidFill>
              <a:latin typeface="Arial"/>
              <a:ea typeface="Arial"/>
              <a:cs typeface="Arial"/>
              <a:sym typeface="Arial"/>
            </a:endParaRPr>
          </a:p>
        </p:txBody>
      </p:sp>
      <p:sp>
        <p:nvSpPr>
          <p:cNvPr id="162" name="Google Shape;162;p30"/>
          <p:cNvSpPr txBox="1"/>
          <p:nvPr/>
        </p:nvSpPr>
        <p:spPr>
          <a:xfrm>
            <a:off x="4213867" y="4357688"/>
            <a:ext cx="3739510" cy="393702"/>
          </a:xfrm>
          <a:prstGeom prst="rect">
            <a:avLst/>
          </a:prstGeom>
          <a:noFill/>
          <a:ln>
            <a:noFill/>
          </a:ln>
        </p:spPr>
        <p:txBody>
          <a:bodyPr anchorCtr="0" anchor="t" bIns="34275" lIns="68575" spcFirstLastPara="1" rIns="68575" wrap="square" tIns="34275">
            <a:normAutofit/>
          </a:bodyPr>
          <a:lstStyle/>
          <a:p>
            <a:pPr indent="0" lvl="0" marL="0" marR="0" rtl="0" algn="l">
              <a:lnSpc>
                <a:spcPct val="100000"/>
              </a:lnSpc>
              <a:spcBef>
                <a:spcPts val="0"/>
              </a:spcBef>
              <a:spcAft>
                <a:spcPts val="0"/>
              </a:spcAft>
              <a:buClr>
                <a:srgbClr val="000000"/>
              </a:buClr>
              <a:buSzPts val="1800"/>
              <a:buFont typeface="Arial"/>
              <a:buNone/>
            </a:pPr>
            <a:r>
              <a:t/>
            </a:r>
            <a:endParaRPr b="0" i="1" sz="18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1"/>
          <p:cNvSpPr txBox="1"/>
          <p:nvPr>
            <p:ph type="ctrTitle"/>
          </p:nvPr>
        </p:nvSpPr>
        <p:spPr>
          <a:xfrm>
            <a:off x="400050" y="285750"/>
            <a:ext cx="7200900" cy="457201"/>
          </a:xfrm>
          <a:prstGeom prst="rect">
            <a:avLst/>
          </a:prstGeom>
          <a:noFill/>
          <a:ln>
            <a:noFill/>
          </a:ln>
        </p:spPr>
        <p:txBody>
          <a:bodyPr anchorCtr="0" anchor="ctr" bIns="34275" lIns="68575" spcFirstLastPara="1" rIns="68575" wrap="square" tIns="34275">
            <a:normAutofit/>
          </a:bodyPr>
          <a:lstStyle/>
          <a:p>
            <a:pPr indent="0" lvl="0" marL="0" rtl="0" algn="l">
              <a:spcBef>
                <a:spcPts val="0"/>
              </a:spcBef>
              <a:spcAft>
                <a:spcPts val="0"/>
              </a:spcAft>
              <a:buClr>
                <a:schemeClr val="dk1"/>
              </a:buClr>
              <a:buSzPts val="2400"/>
              <a:buFont typeface="Arial"/>
              <a:buNone/>
            </a:pPr>
            <a:r>
              <a:rPr lang="en" sz="2400"/>
              <a:t>Setting the national context</a:t>
            </a:r>
            <a:endParaRPr/>
          </a:p>
        </p:txBody>
      </p:sp>
      <p:sp>
        <p:nvSpPr>
          <p:cNvPr id="169" name="Google Shape;169;p31"/>
          <p:cNvSpPr txBox="1"/>
          <p:nvPr>
            <p:ph idx="12" type="sldNum"/>
          </p:nvPr>
        </p:nvSpPr>
        <p:spPr>
          <a:xfrm>
            <a:off x="76200" y="4806554"/>
            <a:ext cx="457200" cy="273844"/>
          </a:xfrm>
          <a:prstGeom prst="rect">
            <a:avLst/>
          </a:prstGeom>
          <a:noFill/>
          <a:ln>
            <a:noFill/>
          </a:ln>
        </p:spPr>
        <p:txBody>
          <a:bodyPr anchorCtr="0" anchor="t" bIns="34275" lIns="68575" spcFirstLastPara="1" rIns="68575" wrap="square" tIns="34275">
            <a:noAutofit/>
          </a:bodyPr>
          <a:lstStyle/>
          <a:p>
            <a:pPr indent="0" lvl="0" marL="0" rtl="0" algn="ctr">
              <a:lnSpc>
                <a:spcPct val="100000"/>
              </a:lnSpc>
              <a:spcBef>
                <a:spcPts val="0"/>
              </a:spcBef>
              <a:spcAft>
                <a:spcPts val="0"/>
              </a:spcAft>
              <a:buClr>
                <a:schemeClr val="lt1"/>
              </a:buClr>
              <a:buSzPts val="1100"/>
              <a:buFont typeface="Arial"/>
              <a:buNone/>
            </a:pPr>
            <a:fld id="{00000000-1234-1234-1234-123412341234}" type="slidenum">
              <a:rPr lang="en">
                <a:solidFill>
                  <a:schemeClr val="lt1"/>
                </a:solidFill>
              </a:rPr>
              <a:t>‹#›</a:t>
            </a:fld>
            <a:endParaRPr>
              <a:solidFill>
                <a:schemeClr val="lt1"/>
              </a:solidFill>
            </a:endParaRPr>
          </a:p>
        </p:txBody>
      </p:sp>
      <p:sp>
        <p:nvSpPr>
          <p:cNvPr id="170" name="Google Shape;170;p31"/>
          <p:cNvSpPr/>
          <p:nvPr/>
        </p:nvSpPr>
        <p:spPr>
          <a:xfrm>
            <a:off x="400050" y="914400"/>
            <a:ext cx="8401050" cy="3300904"/>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0" i="0" lang="en" sz="1500" u="none" cap="none" strike="noStrike">
                <a:solidFill>
                  <a:srgbClr val="000000"/>
                </a:solidFill>
                <a:latin typeface="Arial"/>
                <a:ea typeface="Arial"/>
                <a:cs typeface="Arial"/>
                <a:sym typeface="Arial"/>
              </a:rPr>
              <a:t>Demand</a:t>
            </a:r>
            <a:endParaRPr sz="1100"/>
          </a:p>
          <a:p>
            <a:pPr indent="-247650" lvl="0" marL="254000" marR="0" rtl="0" algn="l">
              <a:lnSpc>
                <a:spcPct val="100000"/>
              </a:lnSpc>
              <a:spcBef>
                <a:spcPts val="0"/>
              </a:spcBef>
              <a:spcAft>
                <a:spcPts val="0"/>
              </a:spcAft>
              <a:buClr>
                <a:srgbClr val="000000"/>
              </a:buClr>
              <a:buSzPts val="1500"/>
              <a:buFont typeface="Arial"/>
              <a:buChar char="•"/>
            </a:pPr>
            <a:r>
              <a:rPr b="0" i="0" lang="en" sz="1500" u="none" cap="none" strike="noStrike">
                <a:solidFill>
                  <a:srgbClr val="000000"/>
                </a:solidFill>
                <a:latin typeface="Arial"/>
                <a:ea typeface="Arial"/>
                <a:cs typeface="Arial"/>
                <a:sym typeface="Arial"/>
              </a:rPr>
              <a:t>Over the past half century, postsecondary education has taken on an increasingly important role in career preparation in the United States, with profound effects on the life experiences of young adults. </a:t>
            </a:r>
            <a:endParaRPr sz="1100"/>
          </a:p>
          <a:p>
            <a:pPr indent="-247650" lvl="0" marL="254000" marR="0" rtl="0" algn="l">
              <a:lnSpc>
                <a:spcPct val="100000"/>
              </a:lnSpc>
              <a:spcBef>
                <a:spcPts val="0"/>
              </a:spcBef>
              <a:spcAft>
                <a:spcPts val="0"/>
              </a:spcAft>
              <a:buClr>
                <a:srgbClr val="000000"/>
              </a:buClr>
              <a:buSzPts val="1500"/>
              <a:buFont typeface="Arial"/>
              <a:buChar char="•"/>
            </a:pPr>
            <a:r>
              <a:rPr b="0" i="0" lang="en" sz="1500" u="none" cap="none" strike="noStrike">
                <a:solidFill>
                  <a:srgbClr val="000000"/>
                </a:solidFill>
                <a:latin typeface="Arial"/>
                <a:ea typeface="Arial"/>
                <a:cs typeface="Arial"/>
                <a:sym typeface="Arial"/>
              </a:rPr>
              <a:t>Having a college credential has become both more valuable in the labor market and more expensive, with much of the burden falling directly on students and their families. </a:t>
            </a:r>
            <a:endParaRPr sz="1100"/>
          </a:p>
          <a:p>
            <a:pPr indent="-247650" lvl="0" marL="254000" marR="0" rtl="0" algn="l">
              <a:lnSpc>
                <a:spcPct val="100000"/>
              </a:lnSpc>
              <a:spcBef>
                <a:spcPts val="0"/>
              </a:spcBef>
              <a:spcAft>
                <a:spcPts val="0"/>
              </a:spcAft>
              <a:buClr>
                <a:srgbClr val="000000"/>
              </a:buClr>
              <a:buSzPts val="1500"/>
              <a:buFont typeface="Arial"/>
              <a:buChar char="•"/>
            </a:pPr>
            <a:r>
              <a:rPr b="0" i="0" lang="en" sz="1500" u="none" cap="none" strike="noStrike">
                <a:solidFill>
                  <a:srgbClr val="000000"/>
                </a:solidFill>
                <a:latin typeface="Arial"/>
                <a:ea typeface="Arial"/>
                <a:cs typeface="Arial"/>
                <a:sym typeface="Arial"/>
              </a:rPr>
              <a:t>Postsecondary education and training beyond high school has become the sole arbiter of upward economic mobility in American. Our research shows that close to 72</a:t>
            </a:r>
            <a:r>
              <a:rPr lang="en" sz="1500"/>
              <a:t>%</a:t>
            </a:r>
            <a:r>
              <a:rPr b="0" i="0" lang="en" sz="1500" u="none" cap="none" strike="noStrike">
                <a:solidFill>
                  <a:srgbClr val="000000"/>
                </a:solidFill>
                <a:latin typeface="Arial"/>
                <a:ea typeface="Arial"/>
                <a:cs typeface="Arial"/>
                <a:sym typeface="Arial"/>
              </a:rPr>
              <a:t> of all jobs will require postsecondary education by 2031, up from 68% in 2021 and 32</a:t>
            </a:r>
            <a:r>
              <a:rPr lang="en" sz="1500"/>
              <a:t>%</a:t>
            </a:r>
            <a:r>
              <a:rPr b="0" i="0" lang="en" sz="1500" u="none" cap="none" strike="noStrike">
                <a:solidFill>
                  <a:srgbClr val="000000"/>
                </a:solidFill>
                <a:latin typeface="Arial"/>
                <a:ea typeface="Arial"/>
                <a:cs typeface="Arial"/>
                <a:sym typeface="Arial"/>
              </a:rPr>
              <a:t> in 1983. </a:t>
            </a:r>
            <a:endParaRPr sz="1100"/>
          </a:p>
          <a:p>
            <a:pPr indent="-152400" lvl="0" marL="25400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 sz="1500" u="none" cap="none" strike="noStrike">
                <a:solidFill>
                  <a:srgbClr val="000000"/>
                </a:solidFill>
                <a:latin typeface="Arial"/>
                <a:ea typeface="Arial"/>
                <a:cs typeface="Arial"/>
                <a:sym typeface="Arial"/>
              </a:rPr>
              <a:t>Supply</a:t>
            </a:r>
            <a:endParaRPr sz="1100"/>
          </a:p>
          <a:p>
            <a:pPr indent="-247650" lvl="0" marL="254000" marR="0" rtl="0" algn="l">
              <a:lnSpc>
                <a:spcPct val="100000"/>
              </a:lnSpc>
              <a:spcBef>
                <a:spcPts val="0"/>
              </a:spcBef>
              <a:spcAft>
                <a:spcPts val="0"/>
              </a:spcAft>
              <a:buClr>
                <a:srgbClr val="000000"/>
              </a:buClr>
              <a:buSzPts val="1500"/>
              <a:buFont typeface="Arial"/>
              <a:buChar char="•"/>
            </a:pPr>
            <a:r>
              <a:rPr b="0" i="0" lang="en" sz="1500" u="none" cap="none" strike="noStrike">
                <a:solidFill>
                  <a:srgbClr val="000000"/>
                </a:solidFill>
                <a:latin typeface="Arial"/>
                <a:ea typeface="Arial"/>
                <a:cs typeface="Arial"/>
                <a:sym typeface="Arial"/>
              </a:rPr>
              <a:t>A sharp drop in the number of high school graduates starting around 2025.</a:t>
            </a:r>
            <a:endParaRPr sz="1100"/>
          </a:p>
          <a:p>
            <a:pPr indent="-247650" lvl="0" marL="254000" marR="0" rtl="0" algn="l">
              <a:lnSpc>
                <a:spcPct val="100000"/>
              </a:lnSpc>
              <a:spcBef>
                <a:spcPts val="0"/>
              </a:spcBef>
              <a:spcAft>
                <a:spcPts val="0"/>
              </a:spcAft>
              <a:buClr>
                <a:srgbClr val="000000"/>
              </a:buClr>
              <a:buSzPts val="1500"/>
              <a:buFont typeface="Arial"/>
              <a:buChar char="•"/>
            </a:pPr>
            <a:r>
              <a:rPr b="0" i="0" lang="en" sz="1500" u="none" cap="none" strike="noStrike">
                <a:solidFill>
                  <a:srgbClr val="000000"/>
                </a:solidFill>
                <a:latin typeface="Arial"/>
                <a:ea typeface="Arial"/>
                <a:cs typeface="Arial"/>
                <a:sym typeface="Arial"/>
              </a:rPr>
              <a:t>Triggered by the decline in birth rates following the 2008 financial crisis.</a:t>
            </a:r>
            <a:endParaRPr sz="1100"/>
          </a:p>
          <a:p>
            <a:pPr indent="-247650" lvl="0" marL="254000" marR="0" rtl="0" algn="l">
              <a:lnSpc>
                <a:spcPct val="100000"/>
              </a:lnSpc>
              <a:spcBef>
                <a:spcPts val="0"/>
              </a:spcBef>
              <a:spcAft>
                <a:spcPts val="0"/>
              </a:spcAft>
              <a:buClr>
                <a:srgbClr val="000000"/>
              </a:buClr>
              <a:buSzPts val="1500"/>
              <a:buFont typeface="Arial"/>
              <a:buChar char="•"/>
            </a:pPr>
            <a:r>
              <a:rPr b="0" i="0" lang="en" sz="1500" u="none" cap="none" strike="noStrike">
                <a:solidFill>
                  <a:srgbClr val="000000"/>
                </a:solidFill>
                <a:latin typeface="Arial"/>
                <a:ea typeface="Arial"/>
                <a:cs typeface="Arial"/>
                <a:sym typeface="Arial"/>
              </a:rPr>
              <a:t>Impacts enrollment in postsecondary institutions, especially in the Northeast and Midwest.</a:t>
            </a:r>
            <a:endParaRPr sz="11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2"/>
          <p:cNvSpPr txBox="1"/>
          <p:nvPr>
            <p:ph type="title"/>
          </p:nvPr>
        </p:nvSpPr>
        <p:spPr>
          <a:xfrm>
            <a:off x="457200" y="205978"/>
            <a:ext cx="8229600" cy="857250"/>
          </a:xfrm>
          <a:prstGeom prst="rect">
            <a:avLst/>
          </a:prstGeom>
          <a:noFill/>
          <a:ln>
            <a:noFill/>
          </a:ln>
        </p:spPr>
        <p:txBody>
          <a:bodyPr anchorCtr="0" anchor="ctr" bIns="34275" lIns="68575" spcFirstLastPara="1" rIns="68575" wrap="square" tIns="34275">
            <a:normAutofit/>
          </a:bodyPr>
          <a:lstStyle/>
          <a:p>
            <a:pPr indent="0" lvl="0" marL="0" rtl="0" algn="l">
              <a:spcBef>
                <a:spcPts val="0"/>
              </a:spcBef>
              <a:spcAft>
                <a:spcPts val="0"/>
              </a:spcAft>
              <a:buClr>
                <a:schemeClr val="dk1"/>
              </a:buClr>
              <a:buSzPts val="2400"/>
              <a:buFont typeface="Arial"/>
              <a:buNone/>
            </a:pPr>
            <a:r>
              <a:rPr lang="en" sz="2400"/>
              <a:t>Key Drivers</a:t>
            </a:r>
            <a:endParaRPr/>
          </a:p>
        </p:txBody>
      </p:sp>
      <p:sp>
        <p:nvSpPr>
          <p:cNvPr id="176" name="Google Shape;176;p32"/>
          <p:cNvSpPr txBox="1"/>
          <p:nvPr>
            <p:ph idx="1" type="body"/>
          </p:nvPr>
        </p:nvSpPr>
        <p:spPr>
          <a:xfrm>
            <a:off x="342900" y="1046900"/>
            <a:ext cx="8001000" cy="2953600"/>
          </a:xfrm>
          <a:prstGeom prst="rect">
            <a:avLst/>
          </a:prstGeom>
          <a:noFill/>
          <a:ln>
            <a:noFill/>
          </a:ln>
        </p:spPr>
        <p:txBody>
          <a:bodyPr anchorCtr="0" anchor="t" bIns="34275" lIns="68575" spcFirstLastPara="1" rIns="68575" wrap="square" tIns="34275">
            <a:noAutofit/>
          </a:bodyPr>
          <a:lstStyle/>
          <a:p>
            <a:pPr indent="-260350" lvl="0" marL="254000" rtl="0" algn="l">
              <a:spcBef>
                <a:spcPts val="0"/>
              </a:spcBef>
              <a:spcAft>
                <a:spcPts val="0"/>
              </a:spcAft>
              <a:buClr>
                <a:srgbClr val="3F3F3F"/>
              </a:buClr>
              <a:buSzPts val="1700"/>
              <a:buChar char="•"/>
            </a:pPr>
            <a:r>
              <a:rPr lang="en" sz="1700"/>
              <a:t>2008 Recession → Fewer Births</a:t>
            </a:r>
            <a:endParaRPr/>
          </a:p>
          <a:p>
            <a:pPr indent="-260350" lvl="0" marL="254000" rtl="0" algn="l">
              <a:spcBef>
                <a:spcPts val="300"/>
              </a:spcBef>
              <a:spcAft>
                <a:spcPts val="0"/>
              </a:spcAft>
              <a:buClr>
                <a:srgbClr val="3F3F3F"/>
              </a:buClr>
              <a:buSzPts val="1700"/>
              <a:buChar char="•"/>
            </a:pPr>
            <a:r>
              <a:rPr lang="en" sz="1700"/>
              <a:t>Aging Population</a:t>
            </a:r>
            <a:endParaRPr sz="1700"/>
          </a:p>
          <a:p>
            <a:pPr indent="-260350" lvl="0" marL="254000" rtl="0" algn="l">
              <a:spcBef>
                <a:spcPts val="300"/>
              </a:spcBef>
              <a:spcAft>
                <a:spcPts val="0"/>
              </a:spcAft>
              <a:buClr>
                <a:srgbClr val="3F3F3F"/>
              </a:buClr>
              <a:buSzPts val="1700"/>
              <a:buChar char="•"/>
            </a:pPr>
            <a:r>
              <a:rPr lang="en" sz="1700"/>
              <a:t>Out-Migration</a:t>
            </a:r>
            <a:r>
              <a:rPr lang="en" sz="1700"/>
              <a:t> from key regions</a:t>
            </a:r>
            <a:endParaRPr/>
          </a:p>
          <a:p>
            <a:pPr indent="-260350" lvl="0" marL="254000" rtl="0" algn="l">
              <a:spcBef>
                <a:spcPts val="300"/>
              </a:spcBef>
              <a:spcAft>
                <a:spcPts val="0"/>
              </a:spcAft>
              <a:buClr>
                <a:srgbClr val="3F3F3F"/>
              </a:buClr>
              <a:buSzPts val="1700"/>
              <a:buChar char="•"/>
            </a:pPr>
            <a:r>
              <a:rPr lang="en" sz="1700"/>
              <a:t>Competition from alternative education pathways</a:t>
            </a:r>
            <a:endParaRPr sz="1700"/>
          </a:p>
          <a:p>
            <a:pPr indent="-152400" lvl="0" marL="254000" rtl="0" algn="l">
              <a:spcBef>
                <a:spcPts val="300"/>
              </a:spcBef>
              <a:spcAft>
                <a:spcPts val="0"/>
              </a:spcAft>
              <a:buClr>
                <a:srgbClr val="3F3F3F"/>
              </a:buClr>
              <a:buSzPts val="1700"/>
              <a:buNone/>
            </a:pPr>
            <a:r>
              <a:t/>
            </a:r>
            <a:endParaRPr sz="1700"/>
          </a:p>
          <a:p>
            <a:pPr indent="-152400" lvl="0" marL="254000" rtl="0" algn="l">
              <a:spcBef>
                <a:spcPts val="300"/>
              </a:spcBef>
              <a:spcAft>
                <a:spcPts val="0"/>
              </a:spcAft>
              <a:buClr>
                <a:srgbClr val="3F3F3F"/>
              </a:buClr>
              <a:buSzPts val="1700"/>
              <a:buNone/>
            </a:pPr>
            <a:r>
              <a:t/>
            </a:r>
            <a:endParaRPr sz="1700"/>
          </a:p>
          <a:p>
            <a:pPr indent="-260350" lvl="0" marL="254000" rtl="0" algn="l">
              <a:spcBef>
                <a:spcPts val="300"/>
              </a:spcBef>
              <a:spcAft>
                <a:spcPts val="0"/>
              </a:spcAft>
              <a:buClr>
                <a:srgbClr val="3F3F3F"/>
              </a:buClr>
              <a:buSzPts val="1700"/>
              <a:buChar char="•"/>
            </a:pPr>
            <a:r>
              <a:rPr lang="en" sz="1700"/>
              <a:t>High school graduate numbers projected to decline from 2025 to 2037.</a:t>
            </a:r>
            <a:endParaRPr/>
          </a:p>
          <a:p>
            <a:pPr indent="-260350" lvl="0" marL="254000" rtl="0" algn="l">
              <a:spcBef>
                <a:spcPts val="300"/>
              </a:spcBef>
              <a:spcAft>
                <a:spcPts val="0"/>
              </a:spcAft>
              <a:buClr>
                <a:srgbClr val="3F3F3F"/>
              </a:buClr>
              <a:buSzPts val="1700"/>
              <a:buChar char="•"/>
            </a:pPr>
            <a:r>
              <a:rPr lang="en" sz="1700"/>
              <a:t>Greatest impacts expected in the Northeast and Midwest.</a:t>
            </a:r>
            <a:endParaRPr/>
          </a:p>
          <a:p>
            <a:pPr indent="-260350" lvl="0" marL="254000" rtl="0" algn="l">
              <a:spcBef>
                <a:spcPts val="300"/>
              </a:spcBef>
              <a:spcAft>
                <a:spcPts val="0"/>
              </a:spcAft>
              <a:buClr>
                <a:srgbClr val="3F3F3F"/>
              </a:buClr>
              <a:buSzPts val="1700"/>
              <a:buChar char="•"/>
            </a:pPr>
            <a:r>
              <a:rPr lang="en" sz="1700"/>
              <a:t>Some states may see increases due to demographic shifts.</a:t>
            </a:r>
            <a:endParaRPr/>
          </a:p>
          <a:p>
            <a:pPr indent="-152400" lvl="0" marL="254000" rtl="0" algn="l">
              <a:spcBef>
                <a:spcPts val="300"/>
              </a:spcBef>
              <a:spcAft>
                <a:spcPts val="0"/>
              </a:spcAft>
              <a:buClr>
                <a:srgbClr val="3F3F3F"/>
              </a:buClr>
              <a:buSzPts val="1700"/>
              <a:buNone/>
            </a:pPr>
            <a:r>
              <a:t/>
            </a:r>
            <a:endParaRPr sz="17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3"/>
          <p:cNvSpPr txBox="1"/>
          <p:nvPr>
            <p:ph idx="12" type="sldNum"/>
          </p:nvPr>
        </p:nvSpPr>
        <p:spPr>
          <a:xfrm>
            <a:off x="76200" y="4806554"/>
            <a:ext cx="457200" cy="273844"/>
          </a:xfrm>
          <a:prstGeom prst="rect">
            <a:avLst/>
          </a:prstGeom>
          <a:noFill/>
          <a:ln>
            <a:noFill/>
          </a:ln>
        </p:spPr>
        <p:txBody>
          <a:bodyPr anchorCtr="0" anchor="t" bIns="34275" lIns="68575" spcFirstLastPara="1" rIns="68575" wrap="square" tIns="34275">
            <a:noAutofit/>
          </a:bodyPr>
          <a:lstStyle/>
          <a:p>
            <a:pPr indent="0" lvl="0" marL="0" rtl="0" algn="ctr">
              <a:lnSpc>
                <a:spcPct val="100000"/>
              </a:lnSpc>
              <a:spcBef>
                <a:spcPts val="0"/>
              </a:spcBef>
              <a:spcAft>
                <a:spcPts val="0"/>
              </a:spcAft>
              <a:buClr>
                <a:schemeClr val="lt1"/>
              </a:buClr>
              <a:buSzPts val="1100"/>
              <a:buFont typeface="Arial"/>
              <a:buNone/>
            </a:pPr>
            <a:fld id="{00000000-1234-1234-1234-123412341234}" type="slidenum">
              <a:rPr lang="en">
                <a:solidFill>
                  <a:schemeClr val="lt1"/>
                </a:solidFill>
              </a:rPr>
              <a:t>‹#›</a:t>
            </a:fld>
            <a:endParaRPr>
              <a:solidFill>
                <a:schemeClr val="lt1"/>
              </a:solidFill>
            </a:endParaRPr>
          </a:p>
        </p:txBody>
      </p:sp>
      <p:sp>
        <p:nvSpPr>
          <p:cNvPr id="182" name="Google Shape;182;p33"/>
          <p:cNvSpPr/>
          <p:nvPr/>
        </p:nvSpPr>
        <p:spPr>
          <a:xfrm>
            <a:off x="114300" y="457200"/>
            <a:ext cx="3102291" cy="3520195"/>
          </a:xfrm>
          <a:prstGeom prst="rect">
            <a:avLst/>
          </a:prstGeom>
          <a:noFill/>
          <a:ln>
            <a:noFill/>
          </a:ln>
        </p:spPr>
        <p:txBody>
          <a:bodyPr anchorCtr="0" anchor="t" bIns="34275" lIns="68575" spcFirstLastPara="1" rIns="68575" wrap="square" tIns="34275">
            <a:noAutofit/>
          </a:bodyPr>
          <a:lstStyle/>
          <a:p>
            <a:pPr indent="0" lvl="1" marL="13970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Cambria"/>
              <a:ea typeface="Cambria"/>
              <a:cs typeface="Cambria"/>
              <a:sym typeface="Cambria"/>
            </a:endParaRPr>
          </a:p>
          <a:p>
            <a:pPr indent="0" lvl="1" marL="139700" marR="0" rtl="0" algn="l">
              <a:lnSpc>
                <a:spcPct val="100000"/>
              </a:lnSpc>
              <a:spcBef>
                <a:spcPts val="0"/>
              </a:spcBef>
              <a:spcAft>
                <a:spcPts val="0"/>
              </a:spcAft>
              <a:buClr>
                <a:srgbClr val="000000"/>
              </a:buClr>
              <a:buSzPts val="1700"/>
              <a:buFont typeface="Cambria"/>
              <a:buNone/>
            </a:pPr>
            <a:r>
              <a:rPr b="1" i="0" lang="en" sz="1700" u="none" cap="none" strike="noStrike">
                <a:solidFill>
                  <a:srgbClr val="000000"/>
                </a:solidFill>
                <a:latin typeface="Cambria"/>
                <a:ea typeface="Cambria"/>
                <a:cs typeface="Cambria"/>
                <a:sym typeface="Cambria"/>
              </a:rPr>
              <a:t>The vast majority of white freshmen are going to the 468 most selective four-year colleges.</a:t>
            </a:r>
            <a:endParaRPr sz="1100"/>
          </a:p>
          <a:p>
            <a:pPr indent="0" lvl="1" marL="13970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Cambria"/>
              <a:ea typeface="Cambria"/>
              <a:cs typeface="Cambria"/>
              <a:sym typeface="Cambria"/>
            </a:endParaRPr>
          </a:p>
          <a:p>
            <a:pPr indent="0" lvl="1" marL="139700" marR="0" rtl="0" algn="l">
              <a:lnSpc>
                <a:spcPct val="100000"/>
              </a:lnSpc>
              <a:spcBef>
                <a:spcPts val="0"/>
              </a:spcBef>
              <a:spcAft>
                <a:spcPts val="0"/>
              </a:spcAft>
              <a:buClr>
                <a:srgbClr val="FFFFFF"/>
              </a:buClr>
              <a:buSzPts val="1700"/>
              <a:buFont typeface="Cambria"/>
              <a:buNone/>
            </a:pPr>
            <a:r>
              <a:rPr b="1" i="0" lang="en" sz="1700" u="none" cap="none" strike="noStrike">
                <a:solidFill>
                  <a:srgbClr val="FFFFFF"/>
                </a:solidFill>
                <a:latin typeface="Cambria"/>
                <a:ea typeface="Cambria"/>
                <a:cs typeface="Cambria"/>
                <a:sym typeface="Cambria"/>
              </a:rPr>
              <a:t>African American and Hispanic freshmen on the other hand are primarily  attending under-resourced two- and fou-year colleges.</a:t>
            </a:r>
            <a:endParaRPr b="0" i="0" sz="1700" u="none" cap="none" strike="noStrike">
              <a:solidFill>
                <a:srgbClr val="000000"/>
              </a:solidFill>
              <a:latin typeface="Cambria"/>
              <a:ea typeface="Cambria"/>
              <a:cs typeface="Cambria"/>
              <a:sym typeface="Cambria"/>
            </a:endParaRPr>
          </a:p>
          <a:p>
            <a:pPr indent="0" lvl="0" marL="13970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Cambria"/>
              <a:ea typeface="Cambria"/>
              <a:cs typeface="Cambria"/>
              <a:sym typeface="Cambria"/>
            </a:endParaRPr>
          </a:p>
          <a:p>
            <a:pPr indent="0" lvl="0" marL="13970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Cambria"/>
              <a:ea typeface="Cambria"/>
              <a:cs typeface="Cambria"/>
              <a:sym typeface="Cambria"/>
            </a:endParaRPr>
          </a:p>
        </p:txBody>
      </p:sp>
      <p:sp>
        <p:nvSpPr>
          <p:cNvPr id="183" name="Google Shape;183;p33"/>
          <p:cNvSpPr txBox="1"/>
          <p:nvPr/>
        </p:nvSpPr>
        <p:spPr>
          <a:xfrm>
            <a:off x="3381852" y="4675381"/>
            <a:ext cx="2988495" cy="415499"/>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800"/>
              <a:buFont typeface="Calibri"/>
              <a:buNone/>
            </a:pPr>
            <a:r>
              <a:rPr b="0" i="0" lang="en" sz="800" u="none" cap="none" strike="noStrike">
                <a:solidFill>
                  <a:srgbClr val="000000"/>
                </a:solidFill>
                <a:latin typeface="Calibri"/>
                <a:ea typeface="Calibri"/>
                <a:cs typeface="Calibri"/>
                <a:sym typeface="Calibri"/>
              </a:rPr>
              <a:t>SOURCE: Georgetown University Center on Education and the Workforce</a:t>
            </a:r>
            <a:endParaRPr sz="1100"/>
          </a:p>
          <a:p>
            <a:pPr indent="0" lvl="0" marL="0" marR="0" rtl="0" algn="l">
              <a:lnSpc>
                <a:spcPct val="100000"/>
              </a:lnSpc>
              <a:spcBef>
                <a:spcPts val="0"/>
              </a:spcBef>
              <a:spcAft>
                <a:spcPts val="0"/>
              </a:spcAft>
              <a:buClr>
                <a:srgbClr val="000000"/>
              </a:buClr>
              <a:buSzPts val="800"/>
              <a:buFont typeface="Calibri"/>
              <a:buNone/>
            </a:pPr>
            <a:r>
              <a:rPr b="0" i="0" lang="en" sz="800" u="none" cap="none" strike="noStrike">
                <a:solidFill>
                  <a:srgbClr val="000000"/>
                </a:solidFill>
                <a:latin typeface="Calibri"/>
                <a:ea typeface="Calibri"/>
                <a:cs typeface="Calibri"/>
                <a:sym typeface="Calibri"/>
              </a:rPr>
              <a:t>analysis of IPEDS data; various years.  </a:t>
            </a:r>
            <a:endParaRPr sz="1100"/>
          </a:p>
          <a:p>
            <a:pPr indent="0" lvl="0" marL="0" marR="0" rtl="0" algn="l">
              <a:lnSpc>
                <a:spcPct val="100000"/>
              </a:lnSpc>
              <a:spcBef>
                <a:spcPts val="0"/>
              </a:spcBef>
              <a:spcAft>
                <a:spcPts val="0"/>
              </a:spcAft>
              <a:buClr>
                <a:srgbClr val="000000"/>
              </a:buClr>
              <a:buSzPts val="800"/>
              <a:buFont typeface="Calibri"/>
              <a:buNone/>
            </a:pPr>
            <a:r>
              <a:rPr b="0" i="0" lang="en" sz="800" u="none" cap="none" strike="noStrike">
                <a:solidFill>
                  <a:srgbClr val="000000"/>
                </a:solidFill>
                <a:latin typeface="Calibri"/>
                <a:ea typeface="Calibri"/>
                <a:cs typeface="Calibri"/>
                <a:sym typeface="Calibri"/>
              </a:rPr>
              <a:t> </a:t>
            </a:r>
            <a:endParaRPr sz="1100"/>
          </a:p>
        </p:txBody>
      </p:sp>
      <p:pic>
        <p:nvPicPr>
          <p:cNvPr descr="Fig.2.pdf" id="184" name="Google Shape;184;p33"/>
          <p:cNvPicPr preferRelativeResize="0"/>
          <p:nvPr/>
        </p:nvPicPr>
        <p:blipFill rotWithShape="1">
          <a:blip r:embed="rId3">
            <a:alphaModFix/>
          </a:blip>
          <a:srcRect b="0" l="0" r="0" t="0"/>
          <a:stretch/>
        </p:blipFill>
        <p:spPr>
          <a:xfrm>
            <a:off x="3114675" y="-144780"/>
            <a:ext cx="3974523"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4"/>
          <p:cNvSpPr txBox="1"/>
          <p:nvPr>
            <p:ph idx="12" type="sldNum"/>
          </p:nvPr>
        </p:nvSpPr>
        <p:spPr>
          <a:xfrm>
            <a:off x="76200" y="4806554"/>
            <a:ext cx="457200" cy="273844"/>
          </a:xfrm>
          <a:prstGeom prst="rect">
            <a:avLst/>
          </a:prstGeom>
          <a:noFill/>
          <a:ln>
            <a:noFill/>
          </a:ln>
        </p:spPr>
        <p:txBody>
          <a:bodyPr anchorCtr="0" anchor="t" bIns="34275" lIns="68575" spcFirstLastPara="1" rIns="68575" wrap="square" tIns="34275">
            <a:noAutofit/>
          </a:bodyPr>
          <a:lstStyle/>
          <a:p>
            <a:pPr indent="0" lvl="0" marL="0" rtl="0" algn="ctr">
              <a:lnSpc>
                <a:spcPct val="100000"/>
              </a:lnSpc>
              <a:spcBef>
                <a:spcPts val="0"/>
              </a:spcBef>
              <a:spcAft>
                <a:spcPts val="0"/>
              </a:spcAft>
              <a:buClr>
                <a:schemeClr val="lt1"/>
              </a:buClr>
              <a:buSzPts val="1100"/>
              <a:buFont typeface="Arial"/>
              <a:buNone/>
            </a:pPr>
            <a:fld id="{00000000-1234-1234-1234-123412341234}" type="slidenum">
              <a:rPr lang="en">
                <a:solidFill>
                  <a:schemeClr val="lt1"/>
                </a:solidFill>
              </a:rPr>
              <a:t>‹#›</a:t>
            </a:fld>
            <a:endParaRPr>
              <a:solidFill>
                <a:schemeClr val="lt1"/>
              </a:solidFill>
            </a:endParaRPr>
          </a:p>
        </p:txBody>
      </p:sp>
      <p:pic>
        <p:nvPicPr>
          <p:cNvPr id="191" name="Google Shape;191;p34"/>
          <p:cNvPicPr preferRelativeResize="0"/>
          <p:nvPr/>
        </p:nvPicPr>
        <p:blipFill rotWithShape="1">
          <a:blip r:embed="rId3">
            <a:alphaModFix/>
          </a:blip>
          <a:srcRect b="0" l="0" r="0" t="0"/>
          <a:stretch/>
        </p:blipFill>
        <p:spPr>
          <a:xfrm>
            <a:off x="1714500" y="314550"/>
            <a:ext cx="5829300" cy="4000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pic>
        <p:nvPicPr>
          <p:cNvPr id="196" name="Google Shape;196;p35"/>
          <p:cNvPicPr preferRelativeResize="0"/>
          <p:nvPr/>
        </p:nvPicPr>
        <p:blipFill>
          <a:blip r:embed="rId3">
            <a:alphaModFix/>
          </a:blip>
          <a:stretch>
            <a:fillRect/>
          </a:stretch>
        </p:blipFill>
        <p:spPr>
          <a:xfrm>
            <a:off x="928875" y="1162425"/>
            <a:ext cx="7024375" cy="3511451"/>
          </a:xfrm>
          <a:prstGeom prst="rect">
            <a:avLst/>
          </a:prstGeom>
          <a:noFill/>
          <a:ln>
            <a:noFill/>
          </a:ln>
        </p:spPr>
      </p:pic>
      <p:sp>
        <p:nvSpPr>
          <p:cNvPr id="197" name="Google Shape;197;p35"/>
          <p:cNvSpPr txBox="1"/>
          <p:nvPr>
            <p:ph type="ctrTitle"/>
          </p:nvPr>
        </p:nvSpPr>
        <p:spPr>
          <a:xfrm>
            <a:off x="400050" y="285750"/>
            <a:ext cx="7200900" cy="457200"/>
          </a:xfrm>
          <a:prstGeom prst="rect">
            <a:avLst/>
          </a:prstGeom>
          <a:no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SzPts val="2400"/>
              <a:buFont typeface="Arial"/>
              <a:buNone/>
            </a:pPr>
            <a:r>
              <a:rPr lang="en" sz="1800"/>
              <a:t>Americans aged 65 and older are an increasing </a:t>
            </a:r>
            <a:endParaRPr sz="1800"/>
          </a:p>
          <a:p>
            <a:pPr indent="0" lvl="0" marL="0" rtl="0" algn="ctr">
              <a:spcBef>
                <a:spcPts val="0"/>
              </a:spcBef>
              <a:spcAft>
                <a:spcPts val="0"/>
              </a:spcAft>
              <a:buClr>
                <a:schemeClr val="dk1"/>
              </a:buClr>
              <a:buSzPts val="2400"/>
              <a:buFont typeface="Arial"/>
              <a:buNone/>
            </a:pPr>
            <a:r>
              <a:rPr lang="en" sz="1800"/>
              <a:t>share of the population </a:t>
            </a:r>
            <a:endParaRPr sz="1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6"/>
          <p:cNvSpPr txBox="1"/>
          <p:nvPr>
            <p:ph type="ctrTitle"/>
          </p:nvPr>
        </p:nvSpPr>
        <p:spPr>
          <a:xfrm>
            <a:off x="285750" y="171450"/>
            <a:ext cx="8629650" cy="628650"/>
          </a:xfrm>
          <a:prstGeom prst="rect">
            <a:avLst/>
          </a:prstGeom>
          <a:noFill/>
          <a:ln>
            <a:noFill/>
          </a:ln>
        </p:spPr>
        <p:txBody>
          <a:bodyPr anchorCtr="0" anchor="ctr" bIns="34275" lIns="68575" spcFirstLastPara="1" rIns="68575" wrap="square" tIns="34275">
            <a:normAutofit/>
          </a:bodyPr>
          <a:lstStyle/>
          <a:p>
            <a:pPr indent="0" lvl="0" marL="0" rtl="0" algn="ctr">
              <a:spcBef>
                <a:spcPts val="0"/>
              </a:spcBef>
              <a:spcAft>
                <a:spcPts val="0"/>
              </a:spcAft>
              <a:buClr>
                <a:schemeClr val="dk1"/>
              </a:buClr>
              <a:buSzPts val="1500"/>
              <a:buFont typeface="Arial"/>
              <a:buNone/>
            </a:pPr>
            <a:r>
              <a:rPr lang="en" sz="1500"/>
              <a:t>Occupational distribution of income and outgoing workers with a high school diploma or less</a:t>
            </a:r>
            <a:endParaRPr/>
          </a:p>
        </p:txBody>
      </p:sp>
      <p:sp>
        <p:nvSpPr>
          <p:cNvPr id="203" name="Google Shape;203;p36"/>
          <p:cNvSpPr txBox="1"/>
          <p:nvPr>
            <p:ph idx="12" type="sldNum"/>
          </p:nvPr>
        </p:nvSpPr>
        <p:spPr>
          <a:xfrm>
            <a:off x="76200" y="4806554"/>
            <a:ext cx="457200" cy="273844"/>
          </a:xfrm>
          <a:prstGeom prst="rect">
            <a:avLst/>
          </a:prstGeom>
          <a:noFill/>
          <a:ln>
            <a:noFill/>
          </a:ln>
        </p:spPr>
        <p:txBody>
          <a:bodyPr anchorCtr="0" anchor="t" bIns="34275" lIns="68575" spcFirstLastPara="1" rIns="68575" wrap="square" tIns="34275">
            <a:noAutofit/>
          </a:bodyPr>
          <a:lstStyle/>
          <a:p>
            <a:pPr indent="0" lvl="0" marL="0" rtl="0" algn="ctr">
              <a:lnSpc>
                <a:spcPct val="100000"/>
              </a:lnSpc>
              <a:spcBef>
                <a:spcPts val="0"/>
              </a:spcBef>
              <a:spcAft>
                <a:spcPts val="0"/>
              </a:spcAft>
              <a:buClr>
                <a:schemeClr val="lt1"/>
              </a:buClr>
              <a:buSzPts val="1100"/>
              <a:buFont typeface="Arial"/>
              <a:buNone/>
            </a:pPr>
            <a:fld id="{00000000-1234-1234-1234-123412341234}" type="slidenum">
              <a:rPr lang="en">
                <a:solidFill>
                  <a:schemeClr val="lt1"/>
                </a:solidFill>
              </a:rPr>
              <a:t>‹#›</a:t>
            </a:fld>
            <a:endParaRPr>
              <a:solidFill>
                <a:schemeClr val="lt1"/>
              </a:solidFill>
            </a:endParaRPr>
          </a:p>
        </p:txBody>
      </p:sp>
      <p:pic>
        <p:nvPicPr>
          <p:cNvPr id="204" name="Google Shape;204;p36"/>
          <p:cNvPicPr preferRelativeResize="0"/>
          <p:nvPr/>
        </p:nvPicPr>
        <p:blipFill>
          <a:blip r:embed="rId3">
            <a:alphaModFix/>
          </a:blip>
          <a:stretch>
            <a:fillRect/>
          </a:stretch>
        </p:blipFill>
        <p:spPr>
          <a:xfrm>
            <a:off x="651750" y="800100"/>
            <a:ext cx="8057725" cy="38540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7"/>
          <p:cNvSpPr txBox="1"/>
          <p:nvPr>
            <p:ph idx="12" type="sldNum"/>
          </p:nvPr>
        </p:nvSpPr>
        <p:spPr>
          <a:xfrm>
            <a:off x="76200" y="4806554"/>
            <a:ext cx="457200" cy="273844"/>
          </a:xfrm>
          <a:prstGeom prst="rect">
            <a:avLst/>
          </a:prstGeom>
          <a:noFill/>
          <a:ln>
            <a:noFill/>
          </a:ln>
        </p:spPr>
        <p:txBody>
          <a:bodyPr anchorCtr="0" anchor="t" bIns="34275" lIns="68575" spcFirstLastPara="1" rIns="68575" wrap="square" tIns="34275">
            <a:noAutofit/>
          </a:bodyPr>
          <a:lstStyle/>
          <a:p>
            <a:pPr indent="0" lvl="0" marL="0" rtl="0" algn="ctr">
              <a:lnSpc>
                <a:spcPct val="100000"/>
              </a:lnSpc>
              <a:spcBef>
                <a:spcPts val="0"/>
              </a:spcBef>
              <a:spcAft>
                <a:spcPts val="0"/>
              </a:spcAft>
              <a:buClr>
                <a:schemeClr val="lt1"/>
              </a:buClr>
              <a:buSzPts val="1100"/>
              <a:buFont typeface="Arial"/>
              <a:buNone/>
            </a:pPr>
            <a:fld id="{00000000-1234-1234-1234-123412341234}" type="slidenum">
              <a:rPr lang="en">
                <a:solidFill>
                  <a:schemeClr val="lt1"/>
                </a:solidFill>
              </a:rPr>
              <a:t>‹#›</a:t>
            </a:fld>
            <a:endParaRPr>
              <a:solidFill>
                <a:schemeClr val="lt1"/>
              </a:solidFill>
            </a:endParaRPr>
          </a:p>
        </p:txBody>
      </p:sp>
      <p:sp>
        <p:nvSpPr>
          <p:cNvPr id="210" name="Google Shape;210;p37"/>
          <p:cNvSpPr txBox="1"/>
          <p:nvPr>
            <p:ph type="ctrTitle"/>
          </p:nvPr>
        </p:nvSpPr>
        <p:spPr>
          <a:xfrm>
            <a:off x="285750" y="171450"/>
            <a:ext cx="8629650" cy="628650"/>
          </a:xfrm>
          <a:prstGeom prst="rect">
            <a:avLst/>
          </a:prstGeom>
          <a:noFill/>
          <a:ln>
            <a:noFill/>
          </a:ln>
        </p:spPr>
        <p:txBody>
          <a:bodyPr anchorCtr="0" anchor="ctr" bIns="34275" lIns="68575" spcFirstLastPara="1" rIns="68575" wrap="square" tIns="34275">
            <a:normAutofit/>
          </a:bodyPr>
          <a:lstStyle/>
          <a:p>
            <a:pPr indent="0" lvl="0" marL="0" rtl="0" algn="ctr">
              <a:spcBef>
                <a:spcPts val="0"/>
              </a:spcBef>
              <a:spcAft>
                <a:spcPts val="0"/>
              </a:spcAft>
              <a:buClr>
                <a:schemeClr val="dk1"/>
              </a:buClr>
              <a:buSzPts val="1500"/>
              <a:buFont typeface="Arial"/>
              <a:buNone/>
            </a:pPr>
            <a:r>
              <a:rPr lang="en" sz="1500"/>
              <a:t>Occupational distribution of income and outgoing workers with some college and or an Associate’s degree</a:t>
            </a:r>
            <a:endParaRPr/>
          </a:p>
        </p:txBody>
      </p:sp>
      <p:pic>
        <p:nvPicPr>
          <p:cNvPr id="211" name="Google Shape;211;p37"/>
          <p:cNvPicPr preferRelativeResize="0"/>
          <p:nvPr/>
        </p:nvPicPr>
        <p:blipFill>
          <a:blip r:embed="rId3">
            <a:alphaModFix/>
          </a:blip>
          <a:stretch>
            <a:fillRect/>
          </a:stretch>
        </p:blipFill>
        <p:spPr>
          <a:xfrm>
            <a:off x="533400" y="800100"/>
            <a:ext cx="8261300" cy="37297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8"/>
          <p:cNvSpPr txBox="1"/>
          <p:nvPr>
            <p:ph idx="12" type="sldNum"/>
          </p:nvPr>
        </p:nvSpPr>
        <p:spPr>
          <a:xfrm>
            <a:off x="76200" y="4806554"/>
            <a:ext cx="457200" cy="273844"/>
          </a:xfrm>
          <a:prstGeom prst="rect">
            <a:avLst/>
          </a:prstGeom>
          <a:noFill/>
          <a:ln>
            <a:noFill/>
          </a:ln>
        </p:spPr>
        <p:txBody>
          <a:bodyPr anchorCtr="0" anchor="t" bIns="34275" lIns="68575" spcFirstLastPara="1" rIns="68575" wrap="square" tIns="34275">
            <a:noAutofit/>
          </a:bodyPr>
          <a:lstStyle/>
          <a:p>
            <a:pPr indent="0" lvl="0" marL="0" rtl="0" algn="ctr">
              <a:lnSpc>
                <a:spcPct val="100000"/>
              </a:lnSpc>
              <a:spcBef>
                <a:spcPts val="0"/>
              </a:spcBef>
              <a:spcAft>
                <a:spcPts val="0"/>
              </a:spcAft>
              <a:buClr>
                <a:schemeClr val="lt1"/>
              </a:buClr>
              <a:buSzPts val="1100"/>
              <a:buFont typeface="Arial"/>
              <a:buNone/>
            </a:pPr>
            <a:fld id="{00000000-1234-1234-1234-123412341234}" type="slidenum">
              <a:rPr lang="en">
                <a:solidFill>
                  <a:schemeClr val="lt1"/>
                </a:solidFill>
              </a:rPr>
              <a:t>‹#›</a:t>
            </a:fld>
            <a:endParaRPr>
              <a:solidFill>
                <a:schemeClr val="lt1"/>
              </a:solidFill>
            </a:endParaRPr>
          </a:p>
        </p:txBody>
      </p:sp>
      <p:sp>
        <p:nvSpPr>
          <p:cNvPr id="217" name="Google Shape;217;p38"/>
          <p:cNvSpPr txBox="1"/>
          <p:nvPr>
            <p:ph type="ctrTitle"/>
          </p:nvPr>
        </p:nvSpPr>
        <p:spPr>
          <a:xfrm>
            <a:off x="285750" y="171450"/>
            <a:ext cx="8629650" cy="628650"/>
          </a:xfrm>
          <a:prstGeom prst="rect">
            <a:avLst/>
          </a:prstGeom>
          <a:noFill/>
          <a:ln>
            <a:noFill/>
          </a:ln>
        </p:spPr>
        <p:txBody>
          <a:bodyPr anchorCtr="0" anchor="ctr" bIns="34275" lIns="68575" spcFirstLastPara="1" rIns="68575" wrap="square" tIns="34275">
            <a:normAutofit/>
          </a:bodyPr>
          <a:lstStyle/>
          <a:p>
            <a:pPr indent="0" lvl="0" marL="0" rtl="0" algn="ctr">
              <a:spcBef>
                <a:spcPts val="0"/>
              </a:spcBef>
              <a:spcAft>
                <a:spcPts val="0"/>
              </a:spcAft>
              <a:buClr>
                <a:schemeClr val="dk1"/>
              </a:buClr>
              <a:buSzPts val="1500"/>
              <a:buFont typeface="Arial"/>
              <a:buNone/>
            </a:pPr>
            <a:r>
              <a:rPr lang="en" sz="1500"/>
              <a:t>Occupational distribution of income and outgoing workers with a Bachelor’s degree or higher</a:t>
            </a:r>
            <a:endParaRPr/>
          </a:p>
        </p:txBody>
      </p:sp>
      <p:pic>
        <p:nvPicPr>
          <p:cNvPr id="218" name="Google Shape;218;p38"/>
          <p:cNvPicPr preferRelativeResize="0"/>
          <p:nvPr/>
        </p:nvPicPr>
        <p:blipFill>
          <a:blip r:embed="rId3">
            <a:alphaModFix/>
          </a:blip>
          <a:stretch>
            <a:fillRect/>
          </a:stretch>
        </p:blipFill>
        <p:spPr>
          <a:xfrm>
            <a:off x="771500" y="800100"/>
            <a:ext cx="7662501" cy="36649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9"/>
          <p:cNvSpPr txBox="1"/>
          <p:nvPr>
            <p:ph idx="12" type="sldNum"/>
          </p:nvPr>
        </p:nvSpPr>
        <p:spPr>
          <a:xfrm>
            <a:off x="76200" y="4806554"/>
            <a:ext cx="457200" cy="273844"/>
          </a:xfrm>
          <a:prstGeom prst="rect">
            <a:avLst/>
          </a:prstGeom>
          <a:noFill/>
          <a:ln>
            <a:noFill/>
          </a:ln>
        </p:spPr>
        <p:txBody>
          <a:bodyPr anchorCtr="0" anchor="t" bIns="34275" lIns="68575" spcFirstLastPara="1" rIns="68575" wrap="square" tIns="34275">
            <a:noAutofit/>
          </a:bodyPr>
          <a:lstStyle/>
          <a:p>
            <a:pPr indent="0" lvl="0" marL="0" rtl="0" algn="ctr">
              <a:lnSpc>
                <a:spcPct val="100000"/>
              </a:lnSpc>
              <a:spcBef>
                <a:spcPts val="0"/>
              </a:spcBef>
              <a:spcAft>
                <a:spcPts val="0"/>
              </a:spcAft>
              <a:buClr>
                <a:schemeClr val="lt1"/>
              </a:buClr>
              <a:buSzPts val="1100"/>
              <a:buFont typeface="Arial"/>
              <a:buNone/>
            </a:pPr>
            <a:fld id="{00000000-1234-1234-1234-123412341234}" type="slidenum">
              <a:rPr lang="en">
                <a:solidFill>
                  <a:schemeClr val="lt1"/>
                </a:solidFill>
              </a:rPr>
              <a:t>‹#›</a:t>
            </a:fld>
            <a:endParaRPr>
              <a:solidFill>
                <a:schemeClr val="lt1"/>
              </a:solidFill>
            </a:endParaRPr>
          </a:p>
        </p:txBody>
      </p:sp>
      <p:pic>
        <p:nvPicPr>
          <p:cNvPr id="225" name="Google Shape;225;p39"/>
          <p:cNvPicPr preferRelativeResize="0"/>
          <p:nvPr/>
        </p:nvPicPr>
        <p:blipFill rotWithShape="1">
          <a:blip r:embed="rId3">
            <a:alphaModFix/>
          </a:blip>
          <a:srcRect b="0" l="0" r="0" t="0"/>
          <a:stretch/>
        </p:blipFill>
        <p:spPr>
          <a:xfrm>
            <a:off x="2057400" y="171450"/>
            <a:ext cx="4761310" cy="44577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40"/>
          <p:cNvSpPr txBox="1"/>
          <p:nvPr>
            <p:ph idx="12" type="sldNum"/>
          </p:nvPr>
        </p:nvSpPr>
        <p:spPr>
          <a:xfrm>
            <a:off x="76200" y="4806554"/>
            <a:ext cx="457200" cy="273844"/>
          </a:xfrm>
          <a:prstGeom prst="rect">
            <a:avLst/>
          </a:prstGeom>
          <a:noFill/>
          <a:ln>
            <a:noFill/>
          </a:ln>
        </p:spPr>
        <p:txBody>
          <a:bodyPr anchorCtr="0" anchor="t" bIns="34275" lIns="68575" spcFirstLastPara="1" rIns="68575" wrap="square" tIns="34275">
            <a:noAutofit/>
          </a:bodyPr>
          <a:lstStyle/>
          <a:p>
            <a:pPr indent="0" lvl="0" marL="0" rtl="0" algn="ctr">
              <a:lnSpc>
                <a:spcPct val="100000"/>
              </a:lnSpc>
              <a:spcBef>
                <a:spcPts val="0"/>
              </a:spcBef>
              <a:spcAft>
                <a:spcPts val="0"/>
              </a:spcAft>
              <a:buClr>
                <a:schemeClr val="lt1"/>
              </a:buClr>
              <a:buSzPts val="1100"/>
              <a:buFont typeface="Arial"/>
              <a:buNone/>
            </a:pPr>
            <a:fld id="{00000000-1234-1234-1234-123412341234}" type="slidenum">
              <a:rPr lang="en">
                <a:solidFill>
                  <a:schemeClr val="lt1"/>
                </a:solidFill>
              </a:rPr>
              <a:t>‹#›</a:t>
            </a:fld>
            <a:endParaRPr>
              <a:solidFill>
                <a:schemeClr val="lt1"/>
              </a:solidFill>
            </a:endParaRPr>
          </a:p>
        </p:txBody>
      </p:sp>
      <p:pic>
        <p:nvPicPr>
          <p:cNvPr id="232" name="Google Shape;232;p40"/>
          <p:cNvPicPr preferRelativeResize="0"/>
          <p:nvPr/>
        </p:nvPicPr>
        <p:blipFill rotWithShape="1">
          <a:blip r:embed="rId3">
            <a:alphaModFix/>
          </a:blip>
          <a:srcRect b="0" l="0" r="0" t="0"/>
          <a:stretch/>
        </p:blipFill>
        <p:spPr>
          <a:xfrm>
            <a:off x="2228850" y="285749"/>
            <a:ext cx="4589860" cy="43434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41"/>
          <p:cNvSpPr txBox="1"/>
          <p:nvPr>
            <p:ph idx="12" type="sldNum"/>
          </p:nvPr>
        </p:nvSpPr>
        <p:spPr>
          <a:xfrm>
            <a:off x="76200" y="4806554"/>
            <a:ext cx="457200" cy="273844"/>
          </a:xfrm>
          <a:prstGeom prst="rect">
            <a:avLst/>
          </a:prstGeom>
          <a:noFill/>
          <a:ln>
            <a:noFill/>
          </a:ln>
        </p:spPr>
        <p:txBody>
          <a:bodyPr anchorCtr="0" anchor="t" bIns="34275" lIns="68575" spcFirstLastPara="1" rIns="68575" wrap="square" tIns="34275">
            <a:noAutofit/>
          </a:bodyPr>
          <a:lstStyle/>
          <a:p>
            <a:pPr indent="0" lvl="0" marL="0" rtl="0" algn="ctr">
              <a:lnSpc>
                <a:spcPct val="100000"/>
              </a:lnSpc>
              <a:spcBef>
                <a:spcPts val="0"/>
              </a:spcBef>
              <a:spcAft>
                <a:spcPts val="0"/>
              </a:spcAft>
              <a:buClr>
                <a:schemeClr val="lt1"/>
              </a:buClr>
              <a:buSzPts val="1100"/>
              <a:buFont typeface="Arial"/>
              <a:buNone/>
            </a:pPr>
            <a:fld id="{00000000-1234-1234-1234-123412341234}" type="slidenum">
              <a:rPr lang="en">
                <a:solidFill>
                  <a:schemeClr val="lt1"/>
                </a:solidFill>
              </a:rPr>
              <a:t>‹#›</a:t>
            </a:fld>
            <a:endParaRPr>
              <a:solidFill>
                <a:schemeClr val="lt1"/>
              </a:solidFill>
            </a:endParaRPr>
          </a:p>
        </p:txBody>
      </p:sp>
      <p:sp>
        <p:nvSpPr>
          <p:cNvPr id="238" name="Google Shape;238;p41"/>
          <p:cNvSpPr txBox="1"/>
          <p:nvPr/>
        </p:nvSpPr>
        <p:spPr>
          <a:xfrm>
            <a:off x="685800" y="457200"/>
            <a:ext cx="6188528" cy="3947234"/>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000000"/>
                </a:solidFill>
                <a:latin typeface="Arial"/>
                <a:ea typeface="Arial"/>
                <a:cs typeface="Arial"/>
                <a:sym typeface="Arial"/>
              </a:rPr>
              <a:t>NCES – National Center for Education Statistics</a:t>
            </a:r>
            <a:endParaRPr sz="1100"/>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   • IPEDS, Projections, Digest</a:t>
            </a:r>
            <a:endParaRPr sz="1100"/>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   • https://nces.ed.gov</a:t>
            </a:r>
            <a:endParaRPr sz="1100"/>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000000"/>
                </a:solidFill>
                <a:latin typeface="Arial"/>
                <a:ea typeface="Arial"/>
                <a:cs typeface="Arial"/>
                <a:sym typeface="Arial"/>
              </a:rPr>
              <a:t>National Student Clearinghouse Research Center</a:t>
            </a:r>
            <a:endParaRPr sz="1100"/>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   • Real-time enrollment, persistence, mobility</a:t>
            </a:r>
            <a:endParaRPr sz="1100"/>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   • https://nscresearchcenter.org</a:t>
            </a:r>
            <a:endParaRPr sz="1100"/>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000000"/>
                </a:solidFill>
                <a:latin typeface="Arial"/>
                <a:ea typeface="Arial"/>
                <a:cs typeface="Arial"/>
                <a:sym typeface="Arial"/>
              </a:rPr>
              <a:t>U.S. Census Bureau</a:t>
            </a:r>
            <a:endParaRPr sz="1100"/>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   • ACS, Population Projections, Demographics</a:t>
            </a:r>
            <a:endParaRPr sz="1100"/>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   • https://www.census.gov/data.html</a:t>
            </a:r>
            <a:endParaRPr sz="1100"/>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000000"/>
                </a:solidFill>
                <a:latin typeface="Arial"/>
                <a:ea typeface="Arial"/>
                <a:cs typeface="Arial"/>
                <a:sym typeface="Arial"/>
              </a:rPr>
              <a:t>Georgetown University / Brookings / Urban Institute</a:t>
            </a:r>
            <a:endParaRPr sz="1100"/>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   • Contextual reports linking demographics &amp; policy</a:t>
            </a:r>
            <a:endParaRPr sz="11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ustom Design">
  <a:themeElements>
    <a:clrScheme name="Custom 6">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10437A"/>
      </a:hlink>
      <a:folHlink>
        <a:srgbClr val="10437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