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linktr.ee/hope_ewa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Sara Abelson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Assistant Professor</a:t>
            </a:r>
            <a:br>
              <a:rPr lang="en"/>
            </a:br>
            <a:r>
              <a:rPr lang="en"/>
              <a:t>The Hope Center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3732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Links: </a:t>
            </a:r>
            <a:r>
              <a:rPr lang="en" u="sng">
                <a:solidFill>
                  <a:schemeClr val="hlink"/>
                </a:solidFill>
                <a:hlinkClick r:id="rId3"/>
              </a:rPr>
              <a:t>Improving College Mental Health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