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</p:sldMasterIdLst>
  <p:notesMasterIdLst>
    <p:notesMasterId r:id="rId17"/>
  </p:notesMasterIdLst>
  <p:sldIdLst>
    <p:sldId id="256" r:id="rId3"/>
    <p:sldId id="285" r:id="rId4"/>
    <p:sldId id="283" r:id="rId5"/>
    <p:sldId id="257" r:id="rId6"/>
    <p:sldId id="268" r:id="rId7"/>
    <p:sldId id="265" r:id="rId8"/>
    <p:sldId id="266" r:id="rId9"/>
    <p:sldId id="269" r:id="rId10"/>
    <p:sldId id="270" r:id="rId11"/>
    <p:sldId id="277" r:id="rId12"/>
    <p:sldId id="278" r:id="rId13"/>
    <p:sldId id="279" r:id="rId14"/>
    <p:sldId id="280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BDFC0A-7DF6-DDF5-47B5-446EFD398365}" name="Crespin Zidovsky, Danila" initials="CD" userId="S::danila_zidovsky@gse.harvard.edu::51d63ab0-cec7-46f1-8d46-d5b52a6b03c9" providerId="AD"/>
  <p188:author id="{3495D858-0896-70B1-F4FD-D48786D78B47}" name="Wallace, Jonathan D" initials="WD" userId="S::jonathan_wallace@gse.harvard.edu::0bcc1d02-993e-461b-a2ea-d7a38b6c8b4c" providerId="AD"/>
  <p188:author id="{405D1AA9-F913-4BEA-7919-1CE857E58A16}" name="Schmidt, Isabel" initials="SI" userId="S::ischmidt@gse.harvard.edu::03acc86e-3c71-4d96-801c-169fad3e531c" providerId="AD"/>
  <p188:author id="{15F64BDF-1F22-295F-A4DF-73E73FA2E32D}" name="Wiklund, Emily" initials="EW" userId="S::emily_wiklund@gse.harvard.edu::7d72ee86-54c7-4139-b57b-37bf5e03d0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D143B-2F7F-41AB-8679-AE5BE29B48F8}" v="325" dt="2025-05-29T05:02:44.935"/>
    <p1510:client id="{D0526192-422B-442F-8635-FDFE91390E3D}" v="2" dt="2025-05-28T20:52:23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 snapToGrid="0">
      <p:cViewPr>
        <p:scale>
          <a:sx n="66" d="100"/>
          <a:sy n="66" d="100"/>
        </p:scale>
        <p:origin x="-112" y="-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espin Zidovsky, Danila" userId="51d63ab0-cec7-46f1-8d46-d5b52a6b03c9" providerId="ADAL" clId="{06FD143B-2F7F-41AB-8679-AE5BE29B48F8}"/>
    <pc:docChg chg="undo custSel addSld delSld modSld sldOrd addMainMaster modMainMaster">
      <pc:chgData name="Crespin Zidovsky, Danila" userId="51d63ab0-cec7-46f1-8d46-d5b52a6b03c9" providerId="ADAL" clId="{06FD143B-2F7F-41AB-8679-AE5BE29B48F8}" dt="2025-05-29T05:02:44.935" v="1787" actId="47"/>
      <pc:docMkLst>
        <pc:docMk/>
      </pc:docMkLst>
      <pc:sldChg chg="addSp delSp modSp mod modCm modNotesTx">
        <pc:chgData name="Crespin Zidovsky, Danila" userId="51d63ab0-cec7-46f1-8d46-d5b52a6b03c9" providerId="ADAL" clId="{06FD143B-2F7F-41AB-8679-AE5BE29B48F8}" dt="2025-05-29T04:48:28.216" v="1781" actId="20577"/>
        <pc:sldMkLst>
          <pc:docMk/>
          <pc:sldMk cId="2093758945" sldId="257"/>
        </pc:sldMkLst>
        <pc:spChg chg="del mod">
          <ac:chgData name="Crespin Zidovsky, Danila" userId="51d63ab0-cec7-46f1-8d46-d5b52a6b03c9" providerId="ADAL" clId="{06FD143B-2F7F-41AB-8679-AE5BE29B48F8}" dt="2025-05-28T16:36:53.142" v="305" actId="478"/>
          <ac:spMkLst>
            <pc:docMk/>
            <pc:sldMk cId="2093758945" sldId="257"/>
            <ac:spMk id="3" creationId="{896BD4A6-B23B-A4DB-39AA-F29C1329530A}"/>
          </ac:spMkLst>
        </pc:spChg>
        <pc:spChg chg="add mod">
          <ac:chgData name="Crespin Zidovsky, Danila" userId="51d63ab0-cec7-46f1-8d46-d5b52a6b03c9" providerId="ADAL" clId="{06FD143B-2F7F-41AB-8679-AE5BE29B48F8}" dt="2025-05-29T04:48:28.216" v="1781" actId="20577"/>
          <ac:spMkLst>
            <pc:docMk/>
            <pc:sldMk cId="2093758945" sldId="257"/>
            <ac:spMk id="5" creationId="{E071729F-7ACB-96D0-2482-B4422D06B621}"/>
          </ac:spMkLst>
        </pc:spChg>
        <pc:picChg chg="mod">
          <ac:chgData name="Crespin Zidovsky, Danila" userId="51d63ab0-cec7-46f1-8d46-d5b52a6b03c9" providerId="ADAL" clId="{06FD143B-2F7F-41AB-8679-AE5BE29B48F8}" dt="2025-05-28T20:48:10.111" v="1516" actId="1076"/>
          <ac:picMkLst>
            <pc:docMk/>
            <pc:sldMk cId="2093758945" sldId="257"/>
            <ac:picMk id="7" creationId="{24F07A28-096F-EF67-0498-93AA2123D96E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respin Zidovsky, Danila" userId="51d63ab0-cec7-46f1-8d46-d5b52a6b03c9" providerId="ADAL" clId="{06FD143B-2F7F-41AB-8679-AE5BE29B48F8}" dt="2025-05-28T16:29:52.964" v="242" actId="5793"/>
              <pc2:cmMkLst xmlns:pc2="http://schemas.microsoft.com/office/powerpoint/2019/9/main/command">
                <pc:docMk/>
                <pc:sldMk cId="2093758945" sldId="257"/>
                <pc2:cmMk id="{7CCF0925-7C89-44BE-9244-816E3970FC9C}"/>
              </pc2:cmMkLst>
            </pc226:cmChg>
          </p:ext>
        </pc:extLst>
      </pc:sldChg>
      <pc:sldChg chg="modSp del mod">
        <pc:chgData name="Crespin Zidovsky, Danila" userId="51d63ab0-cec7-46f1-8d46-d5b52a6b03c9" providerId="ADAL" clId="{06FD143B-2F7F-41AB-8679-AE5BE29B48F8}" dt="2025-05-29T04:46:10.836" v="1698" actId="47"/>
        <pc:sldMkLst>
          <pc:docMk/>
          <pc:sldMk cId="3759920872" sldId="258"/>
        </pc:sldMkLst>
        <pc:spChg chg="mod">
          <ac:chgData name="Crespin Zidovsky, Danila" userId="51d63ab0-cec7-46f1-8d46-d5b52a6b03c9" providerId="ADAL" clId="{06FD143B-2F7F-41AB-8679-AE5BE29B48F8}" dt="2025-05-28T20:50:22.262" v="1609" actId="20577"/>
          <ac:spMkLst>
            <pc:docMk/>
            <pc:sldMk cId="3759920872" sldId="258"/>
            <ac:spMk id="5" creationId="{67D6704F-9243-206A-617E-8598EB11BED9}"/>
          </ac:spMkLst>
        </pc:spChg>
      </pc:sldChg>
      <pc:sldChg chg="modSp del mod">
        <pc:chgData name="Crespin Zidovsky, Danila" userId="51d63ab0-cec7-46f1-8d46-d5b52a6b03c9" providerId="ADAL" clId="{06FD143B-2F7F-41AB-8679-AE5BE29B48F8}" dt="2025-05-29T04:43:23.782" v="1643" actId="47"/>
        <pc:sldMkLst>
          <pc:docMk/>
          <pc:sldMk cId="2690514261" sldId="259"/>
        </pc:sldMkLst>
        <pc:spChg chg="mod">
          <ac:chgData name="Crespin Zidovsky, Danila" userId="51d63ab0-cec7-46f1-8d46-d5b52a6b03c9" providerId="ADAL" clId="{06FD143B-2F7F-41AB-8679-AE5BE29B48F8}" dt="2025-05-28T20:50:59.448" v="1616" actId="20577"/>
          <ac:spMkLst>
            <pc:docMk/>
            <pc:sldMk cId="2690514261" sldId="259"/>
            <ac:spMk id="9" creationId="{F782518C-BC54-DFBC-A258-9D07C1A77228}"/>
          </ac:spMkLst>
        </pc:spChg>
        <pc:picChg chg="mod">
          <ac:chgData name="Crespin Zidovsky, Danila" userId="51d63ab0-cec7-46f1-8d46-d5b52a6b03c9" providerId="ADAL" clId="{06FD143B-2F7F-41AB-8679-AE5BE29B48F8}" dt="2025-05-28T16:59:00.213" v="1190" actId="1035"/>
          <ac:picMkLst>
            <pc:docMk/>
            <pc:sldMk cId="2690514261" sldId="259"/>
            <ac:picMk id="10" creationId="{9BAB6BFC-F20D-9D73-CFD2-A45067BFE293}"/>
          </ac:picMkLst>
        </pc:picChg>
      </pc:sldChg>
      <pc:sldChg chg="modSp del mod">
        <pc:chgData name="Crespin Zidovsky, Danila" userId="51d63ab0-cec7-46f1-8d46-d5b52a6b03c9" providerId="ADAL" clId="{06FD143B-2F7F-41AB-8679-AE5BE29B48F8}" dt="2025-05-29T04:43:24.764" v="1644" actId="47"/>
        <pc:sldMkLst>
          <pc:docMk/>
          <pc:sldMk cId="4093999452" sldId="260"/>
        </pc:sldMkLst>
        <pc:spChg chg="mod">
          <ac:chgData name="Crespin Zidovsky, Danila" userId="51d63ab0-cec7-46f1-8d46-d5b52a6b03c9" providerId="ADAL" clId="{06FD143B-2F7F-41AB-8679-AE5BE29B48F8}" dt="2025-05-28T20:51:09.783" v="1617" actId="1076"/>
          <ac:spMkLst>
            <pc:docMk/>
            <pc:sldMk cId="4093999452" sldId="260"/>
            <ac:spMk id="8" creationId="{F782518C-BC54-DFBC-A258-9D07C1A77228}"/>
          </ac:spMkLst>
        </pc:spChg>
        <pc:picChg chg="mod">
          <ac:chgData name="Crespin Zidovsky, Danila" userId="51d63ab0-cec7-46f1-8d46-d5b52a6b03c9" providerId="ADAL" clId="{06FD143B-2F7F-41AB-8679-AE5BE29B48F8}" dt="2025-05-28T16:37:57.671" v="315" actId="1076"/>
          <ac:picMkLst>
            <pc:docMk/>
            <pc:sldMk cId="4093999452" sldId="260"/>
            <ac:picMk id="9" creationId="{96689837-0705-2869-425B-2B4558EDDC88}"/>
          </ac:picMkLst>
        </pc:picChg>
      </pc:sldChg>
      <pc:sldChg chg="modSp del mod">
        <pc:chgData name="Crespin Zidovsky, Danila" userId="51d63ab0-cec7-46f1-8d46-d5b52a6b03c9" providerId="ADAL" clId="{06FD143B-2F7F-41AB-8679-AE5BE29B48F8}" dt="2025-05-29T04:43:26.169" v="1645" actId="47"/>
        <pc:sldMkLst>
          <pc:docMk/>
          <pc:sldMk cId="3037310825" sldId="261"/>
        </pc:sldMkLst>
        <pc:spChg chg="mod">
          <ac:chgData name="Crespin Zidovsky, Danila" userId="51d63ab0-cec7-46f1-8d46-d5b52a6b03c9" providerId="ADAL" clId="{06FD143B-2F7F-41AB-8679-AE5BE29B48F8}" dt="2025-05-28T20:51:20.228" v="1618" actId="1076"/>
          <ac:spMkLst>
            <pc:docMk/>
            <pc:sldMk cId="3037310825" sldId="261"/>
            <ac:spMk id="4" creationId="{F782518C-BC54-DFBC-A258-9D07C1A77228}"/>
          </ac:spMkLst>
        </pc:spChg>
        <pc:picChg chg="mod">
          <ac:chgData name="Crespin Zidovsky, Danila" userId="51d63ab0-cec7-46f1-8d46-d5b52a6b03c9" providerId="ADAL" clId="{06FD143B-2F7F-41AB-8679-AE5BE29B48F8}" dt="2025-05-28T16:38:42.039" v="319" actId="1076"/>
          <ac:picMkLst>
            <pc:docMk/>
            <pc:sldMk cId="3037310825" sldId="261"/>
            <ac:picMk id="7" creationId="{464711F2-7872-F643-9EA7-323B1ACE8261}"/>
          </ac:picMkLst>
        </pc:picChg>
      </pc:sldChg>
      <pc:sldChg chg="modSp del mod">
        <pc:chgData name="Crespin Zidovsky, Danila" userId="51d63ab0-cec7-46f1-8d46-d5b52a6b03c9" providerId="ADAL" clId="{06FD143B-2F7F-41AB-8679-AE5BE29B48F8}" dt="2025-05-29T04:43:27.708" v="1646" actId="47"/>
        <pc:sldMkLst>
          <pc:docMk/>
          <pc:sldMk cId="296582334" sldId="262"/>
        </pc:sldMkLst>
        <pc:spChg chg="mod">
          <ac:chgData name="Crespin Zidovsky, Danila" userId="51d63ab0-cec7-46f1-8d46-d5b52a6b03c9" providerId="ADAL" clId="{06FD143B-2F7F-41AB-8679-AE5BE29B48F8}" dt="2025-05-28T20:51:49.971" v="1628" actId="20577"/>
          <ac:spMkLst>
            <pc:docMk/>
            <pc:sldMk cId="296582334" sldId="262"/>
            <ac:spMk id="8" creationId="{F782518C-BC54-DFBC-A258-9D07C1A77228}"/>
          </ac:spMkLst>
        </pc:spChg>
        <pc:cxnChg chg="mod">
          <ac:chgData name="Crespin Zidovsky, Danila" userId="51d63ab0-cec7-46f1-8d46-d5b52a6b03c9" providerId="ADAL" clId="{06FD143B-2F7F-41AB-8679-AE5BE29B48F8}" dt="2025-05-28T16:39:19.028" v="321" actId="1076"/>
          <ac:cxnSpMkLst>
            <pc:docMk/>
            <pc:sldMk cId="296582334" sldId="262"/>
            <ac:cxnSpMk id="6" creationId="{C1223ECA-B23B-1460-529D-37334AB50CCB}"/>
          </ac:cxnSpMkLst>
        </pc:cxnChg>
        <pc:cxnChg chg="mod">
          <ac:chgData name="Crespin Zidovsky, Danila" userId="51d63ab0-cec7-46f1-8d46-d5b52a6b03c9" providerId="ADAL" clId="{06FD143B-2F7F-41AB-8679-AE5BE29B48F8}" dt="2025-05-28T16:39:19.028" v="321" actId="1076"/>
          <ac:cxnSpMkLst>
            <pc:docMk/>
            <pc:sldMk cId="296582334" sldId="262"/>
            <ac:cxnSpMk id="7" creationId="{57B37D98-C409-E42B-1C40-79317AFD2444}"/>
          </ac:cxnSpMkLst>
        </pc:cxnChg>
      </pc:sldChg>
      <pc:sldChg chg="modSp del mod">
        <pc:chgData name="Crespin Zidovsky, Danila" userId="51d63ab0-cec7-46f1-8d46-d5b52a6b03c9" providerId="ADAL" clId="{06FD143B-2F7F-41AB-8679-AE5BE29B48F8}" dt="2025-05-29T05:02:44.935" v="1787" actId="47"/>
        <pc:sldMkLst>
          <pc:docMk/>
          <pc:sldMk cId="2069621342" sldId="263"/>
        </pc:sldMkLst>
        <pc:spChg chg="mod">
          <ac:chgData name="Crespin Zidovsky, Danila" userId="51d63ab0-cec7-46f1-8d46-d5b52a6b03c9" providerId="ADAL" clId="{06FD143B-2F7F-41AB-8679-AE5BE29B48F8}" dt="2025-05-29T04:45:40.597" v="1693" actId="20577"/>
          <ac:spMkLst>
            <pc:docMk/>
            <pc:sldMk cId="2069621342" sldId="263"/>
            <ac:spMk id="5" creationId="{3C65FCB1-A2D7-725E-06A3-5030A1D4697E}"/>
          </ac:spMkLst>
        </pc:spChg>
        <pc:spChg chg="mod">
          <ac:chgData name="Crespin Zidovsky, Danila" userId="51d63ab0-cec7-46f1-8d46-d5b52a6b03c9" providerId="ADAL" clId="{06FD143B-2F7F-41AB-8679-AE5BE29B48F8}" dt="2025-05-28T20:52:08.384" v="1629" actId="113"/>
          <ac:spMkLst>
            <pc:docMk/>
            <pc:sldMk cId="2069621342" sldId="263"/>
            <ac:spMk id="10" creationId="{F782518C-BC54-DFBC-A258-9D07C1A77228}"/>
          </ac:spMkLst>
        </pc:spChg>
        <pc:spChg chg="mod">
          <ac:chgData name="Crespin Zidovsky, Danila" userId="51d63ab0-cec7-46f1-8d46-d5b52a6b03c9" providerId="ADAL" clId="{06FD143B-2F7F-41AB-8679-AE5BE29B48F8}" dt="2025-05-28T20:52:17.911" v="1630" actId="113"/>
          <ac:spMkLst>
            <pc:docMk/>
            <pc:sldMk cId="2069621342" sldId="263"/>
            <ac:spMk id="11" creationId="{1EE2E2DA-3744-13CD-F7F8-2A6A649D06FB}"/>
          </ac:spMkLst>
        </pc:spChg>
      </pc:sldChg>
      <pc:sldChg chg="modSp del mod">
        <pc:chgData name="Crespin Zidovsky, Danila" userId="51d63ab0-cec7-46f1-8d46-d5b52a6b03c9" providerId="ADAL" clId="{06FD143B-2F7F-41AB-8679-AE5BE29B48F8}" dt="2025-05-29T04:43:33.760" v="1647" actId="47"/>
        <pc:sldMkLst>
          <pc:docMk/>
          <pc:sldMk cId="2107611772" sldId="264"/>
        </pc:sldMkLst>
        <pc:spChg chg="mod">
          <ac:chgData name="Crespin Zidovsky, Danila" userId="51d63ab0-cec7-46f1-8d46-d5b52a6b03c9" providerId="ADAL" clId="{06FD143B-2F7F-41AB-8679-AE5BE29B48F8}" dt="2025-05-28T17:02:10.307" v="1286" actId="20577"/>
          <ac:spMkLst>
            <pc:docMk/>
            <pc:sldMk cId="2107611772" sldId="264"/>
            <ac:spMk id="4" creationId="{0923B300-42E5-0F1D-2407-9ABDFB7D12AA}"/>
          </ac:spMkLst>
        </pc:spChg>
        <pc:picChg chg="mod">
          <ac:chgData name="Crespin Zidovsky, Danila" userId="51d63ab0-cec7-46f1-8d46-d5b52a6b03c9" providerId="ADAL" clId="{06FD143B-2F7F-41AB-8679-AE5BE29B48F8}" dt="2025-05-28T17:02:29.049" v="1287" actId="1076"/>
          <ac:picMkLst>
            <pc:docMk/>
            <pc:sldMk cId="2107611772" sldId="264"/>
            <ac:picMk id="7" creationId="{16D4D0BA-8D42-5CB8-9EE8-1C4320265201}"/>
          </ac:picMkLst>
        </pc:picChg>
      </pc:sldChg>
      <pc:sldChg chg="delSp modSp mod ord">
        <pc:chgData name="Crespin Zidovsky, Danila" userId="51d63ab0-cec7-46f1-8d46-d5b52a6b03c9" providerId="ADAL" clId="{06FD143B-2F7F-41AB-8679-AE5BE29B48F8}" dt="2025-05-29T04:46:01.570" v="1695"/>
        <pc:sldMkLst>
          <pc:docMk/>
          <pc:sldMk cId="3548699029" sldId="265"/>
        </pc:sldMkLst>
        <pc:spChg chg="mod">
          <ac:chgData name="Crespin Zidovsky, Danila" userId="51d63ab0-cec7-46f1-8d46-d5b52a6b03c9" providerId="ADAL" clId="{06FD143B-2F7F-41AB-8679-AE5BE29B48F8}" dt="2025-05-29T04:45:31.486" v="1691" actId="20577"/>
          <ac:spMkLst>
            <pc:docMk/>
            <pc:sldMk cId="3548699029" sldId="265"/>
            <ac:spMk id="5" creationId="{2F47E4F5-735B-6034-07DA-1D2655B8AF2E}"/>
          </ac:spMkLst>
        </pc:spChg>
        <pc:spChg chg="del mod">
          <ac:chgData name="Crespin Zidovsky, Danila" userId="51d63ab0-cec7-46f1-8d46-d5b52a6b03c9" providerId="ADAL" clId="{06FD143B-2F7F-41AB-8679-AE5BE29B48F8}" dt="2025-05-29T04:45:11.499" v="1687"/>
          <ac:spMkLst>
            <pc:docMk/>
            <pc:sldMk cId="3548699029" sldId="265"/>
            <ac:spMk id="7" creationId="{36374A73-88DE-AB6E-ADA5-53C8E612E373}"/>
          </ac:spMkLst>
        </pc:spChg>
        <pc:spChg chg="mod">
          <ac:chgData name="Crespin Zidovsky, Danila" userId="51d63ab0-cec7-46f1-8d46-d5b52a6b03c9" providerId="ADAL" clId="{06FD143B-2F7F-41AB-8679-AE5BE29B48F8}" dt="2025-05-29T04:45:25.751" v="1689" actId="113"/>
          <ac:spMkLst>
            <pc:docMk/>
            <pc:sldMk cId="3548699029" sldId="265"/>
            <ac:spMk id="9" creationId="{8FFF50B8-A248-B671-6D37-D9AA8B5EAB13}"/>
          </ac:spMkLst>
        </pc:spChg>
        <pc:picChg chg="mod">
          <ac:chgData name="Crespin Zidovsky, Danila" userId="51d63ab0-cec7-46f1-8d46-d5b52a6b03c9" providerId="ADAL" clId="{06FD143B-2F7F-41AB-8679-AE5BE29B48F8}" dt="2025-05-28T16:41:07.044" v="339" actId="1076"/>
          <ac:picMkLst>
            <pc:docMk/>
            <pc:sldMk cId="3548699029" sldId="265"/>
            <ac:picMk id="8" creationId="{B6D61516-2B4F-44FA-FE93-97B9A430AAFA}"/>
          </ac:picMkLst>
        </pc:picChg>
        <pc:cxnChg chg="del">
          <ac:chgData name="Crespin Zidovsky, Danila" userId="51d63ab0-cec7-46f1-8d46-d5b52a6b03c9" providerId="ADAL" clId="{06FD143B-2F7F-41AB-8679-AE5BE29B48F8}" dt="2025-05-29T04:45:11.493" v="1685" actId="478"/>
          <ac:cxnSpMkLst>
            <pc:docMk/>
            <pc:sldMk cId="3548699029" sldId="265"/>
            <ac:cxnSpMk id="6" creationId="{26014041-FEE2-56BC-0481-C895E4553F5D}"/>
          </ac:cxnSpMkLst>
        </pc:cxnChg>
        <pc:cxnChg chg="del">
          <ac:chgData name="Crespin Zidovsky, Danila" userId="51d63ab0-cec7-46f1-8d46-d5b52a6b03c9" providerId="ADAL" clId="{06FD143B-2F7F-41AB-8679-AE5BE29B48F8}" dt="2025-05-29T04:45:13.797" v="1688" actId="478"/>
          <ac:cxnSpMkLst>
            <pc:docMk/>
            <pc:sldMk cId="3548699029" sldId="265"/>
            <ac:cxnSpMk id="12" creationId="{0662C1F8-DB4E-65EA-448A-1C4E8C55C468}"/>
          </ac:cxnSpMkLst>
        </pc:cxnChg>
      </pc:sldChg>
      <pc:sldChg chg="modSp mod ord">
        <pc:chgData name="Crespin Zidovsky, Danila" userId="51d63ab0-cec7-46f1-8d46-d5b52a6b03c9" providerId="ADAL" clId="{06FD143B-2F7F-41AB-8679-AE5BE29B48F8}" dt="2025-05-29T04:46:05.772" v="1697"/>
        <pc:sldMkLst>
          <pc:docMk/>
          <pc:sldMk cId="2109201976" sldId="266"/>
        </pc:sldMkLst>
        <pc:spChg chg="mod">
          <ac:chgData name="Crespin Zidovsky, Danila" userId="51d63ab0-cec7-46f1-8d46-d5b52a6b03c9" providerId="ADAL" clId="{06FD143B-2F7F-41AB-8679-AE5BE29B48F8}" dt="2025-05-28T17:03:49.670" v="1307" actId="1037"/>
          <ac:spMkLst>
            <pc:docMk/>
            <pc:sldMk cId="2109201976" sldId="266"/>
            <ac:spMk id="4" creationId="{6A63C482-F7B8-1D78-5FD4-4B72B8224A40}"/>
          </ac:spMkLst>
        </pc:spChg>
        <pc:spChg chg="mod">
          <ac:chgData name="Crespin Zidovsky, Danila" userId="51d63ab0-cec7-46f1-8d46-d5b52a6b03c9" providerId="ADAL" clId="{06FD143B-2F7F-41AB-8679-AE5BE29B48F8}" dt="2025-05-29T04:44:49.906" v="1683" actId="20577"/>
          <ac:spMkLst>
            <pc:docMk/>
            <pc:sldMk cId="2109201976" sldId="266"/>
            <ac:spMk id="5" creationId="{51B54773-CD63-FCB8-66E4-16244BC6FD84}"/>
          </ac:spMkLst>
        </pc:spChg>
        <pc:cxnChg chg="mod">
          <ac:chgData name="Crespin Zidovsky, Danila" userId="51d63ab0-cec7-46f1-8d46-d5b52a6b03c9" providerId="ADAL" clId="{06FD143B-2F7F-41AB-8679-AE5BE29B48F8}" dt="2025-05-28T17:03:43.931" v="1289" actId="1076"/>
          <ac:cxnSpMkLst>
            <pc:docMk/>
            <pc:sldMk cId="2109201976" sldId="266"/>
            <ac:cxnSpMk id="8" creationId="{1A8D3F8D-5760-CF3E-0F5C-68CAAC83F4FA}"/>
          </ac:cxnSpMkLst>
        </pc:cxnChg>
        <pc:cxnChg chg="mod">
          <ac:chgData name="Crespin Zidovsky, Danila" userId="51d63ab0-cec7-46f1-8d46-d5b52a6b03c9" providerId="ADAL" clId="{06FD143B-2F7F-41AB-8679-AE5BE29B48F8}" dt="2025-05-28T17:03:43.931" v="1289" actId="1076"/>
          <ac:cxnSpMkLst>
            <pc:docMk/>
            <pc:sldMk cId="2109201976" sldId="266"/>
            <ac:cxnSpMk id="10" creationId="{A794009E-29BA-ACBE-7702-4D69A84D0771}"/>
          </ac:cxnSpMkLst>
        </pc:cxnChg>
      </pc:sldChg>
      <pc:sldChg chg="del">
        <pc:chgData name="Crespin Zidovsky, Danila" userId="51d63ab0-cec7-46f1-8d46-d5b52a6b03c9" providerId="ADAL" clId="{06FD143B-2F7F-41AB-8679-AE5BE29B48F8}" dt="2025-05-29T04:43:17.103" v="1642" actId="47"/>
        <pc:sldMkLst>
          <pc:docMk/>
          <pc:sldMk cId="3618029582" sldId="267"/>
        </pc:sldMkLst>
      </pc:sldChg>
      <pc:sldChg chg="modSp add del mod ord">
        <pc:chgData name="Crespin Zidovsky, Danila" userId="51d63ab0-cec7-46f1-8d46-d5b52a6b03c9" providerId="ADAL" clId="{06FD143B-2F7F-41AB-8679-AE5BE29B48F8}" dt="2025-05-29T04:48:12.095" v="1775"/>
        <pc:sldMkLst>
          <pc:docMk/>
          <pc:sldMk cId="1775425067" sldId="268"/>
        </pc:sldMkLst>
        <pc:spChg chg="mod">
          <ac:chgData name="Crespin Zidovsky, Danila" userId="51d63ab0-cec7-46f1-8d46-d5b52a6b03c9" providerId="ADAL" clId="{06FD143B-2F7F-41AB-8679-AE5BE29B48F8}" dt="2025-05-29T04:43:59.669" v="1674" actId="20577"/>
          <ac:spMkLst>
            <pc:docMk/>
            <pc:sldMk cId="1775425067" sldId="268"/>
            <ac:spMk id="5" creationId="{ABCCB6A2-A67D-67E1-74F7-14EA301F458D}"/>
          </ac:spMkLst>
        </pc:spChg>
      </pc:sldChg>
      <pc:sldChg chg="modSp mod ord">
        <pc:chgData name="Crespin Zidovsky, Danila" userId="51d63ab0-cec7-46f1-8d46-d5b52a6b03c9" providerId="ADAL" clId="{06FD143B-2F7F-41AB-8679-AE5BE29B48F8}" dt="2025-05-29T04:49:09.484" v="1786" actId="14100"/>
        <pc:sldMkLst>
          <pc:docMk/>
          <pc:sldMk cId="2069380648" sldId="269"/>
        </pc:sldMkLst>
        <pc:spChg chg="mod">
          <ac:chgData name="Crespin Zidovsky, Danila" userId="51d63ab0-cec7-46f1-8d46-d5b52a6b03c9" providerId="ADAL" clId="{06FD143B-2F7F-41AB-8679-AE5BE29B48F8}" dt="2025-05-29T04:49:01.249" v="1785" actId="20577"/>
          <ac:spMkLst>
            <pc:docMk/>
            <pc:sldMk cId="2069380648" sldId="269"/>
            <ac:spMk id="5" creationId="{F05FADD5-A505-7678-020A-F48CC09CE096}"/>
          </ac:spMkLst>
        </pc:spChg>
        <pc:spChg chg="mod">
          <ac:chgData name="Crespin Zidovsky, Danila" userId="51d63ab0-cec7-46f1-8d46-d5b52a6b03c9" providerId="ADAL" clId="{06FD143B-2F7F-41AB-8679-AE5BE29B48F8}" dt="2025-05-29T04:44:42.999" v="1680" actId="20577"/>
          <ac:spMkLst>
            <pc:docMk/>
            <pc:sldMk cId="2069380648" sldId="269"/>
            <ac:spMk id="7" creationId="{950FF060-7A05-3FCF-94E9-1BCDC1BA9450}"/>
          </ac:spMkLst>
        </pc:spChg>
        <pc:spChg chg="mod">
          <ac:chgData name="Crespin Zidovsky, Danila" userId="51d63ab0-cec7-46f1-8d46-d5b52a6b03c9" providerId="ADAL" clId="{06FD143B-2F7F-41AB-8679-AE5BE29B48F8}" dt="2025-05-28T16:42:03.807" v="345" actId="14100"/>
          <ac:spMkLst>
            <pc:docMk/>
            <pc:sldMk cId="2069380648" sldId="269"/>
            <ac:spMk id="15" creationId="{3EF3E22C-4705-1ED4-D7C5-BA9F36FECE75}"/>
          </ac:spMkLst>
        </pc:spChg>
        <pc:cxnChg chg="mod">
          <ac:chgData name="Crespin Zidovsky, Danila" userId="51d63ab0-cec7-46f1-8d46-d5b52a6b03c9" providerId="ADAL" clId="{06FD143B-2F7F-41AB-8679-AE5BE29B48F8}" dt="2025-05-29T04:49:09.484" v="1786" actId="14100"/>
          <ac:cxnSpMkLst>
            <pc:docMk/>
            <pc:sldMk cId="2069380648" sldId="269"/>
            <ac:cxnSpMk id="12" creationId="{BCE28CE7-67B7-69F7-1F4F-3629A7BF03D4}"/>
          </ac:cxnSpMkLst>
        </pc:cxnChg>
      </pc:sldChg>
      <pc:sldChg chg="modSp mod ord">
        <pc:chgData name="Crespin Zidovsky, Danila" userId="51d63ab0-cec7-46f1-8d46-d5b52a6b03c9" providerId="ADAL" clId="{06FD143B-2F7F-41AB-8679-AE5BE29B48F8}" dt="2025-05-29T04:46:31.825" v="1702"/>
        <pc:sldMkLst>
          <pc:docMk/>
          <pc:sldMk cId="3723043823" sldId="270"/>
        </pc:sldMkLst>
        <pc:spChg chg="mod">
          <ac:chgData name="Crespin Zidovsky, Danila" userId="51d63ab0-cec7-46f1-8d46-d5b52a6b03c9" providerId="ADAL" clId="{06FD143B-2F7F-41AB-8679-AE5BE29B48F8}" dt="2025-05-29T04:44:37.173" v="1678" actId="20577"/>
          <ac:spMkLst>
            <pc:docMk/>
            <pc:sldMk cId="3723043823" sldId="270"/>
            <ac:spMk id="9" creationId="{0DBBFB27-2863-6467-EA82-D2C5CEE7CD6C}"/>
          </ac:spMkLst>
        </pc:spChg>
        <pc:spChg chg="mod">
          <ac:chgData name="Crespin Zidovsky, Danila" userId="51d63ab0-cec7-46f1-8d46-d5b52a6b03c9" providerId="ADAL" clId="{06FD143B-2F7F-41AB-8679-AE5BE29B48F8}" dt="2025-05-29T04:42:12.878" v="1640" actId="20577"/>
          <ac:spMkLst>
            <pc:docMk/>
            <pc:sldMk cId="3723043823" sldId="270"/>
            <ac:spMk id="12" creationId="{5D65521A-F637-3E56-5ADE-447031984835}"/>
          </ac:spMkLst>
        </pc:spChg>
        <pc:cxnChg chg="mod">
          <ac:chgData name="Crespin Zidovsky, Danila" userId="51d63ab0-cec7-46f1-8d46-d5b52a6b03c9" providerId="ADAL" clId="{06FD143B-2F7F-41AB-8679-AE5BE29B48F8}" dt="2025-05-28T17:05:17.841" v="1316" actId="14100"/>
          <ac:cxnSpMkLst>
            <pc:docMk/>
            <pc:sldMk cId="3723043823" sldId="270"/>
            <ac:cxnSpMk id="7" creationId="{8A37DE98-1397-3384-2405-2C4D5DA7B5B7}"/>
          </ac:cxnSpMkLst>
        </pc:cxnChg>
      </pc:sldChg>
      <pc:sldChg chg="modSp del mod">
        <pc:chgData name="Crespin Zidovsky, Danila" userId="51d63ab0-cec7-46f1-8d46-d5b52a6b03c9" providerId="ADAL" clId="{06FD143B-2F7F-41AB-8679-AE5BE29B48F8}" dt="2025-05-28T17:05:28.324" v="1317" actId="47"/>
        <pc:sldMkLst>
          <pc:docMk/>
          <pc:sldMk cId="240031288" sldId="271"/>
        </pc:sldMkLst>
        <pc:spChg chg="mod">
          <ac:chgData name="Crespin Zidovsky, Danila" userId="51d63ab0-cec7-46f1-8d46-d5b52a6b03c9" providerId="ADAL" clId="{06FD143B-2F7F-41AB-8679-AE5BE29B48F8}" dt="2025-05-28T16:42:18.697" v="346" actId="255"/>
          <ac:spMkLst>
            <pc:docMk/>
            <pc:sldMk cId="240031288" sldId="271"/>
            <ac:spMk id="3" creationId="{C73CFF22-0D48-7BF3-5CBA-2BB01E6BFADA}"/>
          </ac:spMkLst>
        </pc:spChg>
        <pc:spChg chg="mod">
          <ac:chgData name="Crespin Zidovsky, Danila" userId="51d63ab0-cec7-46f1-8d46-d5b52a6b03c9" providerId="ADAL" clId="{06FD143B-2F7F-41AB-8679-AE5BE29B48F8}" dt="2025-05-28T16:42:24.396" v="347" actId="255"/>
          <ac:spMkLst>
            <pc:docMk/>
            <pc:sldMk cId="240031288" sldId="271"/>
            <ac:spMk id="17" creationId="{94B8B245-C95A-3675-2B0A-7A8A5394A178}"/>
          </ac:spMkLst>
        </pc:spChg>
      </pc:sldChg>
      <pc:sldChg chg="modSp del mod">
        <pc:chgData name="Crespin Zidovsky, Danila" userId="51d63ab0-cec7-46f1-8d46-d5b52a6b03c9" providerId="ADAL" clId="{06FD143B-2F7F-41AB-8679-AE5BE29B48F8}" dt="2025-05-28T17:05:31.077" v="1318" actId="47"/>
        <pc:sldMkLst>
          <pc:docMk/>
          <pc:sldMk cId="2586839867" sldId="272"/>
        </pc:sldMkLst>
        <pc:spChg chg="mod">
          <ac:chgData name="Crespin Zidovsky, Danila" userId="51d63ab0-cec7-46f1-8d46-d5b52a6b03c9" providerId="ADAL" clId="{06FD143B-2F7F-41AB-8679-AE5BE29B48F8}" dt="2025-05-28T16:44:10.470" v="348" actId="255"/>
          <ac:spMkLst>
            <pc:docMk/>
            <pc:sldMk cId="2586839867" sldId="272"/>
            <ac:spMk id="3" creationId="{C364FE7B-F694-9804-DFC4-CB783ACBADE9}"/>
          </ac:spMkLst>
        </pc:spChg>
        <pc:picChg chg="mod">
          <ac:chgData name="Crespin Zidovsky, Danila" userId="51d63ab0-cec7-46f1-8d46-d5b52a6b03c9" providerId="ADAL" clId="{06FD143B-2F7F-41AB-8679-AE5BE29B48F8}" dt="2025-05-28T16:44:18.004" v="356" actId="1036"/>
          <ac:picMkLst>
            <pc:docMk/>
            <pc:sldMk cId="2586839867" sldId="272"/>
            <ac:picMk id="10" creationId="{531B4BCC-2676-91C3-1440-67128A561B81}"/>
          </ac:picMkLst>
        </pc:picChg>
      </pc:sldChg>
      <pc:sldChg chg="del">
        <pc:chgData name="Crespin Zidovsky, Danila" userId="51d63ab0-cec7-46f1-8d46-d5b52a6b03c9" providerId="ADAL" clId="{06FD143B-2F7F-41AB-8679-AE5BE29B48F8}" dt="2025-05-29T04:44:27.866" v="1676" actId="47"/>
        <pc:sldMkLst>
          <pc:docMk/>
          <pc:sldMk cId="1392572540" sldId="273"/>
        </pc:sldMkLst>
      </pc:sldChg>
      <pc:sldChg chg="modSp del mod">
        <pc:chgData name="Crespin Zidovsky, Danila" userId="51d63ab0-cec7-46f1-8d46-d5b52a6b03c9" providerId="ADAL" clId="{06FD143B-2F7F-41AB-8679-AE5BE29B48F8}" dt="2025-05-29T04:44:25.504" v="1675" actId="47"/>
        <pc:sldMkLst>
          <pc:docMk/>
          <pc:sldMk cId="2160546310" sldId="274"/>
        </pc:sldMkLst>
        <pc:spChg chg="mod">
          <ac:chgData name="Crespin Zidovsky, Danila" userId="51d63ab0-cec7-46f1-8d46-d5b52a6b03c9" providerId="ADAL" clId="{06FD143B-2F7F-41AB-8679-AE5BE29B48F8}" dt="2025-05-28T17:06:29.629" v="1457" actId="20577"/>
          <ac:spMkLst>
            <pc:docMk/>
            <pc:sldMk cId="2160546310" sldId="274"/>
            <ac:spMk id="9" creationId="{44D9E94D-5892-9054-CA40-59C3CABAAB04}"/>
          </ac:spMkLst>
        </pc:spChg>
      </pc:sldChg>
      <pc:sldChg chg="modSp del mod">
        <pc:chgData name="Crespin Zidovsky, Danila" userId="51d63ab0-cec7-46f1-8d46-d5b52a6b03c9" providerId="ADAL" clId="{06FD143B-2F7F-41AB-8679-AE5BE29B48F8}" dt="2025-05-28T17:06:40.806" v="1458" actId="47"/>
        <pc:sldMkLst>
          <pc:docMk/>
          <pc:sldMk cId="1395222432" sldId="275"/>
        </pc:sldMkLst>
        <pc:spChg chg="mod">
          <ac:chgData name="Crespin Zidovsky, Danila" userId="51d63ab0-cec7-46f1-8d46-d5b52a6b03c9" providerId="ADAL" clId="{06FD143B-2F7F-41AB-8679-AE5BE29B48F8}" dt="2025-05-28T16:46:26.868" v="366" actId="255"/>
          <ac:spMkLst>
            <pc:docMk/>
            <pc:sldMk cId="1395222432" sldId="275"/>
            <ac:spMk id="10" creationId="{A598B1B7-580B-FA86-8184-953AC7B49CAB}"/>
          </ac:spMkLst>
        </pc:spChg>
        <pc:spChg chg="mod">
          <ac:chgData name="Crespin Zidovsky, Danila" userId="51d63ab0-cec7-46f1-8d46-d5b52a6b03c9" providerId="ADAL" clId="{06FD143B-2F7F-41AB-8679-AE5BE29B48F8}" dt="2025-05-28T16:46:11.098" v="365" actId="255"/>
          <ac:spMkLst>
            <pc:docMk/>
            <pc:sldMk cId="1395222432" sldId="275"/>
            <ac:spMk id="14" creationId="{44FB518D-7727-247D-2A8A-B757E26D3087}"/>
          </ac:spMkLst>
        </pc:spChg>
      </pc:sldChg>
      <pc:sldChg chg="modSp mod">
        <pc:chgData name="Crespin Zidovsky, Danila" userId="51d63ab0-cec7-46f1-8d46-d5b52a6b03c9" providerId="ADAL" clId="{06FD143B-2F7F-41AB-8679-AE5BE29B48F8}" dt="2025-05-29T04:47:26.046" v="1759"/>
        <pc:sldMkLst>
          <pc:docMk/>
          <pc:sldMk cId="948397687" sldId="276"/>
        </pc:sldMkLst>
        <pc:spChg chg="mod">
          <ac:chgData name="Crespin Zidovsky, Danila" userId="51d63ab0-cec7-46f1-8d46-d5b52a6b03c9" providerId="ADAL" clId="{06FD143B-2F7F-41AB-8679-AE5BE29B48F8}" dt="2025-05-29T04:47:26.046" v="1759"/>
          <ac:spMkLst>
            <pc:docMk/>
            <pc:sldMk cId="948397687" sldId="276"/>
            <ac:spMk id="6" creationId="{AA3408CC-E283-8C02-EC26-F0C854D696DD}"/>
          </ac:spMkLst>
        </pc:spChg>
        <pc:spChg chg="mod">
          <ac:chgData name="Crespin Zidovsky, Danila" userId="51d63ab0-cec7-46f1-8d46-d5b52a6b03c9" providerId="ADAL" clId="{06FD143B-2F7F-41AB-8679-AE5BE29B48F8}" dt="2025-05-28T16:45:20.004" v="359" actId="255"/>
          <ac:spMkLst>
            <pc:docMk/>
            <pc:sldMk cId="948397687" sldId="276"/>
            <ac:spMk id="16" creationId="{E02FB5B8-E1B3-D4A4-B8BF-1FD27EC7587D}"/>
          </ac:spMkLst>
        </pc:spChg>
      </pc:sldChg>
      <pc:sldChg chg="modSp mod">
        <pc:chgData name="Crespin Zidovsky, Danila" userId="51d63ab0-cec7-46f1-8d46-d5b52a6b03c9" providerId="ADAL" clId="{06FD143B-2F7F-41AB-8679-AE5BE29B48F8}" dt="2025-05-29T04:46:51.749" v="1740" actId="20577"/>
        <pc:sldMkLst>
          <pc:docMk/>
          <pc:sldMk cId="1775097299" sldId="277"/>
        </pc:sldMkLst>
        <pc:spChg chg="mod">
          <ac:chgData name="Crespin Zidovsky, Danila" userId="51d63ab0-cec7-46f1-8d46-d5b52a6b03c9" providerId="ADAL" clId="{06FD143B-2F7F-41AB-8679-AE5BE29B48F8}" dt="2025-05-29T04:46:51.749" v="1740" actId="20577"/>
          <ac:spMkLst>
            <pc:docMk/>
            <pc:sldMk cId="1775097299" sldId="277"/>
            <ac:spMk id="6" creationId="{87F1B3F4-2076-F93D-00FC-36BCCD800283}"/>
          </ac:spMkLst>
        </pc:spChg>
        <pc:spChg chg="mod">
          <ac:chgData name="Crespin Zidovsky, Danila" userId="51d63ab0-cec7-46f1-8d46-d5b52a6b03c9" providerId="ADAL" clId="{06FD143B-2F7F-41AB-8679-AE5BE29B48F8}" dt="2025-05-28T16:45:52.412" v="363" actId="255"/>
          <ac:spMkLst>
            <pc:docMk/>
            <pc:sldMk cId="1775097299" sldId="277"/>
            <ac:spMk id="19" creationId="{3951C1FA-D9D6-8823-15D8-6B572F473ABB}"/>
          </ac:spMkLst>
        </pc:spChg>
        <pc:spChg chg="mod">
          <ac:chgData name="Crespin Zidovsky, Danila" userId="51d63ab0-cec7-46f1-8d46-d5b52a6b03c9" providerId="ADAL" clId="{06FD143B-2F7F-41AB-8679-AE5BE29B48F8}" dt="2025-05-28T16:45:57.657" v="364" actId="255"/>
          <ac:spMkLst>
            <pc:docMk/>
            <pc:sldMk cId="1775097299" sldId="277"/>
            <ac:spMk id="20" creationId="{866F23F8-EB25-36E3-816F-7DBF70A410DE}"/>
          </ac:spMkLst>
        </pc:spChg>
      </pc:sldChg>
      <pc:sldChg chg="modSp mod">
        <pc:chgData name="Crespin Zidovsky, Danila" userId="51d63ab0-cec7-46f1-8d46-d5b52a6b03c9" providerId="ADAL" clId="{06FD143B-2F7F-41AB-8679-AE5BE29B48F8}" dt="2025-05-29T04:47:03.654" v="1756" actId="20577"/>
        <pc:sldMkLst>
          <pc:docMk/>
          <pc:sldMk cId="3075374979" sldId="278"/>
        </pc:sldMkLst>
        <pc:spChg chg="mod">
          <ac:chgData name="Crespin Zidovsky, Danila" userId="51d63ab0-cec7-46f1-8d46-d5b52a6b03c9" providerId="ADAL" clId="{06FD143B-2F7F-41AB-8679-AE5BE29B48F8}" dt="2025-05-29T04:47:03.654" v="1756" actId="20577"/>
          <ac:spMkLst>
            <pc:docMk/>
            <pc:sldMk cId="3075374979" sldId="278"/>
            <ac:spMk id="6" creationId="{8FCC35FA-E7A6-38FD-F327-09EEC07013BC}"/>
          </ac:spMkLst>
        </pc:spChg>
        <pc:spChg chg="mod">
          <ac:chgData name="Crespin Zidovsky, Danila" userId="51d63ab0-cec7-46f1-8d46-d5b52a6b03c9" providerId="ADAL" clId="{06FD143B-2F7F-41AB-8679-AE5BE29B48F8}" dt="2025-05-28T16:45:45.151" v="362" actId="255"/>
          <ac:spMkLst>
            <pc:docMk/>
            <pc:sldMk cId="3075374979" sldId="278"/>
            <ac:spMk id="12" creationId="{1D1DB4AB-2DBF-2180-9A29-08D783503682}"/>
          </ac:spMkLst>
        </pc:spChg>
      </pc:sldChg>
      <pc:sldChg chg="modSp mod">
        <pc:chgData name="Crespin Zidovsky, Danila" userId="51d63ab0-cec7-46f1-8d46-d5b52a6b03c9" providerId="ADAL" clId="{06FD143B-2F7F-41AB-8679-AE5BE29B48F8}" dt="2025-05-29T04:47:13.530" v="1757"/>
        <pc:sldMkLst>
          <pc:docMk/>
          <pc:sldMk cId="3586124618" sldId="279"/>
        </pc:sldMkLst>
        <pc:spChg chg="mod">
          <ac:chgData name="Crespin Zidovsky, Danila" userId="51d63ab0-cec7-46f1-8d46-d5b52a6b03c9" providerId="ADAL" clId="{06FD143B-2F7F-41AB-8679-AE5BE29B48F8}" dt="2025-05-29T04:47:13.530" v="1757"/>
          <ac:spMkLst>
            <pc:docMk/>
            <pc:sldMk cId="3586124618" sldId="279"/>
            <ac:spMk id="6" creationId="{1E550823-A41F-9927-94A1-88414976D5F0}"/>
          </ac:spMkLst>
        </pc:spChg>
        <pc:spChg chg="mod">
          <ac:chgData name="Crespin Zidovsky, Danila" userId="51d63ab0-cec7-46f1-8d46-d5b52a6b03c9" providerId="ADAL" clId="{06FD143B-2F7F-41AB-8679-AE5BE29B48F8}" dt="2025-05-28T16:45:38.230" v="361" actId="255"/>
          <ac:spMkLst>
            <pc:docMk/>
            <pc:sldMk cId="3586124618" sldId="279"/>
            <ac:spMk id="12" creationId="{5CB6CF00-1514-A354-23B5-E91E3915D44D}"/>
          </ac:spMkLst>
        </pc:spChg>
      </pc:sldChg>
      <pc:sldChg chg="modSp mod">
        <pc:chgData name="Crespin Zidovsky, Danila" userId="51d63ab0-cec7-46f1-8d46-d5b52a6b03c9" providerId="ADAL" clId="{06FD143B-2F7F-41AB-8679-AE5BE29B48F8}" dt="2025-05-29T04:47:18.617" v="1758"/>
        <pc:sldMkLst>
          <pc:docMk/>
          <pc:sldMk cId="3181447963" sldId="280"/>
        </pc:sldMkLst>
        <pc:spChg chg="mod">
          <ac:chgData name="Crespin Zidovsky, Danila" userId="51d63ab0-cec7-46f1-8d46-d5b52a6b03c9" providerId="ADAL" clId="{06FD143B-2F7F-41AB-8679-AE5BE29B48F8}" dt="2025-05-29T04:47:18.617" v="1758"/>
          <ac:spMkLst>
            <pc:docMk/>
            <pc:sldMk cId="3181447963" sldId="280"/>
            <ac:spMk id="6" creationId="{33163323-8CDB-86F3-A455-CB0314A5E9C8}"/>
          </ac:spMkLst>
        </pc:spChg>
        <pc:spChg chg="mod">
          <ac:chgData name="Crespin Zidovsky, Danila" userId="51d63ab0-cec7-46f1-8d46-d5b52a6b03c9" providerId="ADAL" clId="{06FD143B-2F7F-41AB-8679-AE5BE29B48F8}" dt="2025-05-28T16:45:29.343" v="360" actId="255"/>
          <ac:spMkLst>
            <pc:docMk/>
            <pc:sldMk cId="3181447963" sldId="280"/>
            <ac:spMk id="12" creationId="{45459F5A-64A5-E621-ABAD-EB7358A650D0}"/>
          </ac:spMkLst>
        </pc:spChg>
      </pc:sldChg>
      <pc:sldChg chg="del">
        <pc:chgData name="Crespin Zidovsky, Danila" userId="51d63ab0-cec7-46f1-8d46-d5b52a6b03c9" providerId="ADAL" clId="{06FD143B-2F7F-41AB-8679-AE5BE29B48F8}" dt="2025-05-28T16:44:55.210" v="357" actId="47"/>
        <pc:sldMkLst>
          <pc:docMk/>
          <pc:sldMk cId="2900495510" sldId="281"/>
        </pc:sldMkLst>
      </pc:sldChg>
      <pc:sldChg chg="del">
        <pc:chgData name="Crespin Zidovsky, Danila" userId="51d63ab0-cec7-46f1-8d46-d5b52a6b03c9" providerId="ADAL" clId="{06FD143B-2F7F-41AB-8679-AE5BE29B48F8}" dt="2025-05-28T16:44:56.161" v="358" actId="47"/>
        <pc:sldMkLst>
          <pc:docMk/>
          <pc:sldMk cId="3626206244" sldId="282"/>
        </pc:sldMkLst>
      </pc:sldChg>
      <pc:sldChg chg="modSp mod ord">
        <pc:chgData name="Crespin Zidovsky, Danila" userId="51d63ab0-cec7-46f1-8d46-d5b52a6b03c9" providerId="ADAL" clId="{06FD143B-2F7F-41AB-8679-AE5BE29B48F8}" dt="2025-05-29T04:47:52.897" v="1773" actId="20577"/>
        <pc:sldMkLst>
          <pc:docMk/>
          <pc:sldMk cId="2695161615" sldId="283"/>
        </pc:sldMkLst>
        <pc:spChg chg="mod">
          <ac:chgData name="Crespin Zidovsky, Danila" userId="51d63ab0-cec7-46f1-8d46-d5b52a6b03c9" providerId="ADAL" clId="{06FD143B-2F7F-41AB-8679-AE5BE29B48F8}" dt="2025-05-29T04:47:52.897" v="1773" actId="20577"/>
          <ac:spMkLst>
            <pc:docMk/>
            <pc:sldMk cId="2695161615" sldId="283"/>
            <ac:spMk id="3" creationId="{81D628EC-73DC-8AD3-BEE5-05D820FECAF0}"/>
          </ac:spMkLst>
        </pc:spChg>
        <pc:spChg chg="mod">
          <ac:chgData name="Crespin Zidovsky, Danila" userId="51d63ab0-cec7-46f1-8d46-d5b52a6b03c9" providerId="ADAL" clId="{06FD143B-2F7F-41AB-8679-AE5BE29B48F8}" dt="2025-05-28T16:34:15.871" v="265" actId="255"/>
          <ac:spMkLst>
            <pc:docMk/>
            <pc:sldMk cId="2695161615" sldId="283"/>
            <ac:spMk id="5" creationId="{D2C23E91-012B-8631-5D46-4AE10B31B61C}"/>
          </ac:spMkLst>
        </pc:spChg>
        <pc:spChg chg="mod">
          <ac:chgData name="Crespin Zidovsky, Danila" userId="51d63ab0-cec7-46f1-8d46-d5b52a6b03c9" providerId="ADAL" clId="{06FD143B-2F7F-41AB-8679-AE5BE29B48F8}" dt="2025-05-28T16:34:36.225" v="267" actId="255"/>
          <ac:spMkLst>
            <pc:docMk/>
            <pc:sldMk cId="2695161615" sldId="283"/>
            <ac:spMk id="7" creationId="{D6B52D7B-D3A0-A23B-8FDF-4ACF325DED94}"/>
          </ac:spMkLst>
        </pc:spChg>
      </pc:sldChg>
      <pc:sldChg chg="modSp del mod modCm modNotesTx">
        <pc:chgData name="Crespin Zidovsky, Danila" userId="51d63ab0-cec7-46f1-8d46-d5b52a6b03c9" providerId="ADAL" clId="{06FD143B-2F7F-41AB-8679-AE5BE29B48F8}" dt="2025-05-29T04:43:09.286" v="1641" actId="47"/>
        <pc:sldMkLst>
          <pc:docMk/>
          <pc:sldMk cId="2151322022" sldId="284"/>
        </pc:sldMkLst>
        <pc:spChg chg="mod">
          <ac:chgData name="Crespin Zidovsky, Danila" userId="51d63ab0-cec7-46f1-8d46-d5b52a6b03c9" providerId="ADAL" clId="{06FD143B-2F7F-41AB-8679-AE5BE29B48F8}" dt="2025-05-28T20:46:44.706" v="1509" actId="20577"/>
          <ac:spMkLst>
            <pc:docMk/>
            <pc:sldMk cId="2151322022" sldId="284"/>
            <ac:spMk id="3" creationId="{C5AAB0FC-D64B-6EA0-E84D-D6C83ED24881}"/>
          </ac:spMkLst>
        </pc:spChg>
        <pc:spChg chg="mod">
          <ac:chgData name="Crespin Zidovsky, Danila" userId="51d63ab0-cec7-46f1-8d46-d5b52a6b03c9" providerId="ADAL" clId="{06FD143B-2F7F-41AB-8679-AE5BE29B48F8}" dt="2025-05-28T16:34:52.158" v="268" actId="255"/>
          <ac:spMkLst>
            <pc:docMk/>
            <pc:sldMk cId="2151322022" sldId="284"/>
            <ac:spMk id="5" creationId="{8328F704-2994-D472-30B1-C8B7AF6E40B9}"/>
          </ac:spMkLst>
        </pc:spChg>
        <pc:spChg chg="mod">
          <ac:chgData name="Crespin Zidovsky, Danila" userId="51d63ab0-cec7-46f1-8d46-d5b52a6b03c9" providerId="ADAL" clId="{06FD143B-2F7F-41AB-8679-AE5BE29B48F8}" dt="2025-05-28T20:47:39.169" v="1512" actId="1076"/>
          <ac:spMkLst>
            <pc:docMk/>
            <pc:sldMk cId="2151322022" sldId="284"/>
            <ac:spMk id="7" creationId="{81789106-2602-6A56-ACD7-B7D6AA71B81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respin Zidovsky, Danila" userId="51d63ab0-cec7-46f1-8d46-d5b52a6b03c9" providerId="ADAL" clId="{06FD143B-2F7F-41AB-8679-AE5BE29B48F8}" dt="2025-05-28T16:27:52.952" v="0" actId="20577"/>
              <pc2:cmMkLst xmlns:pc2="http://schemas.microsoft.com/office/powerpoint/2019/9/main/command">
                <pc:docMk/>
                <pc:sldMk cId="2151322022" sldId="284"/>
                <pc2:cmMk id="{883A4A8B-2FD9-4ADA-A1E3-5C7BA7233245}"/>
              </pc2:cmMkLst>
            </pc226:cmChg>
          </p:ext>
        </pc:extLst>
      </pc:sldChg>
      <pc:sldChg chg="add">
        <pc:chgData name="Crespin Zidovsky, Danila" userId="51d63ab0-cec7-46f1-8d46-d5b52a6b03c9" providerId="ADAL" clId="{06FD143B-2F7F-41AB-8679-AE5BE29B48F8}" dt="2025-05-28T16:47:30.492" v="368"/>
        <pc:sldMkLst>
          <pc:docMk/>
          <pc:sldMk cId="3519675098" sldId="285"/>
        </pc:sldMkLst>
      </pc:sldChg>
      <pc:sldMasterChg chg="add addSldLayout">
        <pc:chgData name="Crespin Zidovsky, Danila" userId="51d63ab0-cec7-46f1-8d46-d5b52a6b03c9" providerId="ADAL" clId="{06FD143B-2F7F-41AB-8679-AE5BE29B48F8}" dt="2025-05-28T16:47:30.492" v="367" actId="27028"/>
        <pc:sldMasterMkLst>
          <pc:docMk/>
          <pc:sldMasterMk cId="1740275215" sldId="2147483660"/>
        </pc:sldMasterMkLst>
        <pc:sldLayoutChg chg="add">
          <pc:chgData name="Crespin Zidovsky, Danila" userId="51d63ab0-cec7-46f1-8d46-d5b52a6b03c9" providerId="ADAL" clId="{06FD143B-2F7F-41AB-8679-AE5BE29B48F8}" dt="2025-05-28T16:47:30.492" v="367" actId="27028"/>
          <pc:sldLayoutMkLst>
            <pc:docMk/>
            <pc:sldMasterMk cId="1740275215" sldId="2147483660"/>
            <pc:sldLayoutMk cId="647401519" sldId="2147483661"/>
          </pc:sldLayoutMkLst>
        </pc:sldLayoutChg>
      </pc:sldMasterChg>
      <pc:sldMasterChg chg="replId modSldLayout">
        <pc:chgData name="Crespin Zidovsky, Danila" userId="51d63ab0-cec7-46f1-8d46-d5b52a6b03c9" providerId="ADAL" clId="{06FD143B-2F7F-41AB-8679-AE5BE29B48F8}" dt="2025-05-28T16:47:30.492" v="367" actId="27028"/>
        <pc:sldMasterMkLst>
          <pc:docMk/>
          <pc:sldMasterMk cId="2460954070" sldId="2147483672"/>
        </pc:sldMasterMkLst>
        <pc:sldLayoutChg chg="replId">
          <pc:chgData name="Crespin Zidovsky, Danila" userId="51d63ab0-cec7-46f1-8d46-d5b52a6b03c9" providerId="ADAL" clId="{06FD143B-2F7F-41AB-8679-AE5BE29B48F8}" dt="2025-05-28T16:47:30.492" v="367" actId="27028"/>
          <pc:sldLayoutMkLst>
            <pc:docMk/>
            <pc:sldMasterMk cId="2460954070" sldId="2147483672"/>
            <pc:sldLayoutMk cId="2385387890" sldId="214748367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76753-64FE-458E-A83B-1D129480784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70D00-102B-468C-A858-6D5FD838A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97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defRPr/>
            </a:pPr>
            <a:endParaRPr lang="en-US" sz="1200" dirty="0">
              <a:solidFill>
                <a:prstClr val="black"/>
              </a:solidFill>
              <a:latin typeface="Franklin Gothic Book"/>
            </a:endParaRPr>
          </a:p>
          <a:p>
            <a:pPr marL="342900" indent="-342900" algn="ctr">
              <a:buAutoNum type="arabicPeriod"/>
              <a:defRPr/>
            </a:pPr>
            <a:r>
              <a:rPr lang="en-US" sz="1200" dirty="0">
                <a:solidFill>
                  <a:prstClr val="black"/>
                </a:solidFill>
                <a:latin typeface="Franklin Gothic Book"/>
              </a:rPr>
              <a:t>Choose whether you'd like to search for strategies at the state-, city-, or county-level, or search in all three location types </a:t>
            </a:r>
          </a:p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  <a:ea typeface="+mn-lt"/>
                <a:cs typeface="+mn-lt"/>
              </a:rPr>
              <a:t>AND</a:t>
            </a:r>
            <a:endParaRPr lang="en-US" sz="1200" b="1" dirty="0">
              <a:solidFill>
                <a:prstClr val="black"/>
              </a:solidFill>
              <a:latin typeface="Franklin Gothic Book"/>
            </a:endParaRPr>
          </a:p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Franklin Gothic Book"/>
              </a:rPr>
              <a:t>     2.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Search for policy strategies </a:t>
            </a:r>
            <a:r>
              <a:rPr lang="en-US" sz="1200" dirty="0">
                <a:solidFill>
                  <a:prstClr val="black"/>
                </a:solidFill>
                <a:latin typeface="Franklin Gothic Book"/>
              </a:rPr>
              <a:t>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one of five key categories: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Infrastructure</a:t>
            </a: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 to Support Early Childhood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Systems, Dedicated</a:t>
            </a: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 </a:t>
            </a:r>
          </a:p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  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Funding</a:t>
            </a: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Streams</a:t>
            </a: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 and Financing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, Cost Estimation for </a:t>
            </a: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Subsidy Rates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, Expansion, and Workforce</a:t>
            </a:r>
            <a:r>
              <a:rPr lang="en-US" sz="1200" b="1" dirty="0">
                <a:solidFill>
                  <a:prstClr val="black"/>
                </a:solidFill>
                <a:latin typeface="Franklin Gothic Book"/>
              </a:rPr>
              <a:t>;</a:t>
            </a:r>
            <a:br>
              <a:rPr lang="en-US" sz="1200" b="1" dirty="0">
                <a:latin typeface="Franklin Gothic Book"/>
              </a:rPr>
            </a:br>
            <a:endParaRPr lang="en-US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Franklin Gothic Book"/>
              </a:rPr>
              <a:t>  You can also bypass the sentence builder and browse all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policy strategies and innovations</a:t>
            </a:r>
            <a:r>
              <a:rPr lang="en-US" sz="1200" dirty="0">
                <a:solidFill>
                  <a:prstClr val="black"/>
                </a:solidFill>
                <a:latin typeface="Franklin Gothic Book"/>
              </a:rPr>
              <a:t>.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70D00-102B-468C-A858-6D5FD838AB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5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4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1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9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6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258A-4DC1-4CC2-807C-7D73E337527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Franklin Gothic Book"/>
              </a:rPr>
              <a:pPr/>
              <a:t>5/28/2025</a:t>
            </a:fld>
            <a:endParaRPr lang="en-US">
              <a:solidFill>
                <a:prstClr val="black">
                  <a:tint val="75000"/>
                </a:prstClr>
              </a:solidFill>
              <a:latin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Franklin Gothic Boo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10E2-8679-41A2-9B49-EC9E83298ED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Franklin Gothic Book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647401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368" tIns="45684" rIns="91368" bIns="4568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4"/>
          </a:xfrm>
          <a:prstGeom prst="rect">
            <a:avLst/>
          </a:prstGeom>
        </p:spPr>
        <p:txBody>
          <a:bodyPr vert="horz" lIns="91368" tIns="45684" rIns="91368" bIns="456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l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7258A-4DC1-4CC2-807C-7D73E337527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Franklin Gothic Book"/>
              </a:rPr>
              <a:pPr/>
              <a:t>5/28/2025</a:t>
            </a:fld>
            <a:endParaRPr lang="en-US">
              <a:solidFill>
                <a:prstClr val="black">
                  <a:tint val="75000"/>
                </a:prstClr>
              </a:solidFill>
              <a:latin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0"/>
            <a:ext cx="3860800" cy="365125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ctr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Franklin Gothic Boo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r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E10E2-8679-41A2-9B49-EC9E83298ED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Franklin Gothic Book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Franklin Gothic Book"/>
            </a:endParaRPr>
          </a:p>
        </p:txBody>
      </p:sp>
      <p:pic>
        <p:nvPicPr>
          <p:cNvPr id="7" name="Picture 6" descr="zaentz_logo_rgb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4302" r="999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05" r="48631" b="50000"/>
          <a:stretch/>
        </p:blipFill>
        <p:spPr>
          <a:xfrm>
            <a:off x="11137616" y="6271168"/>
            <a:ext cx="1155993" cy="78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7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17097" rtl="0" eaLnBrk="1" latinLnBrk="0" hangingPunct="1">
        <a:spcBef>
          <a:spcPct val="0"/>
        </a:spcBef>
        <a:buNone/>
        <a:defRPr sz="58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415" indent="-456415" algn="l" defTabSz="1217097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3" kern="1200">
          <a:solidFill>
            <a:schemeClr val="tx1"/>
          </a:solidFill>
          <a:latin typeface="+mn-lt"/>
          <a:ea typeface="+mn-ea"/>
          <a:cs typeface="+mn-cs"/>
        </a:defRPr>
      </a:lvl1pPr>
      <a:lvl2pPr marL="988892" indent="-380344" algn="l" defTabSz="121709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0" kern="1200">
          <a:solidFill>
            <a:schemeClr val="tx1"/>
          </a:solidFill>
          <a:latin typeface="+mn-lt"/>
          <a:ea typeface="+mn-ea"/>
          <a:cs typeface="+mn-cs"/>
        </a:defRPr>
      </a:lvl2pPr>
      <a:lvl3pPr marL="1521370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7" kern="1200">
          <a:solidFill>
            <a:schemeClr val="tx1"/>
          </a:solidFill>
          <a:latin typeface="+mn-lt"/>
          <a:ea typeface="+mn-ea"/>
          <a:cs typeface="+mn-cs"/>
        </a:defRPr>
      </a:lvl3pPr>
      <a:lvl4pPr marL="2129924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4" kern="1200">
          <a:solidFill>
            <a:schemeClr val="tx1"/>
          </a:solidFill>
          <a:latin typeface="+mn-lt"/>
          <a:ea typeface="+mn-ea"/>
          <a:cs typeface="+mn-cs"/>
        </a:defRPr>
      </a:lvl4pPr>
      <a:lvl5pPr marL="2738470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»"/>
        <a:defRPr sz="2664" kern="1200">
          <a:solidFill>
            <a:schemeClr val="tx1"/>
          </a:solidFill>
          <a:latin typeface="+mn-lt"/>
          <a:ea typeface="+mn-ea"/>
          <a:cs typeface="+mn-cs"/>
        </a:defRPr>
      </a:lvl5pPr>
      <a:lvl6pPr marL="3347020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3955566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4564116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172664" indent="-304277" algn="l" defTabSz="12170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8549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7097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5646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4194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2743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1291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59841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68389" algn="l" defTabSz="121709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 descr="A blue background with a star and text&#10;&#10;Description automatically generated">
            <a:extLst>
              <a:ext uri="{FF2B5EF4-FFF2-40B4-BE49-F238E27FC236}">
                <a16:creationId xmlns:a16="http://schemas.microsoft.com/office/drawing/2014/main" id="{CCFD77B7-B165-21CF-32A1-0E9BE74BE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16" r="5402" b="1"/>
          <a:stretch/>
        </p:blipFill>
        <p:spPr>
          <a:xfrm>
            <a:off x="0" y="-4444"/>
            <a:ext cx="12192000" cy="6952346"/>
          </a:xfrm>
          <a:prstGeom prst="rect">
            <a:avLst/>
          </a:prstGeom>
        </p:spPr>
      </p:pic>
      <p:pic>
        <p:nvPicPr>
          <p:cNvPr id="2" name="Picture 1" descr="A blue background with a logo&#10;&#10;Description automatically generated">
            <a:extLst>
              <a:ext uri="{FF2B5EF4-FFF2-40B4-BE49-F238E27FC236}">
                <a16:creationId xmlns:a16="http://schemas.microsoft.com/office/drawing/2014/main" id="{01E3AFD2-4884-8593-5D37-8778505B4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248" y="4841014"/>
            <a:ext cx="21812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90;p4">
            <a:extLst>
              <a:ext uri="{FF2B5EF4-FFF2-40B4-BE49-F238E27FC236}">
                <a16:creationId xmlns:a16="http://schemas.microsoft.com/office/drawing/2014/main" id="{DEB52F14-8B9C-15BD-B0C7-63DED0F45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61933" y="2223516"/>
            <a:ext cx="4568882" cy="2286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oogle Shape;191;p4">
            <a:extLst>
              <a:ext uri="{FF2B5EF4-FFF2-40B4-BE49-F238E27FC236}">
                <a16:creationId xmlns:a16="http://schemas.microsoft.com/office/drawing/2014/main" id="{CDD88567-04B2-C51E-6211-83211297492F}"/>
              </a:ext>
            </a:extLst>
          </p:cNvPr>
          <p:cNvGrpSpPr/>
          <p:nvPr/>
        </p:nvGrpSpPr>
        <p:grpSpPr>
          <a:xfrm>
            <a:off x="3918668" y="1517864"/>
            <a:ext cx="4263999" cy="4183070"/>
            <a:chOff x="2188800" y="461358"/>
            <a:chExt cx="4263999" cy="4183070"/>
          </a:xfrm>
        </p:grpSpPr>
        <p:sp>
          <p:nvSpPr>
            <p:cNvPr id="6" name="Google Shape;192;p4">
              <a:extLst>
                <a:ext uri="{FF2B5EF4-FFF2-40B4-BE49-F238E27FC236}">
                  <a16:creationId xmlns:a16="http://schemas.microsoft.com/office/drawing/2014/main" id="{F7386191-2185-66BC-91A2-245B4F0D3995}"/>
                </a:ext>
              </a:extLst>
            </p:cNvPr>
            <p:cNvSpPr/>
            <p:nvPr/>
          </p:nvSpPr>
          <p:spPr>
            <a:xfrm>
              <a:off x="2188800" y="483908"/>
              <a:ext cx="4244902" cy="4123437"/>
            </a:xfrm>
            <a:prstGeom prst="pie">
              <a:avLst>
                <a:gd name="adj1" fmla="val 16263426"/>
                <a:gd name="adj2" fmla="val 0"/>
              </a:avLst>
            </a:prstGeom>
            <a:blipFill rotWithShape="1">
              <a:blip r:embed="rId3">
                <a:alphaModFix/>
              </a:blip>
              <a:stretch>
                <a:fillRect l="-45126" t="1647" r="-28207" b="-24725"/>
              </a:stretch>
            </a:blipFill>
            <a:ln w="25400" cap="flat" cmpd="sng">
              <a:solidFill>
                <a:srgbClr val="EEEC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7" name="Google Shape;193;p4">
              <a:extLst>
                <a:ext uri="{FF2B5EF4-FFF2-40B4-BE49-F238E27FC236}">
                  <a16:creationId xmlns:a16="http://schemas.microsoft.com/office/drawing/2014/main" id="{E4BBFD8A-947D-3634-917D-3763A6BF586F}"/>
                </a:ext>
              </a:extLst>
            </p:cNvPr>
            <p:cNvSpPr txBox="1"/>
            <p:nvPr/>
          </p:nvSpPr>
          <p:spPr>
            <a:xfrm>
              <a:off x="4382613" y="1216522"/>
              <a:ext cx="1535430" cy="1238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888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300"/>
                <a:buFont typeface="Calibri"/>
                <a:buNone/>
                <a:tabLst/>
                <a:defRPr/>
              </a:pPr>
              <a:endParaRPr kumimoji="0" sz="2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94;p4">
              <a:extLst>
                <a:ext uri="{FF2B5EF4-FFF2-40B4-BE49-F238E27FC236}">
                  <a16:creationId xmlns:a16="http://schemas.microsoft.com/office/drawing/2014/main" id="{2ED7003A-17B3-BB38-04C1-E97A8451DE3F}"/>
                </a:ext>
              </a:extLst>
            </p:cNvPr>
            <p:cNvSpPr/>
            <p:nvPr/>
          </p:nvSpPr>
          <p:spPr>
            <a:xfrm>
              <a:off x="2292279" y="461358"/>
              <a:ext cx="4160520" cy="4160520"/>
            </a:xfrm>
            <a:prstGeom prst="pie">
              <a:avLst>
                <a:gd name="adj1" fmla="val 0"/>
                <a:gd name="adj2" fmla="val 5400000"/>
              </a:avLst>
            </a:prstGeom>
            <a:blipFill rotWithShape="1">
              <a:blip r:embed="rId4">
                <a:alphaModFix/>
              </a:blip>
              <a:stretch>
                <a:fillRect l="-548" t="-9338" r="-62082" b="-9338"/>
              </a:stretch>
            </a:blipFill>
            <a:ln w="25400" cap="flat" cmpd="sng">
              <a:solidFill>
                <a:srgbClr val="EEEC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9" name="Google Shape;195;p4">
              <a:extLst>
                <a:ext uri="{FF2B5EF4-FFF2-40B4-BE49-F238E27FC236}">
                  <a16:creationId xmlns:a16="http://schemas.microsoft.com/office/drawing/2014/main" id="{5DA2BACB-2CCB-5E9B-A48F-C672F20C509A}"/>
                </a:ext>
              </a:extLst>
            </p:cNvPr>
            <p:cNvSpPr txBox="1"/>
            <p:nvPr/>
          </p:nvSpPr>
          <p:spPr>
            <a:xfrm>
              <a:off x="4446834" y="2615913"/>
              <a:ext cx="1535430" cy="1238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50" tIns="82550" rIns="82550" bIns="825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6500"/>
                <a:buFont typeface="Calibri"/>
                <a:buNone/>
                <a:tabLst/>
                <a:defRPr/>
              </a:pPr>
              <a:endParaRPr kumimoji="0" sz="6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96;p4">
              <a:extLst>
                <a:ext uri="{FF2B5EF4-FFF2-40B4-BE49-F238E27FC236}">
                  <a16:creationId xmlns:a16="http://schemas.microsoft.com/office/drawing/2014/main" id="{B8C028C0-FB95-2CE5-EE09-6EB8EC613D7B}"/>
                </a:ext>
              </a:extLst>
            </p:cNvPr>
            <p:cNvSpPr/>
            <p:nvPr/>
          </p:nvSpPr>
          <p:spPr>
            <a:xfrm>
              <a:off x="2273182" y="483908"/>
              <a:ext cx="4160520" cy="4160520"/>
            </a:xfrm>
            <a:prstGeom prst="pie">
              <a:avLst>
                <a:gd name="adj1" fmla="val 5400000"/>
                <a:gd name="adj2" fmla="val 10800000"/>
              </a:avLst>
            </a:prstGeom>
            <a:blipFill rotWithShape="1">
              <a:blip r:embed="rId5">
                <a:alphaModFix/>
              </a:blip>
              <a:stretch>
                <a:fillRect l="-22526" t="-22526" r="-57688" b="-22526"/>
              </a:stretch>
            </a:blipFill>
            <a:ln w="25400" cap="flat" cmpd="sng">
              <a:solidFill>
                <a:srgbClr val="EEEC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1" name="Google Shape;197;p4">
              <a:extLst>
                <a:ext uri="{FF2B5EF4-FFF2-40B4-BE49-F238E27FC236}">
                  <a16:creationId xmlns:a16="http://schemas.microsoft.com/office/drawing/2014/main" id="{182539DB-CE2D-2FC2-7B03-D47C864B3F4C}"/>
                </a:ext>
              </a:extLst>
            </p:cNvPr>
            <p:cNvSpPr txBox="1"/>
            <p:nvPr/>
          </p:nvSpPr>
          <p:spPr>
            <a:xfrm>
              <a:off x="2743717" y="2638463"/>
              <a:ext cx="1535430" cy="1238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200" tIns="29200" rIns="29200" bIns="292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300"/>
                <a:buFont typeface="Calibri"/>
                <a:buNone/>
                <a:tabLst/>
                <a:defRPr/>
              </a:pPr>
              <a:endParaRPr kumimoji="0" sz="2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98;p4">
              <a:extLst>
                <a:ext uri="{FF2B5EF4-FFF2-40B4-BE49-F238E27FC236}">
                  <a16:creationId xmlns:a16="http://schemas.microsoft.com/office/drawing/2014/main" id="{3E813EDE-9A9C-61BC-9CD9-FDF2141C2F23}"/>
                </a:ext>
              </a:extLst>
            </p:cNvPr>
            <p:cNvSpPr/>
            <p:nvPr/>
          </p:nvSpPr>
          <p:spPr>
            <a:xfrm>
              <a:off x="2273182" y="483908"/>
              <a:ext cx="4160520" cy="4160520"/>
            </a:xfrm>
            <a:prstGeom prst="pie">
              <a:avLst>
                <a:gd name="adj1" fmla="val 10800000"/>
                <a:gd name="adj2" fmla="val 16200000"/>
              </a:avLst>
            </a:prstGeom>
            <a:blipFill rotWithShape="1">
              <a:blip r:embed="rId6">
                <a:alphaModFix/>
              </a:blip>
              <a:stretch>
                <a:fillRect l="-4943" t="-2745" r="-4943" b="-55492"/>
              </a:stretch>
            </a:blipFill>
            <a:ln w="25400" cap="flat" cmpd="sng">
              <a:solidFill>
                <a:srgbClr val="EEEC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3" name="Google Shape;199;p4">
              <a:extLst>
                <a:ext uri="{FF2B5EF4-FFF2-40B4-BE49-F238E27FC236}">
                  <a16:creationId xmlns:a16="http://schemas.microsoft.com/office/drawing/2014/main" id="{14B41B44-211B-C28F-073D-F50FF16EF1C1}"/>
                </a:ext>
              </a:extLst>
            </p:cNvPr>
            <p:cNvSpPr txBox="1"/>
            <p:nvPr/>
          </p:nvSpPr>
          <p:spPr>
            <a:xfrm>
              <a:off x="2743717" y="1251623"/>
              <a:ext cx="1535430" cy="1238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200" tIns="29200" rIns="29200" bIns="292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300"/>
                <a:buFont typeface="Calibri"/>
                <a:buNone/>
                <a:tabLst/>
                <a:defRPr/>
              </a:pPr>
              <a:endParaRPr kumimoji="0" sz="2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200;p4">
            <a:extLst>
              <a:ext uri="{FF2B5EF4-FFF2-40B4-BE49-F238E27FC236}">
                <a16:creationId xmlns:a16="http://schemas.microsoft.com/office/drawing/2014/main" id="{C4724F79-0B3D-736D-B43D-CF900E9AB857}"/>
              </a:ext>
            </a:extLst>
          </p:cNvPr>
          <p:cNvSpPr/>
          <p:nvPr/>
        </p:nvSpPr>
        <p:spPr>
          <a:xfrm>
            <a:off x="4993569" y="2507229"/>
            <a:ext cx="2194560" cy="219456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46CAA"/>
              </a:solidFill>
              <a:effectLst/>
              <a:uLnTx/>
              <a:uFillTx/>
              <a:latin typeface="Franklin Gothic Medium" panose="020B0603020102020204" pitchFamily="3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Google Shape;201;p4">
            <a:extLst>
              <a:ext uri="{FF2B5EF4-FFF2-40B4-BE49-F238E27FC236}">
                <a16:creationId xmlns:a16="http://schemas.microsoft.com/office/drawing/2014/main" id="{FC41708C-2A9D-CFD6-8D56-7B5687DF8A6A}"/>
              </a:ext>
            </a:extLst>
          </p:cNvPr>
          <p:cNvSpPr/>
          <p:nvPr/>
        </p:nvSpPr>
        <p:spPr>
          <a:xfrm>
            <a:off x="4763339" y="3325221"/>
            <a:ext cx="2632362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Libre Franklin Medium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Libre Franklin Medium"/>
                <a:cs typeface="Libre Franklin Medium"/>
                <a:sym typeface="Libre Franklin Medium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Medium" panose="020B0603020102020204" pitchFamily="34" charset="0"/>
                <a:ea typeface="Libre Franklin Medium"/>
                <a:cs typeface="Libre Franklin Medium"/>
                <a:sym typeface="Libre Franklin Medium"/>
              </a:rPr>
              <a:t>Saul Zaentz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Libre Franklin Medium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Medium" panose="020B0603020102020204" pitchFamily="34" charset="0"/>
                <a:ea typeface="Libre Franklin Medium"/>
                <a:cs typeface="Libre Franklin Medium"/>
                <a:sym typeface="Libre Franklin Medium"/>
              </a:rPr>
              <a:t>Early Education Initiative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16" name="Google Shape;202;p4">
            <a:extLst>
              <a:ext uri="{FF2B5EF4-FFF2-40B4-BE49-F238E27FC236}">
                <a16:creationId xmlns:a16="http://schemas.microsoft.com/office/drawing/2014/main" id="{014057A9-4D6F-3649-96A2-CEFB3A64CAFB}"/>
              </a:ext>
            </a:extLst>
          </p:cNvPr>
          <p:cNvSpPr/>
          <p:nvPr/>
        </p:nvSpPr>
        <p:spPr>
          <a:xfrm>
            <a:off x="613618" y="1404594"/>
            <a:ext cx="36180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50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6CAA"/>
              </a:buClr>
              <a:buSzPts val="2000"/>
              <a:buFont typeface="Libre Franklin Medium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6DA7"/>
                </a:solidFill>
                <a:effectLst/>
                <a:uLnTx/>
                <a:uFillTx/>
                <a:latin typeface="Franklin Gothic Medium" panose="020B0603020102020204" pitchFamily="34" charset="0"/>
                <a:ea typeface="Franklin Gothic"/>
                <a:cs typeface="Franklin Gothic"/>
                <a:sym typeface="Franklin Gothic"/>
              </a:rPr>
              <a:t>The Early Learning Study at Harvard (ELS@H)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E6DA7"/>
              </a:solidFill>
              <a:effectLst/>
              <a:uLnTx/>
              <a:uFillTx/>
              <a:latin typeface="Franklin Gothic Medium" panose="020B0603020102020204" pitchFamily="34" charset="0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7" name="Google Shape;203;p4">
            <a:extLst>
              <a:ext uri="{FF2B5EF4-FFF2-40B4-BE49-F238E27FC236}">
                <a16:creationId xmlns:a16="http://schemas.microsoft.com/office/drawing/2014/main" id="{93C3A122-8497-D4EA-97AB-9E9A0DB71A4D}"/>
              </a:ext>
            </a:extLst>
          </p:cNvPr>
          <p:cNvSpPr/>
          <p:nvPr/>
        </p:nvSpPr>
        <p:spPr>
          <a:xfrm>
            <a:off x="7742720" y="1404594"/>
            <a:ext cx="378750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5088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6CAA"/>
              </a:buClr>
              <a:buSzPts val="2000"/>
              <a:buFont typeface="Libre Franklin Medium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6DA7"/>
                </a:solidFill>
                <a:effectLst/>
                <a:uLnTx/>
                <a:uFillTx/>
                <a:latin typeface="Franklin Gothic Medium" panose="020B0603020102020204" pitchFamily="34" charset="0"/>
                <a:ea typeface="Franklin Gothic"/>
                <a:cs typeface="Franklin Gothic"/>
                <a:sym typeface="Franklin Gothic"/>
              </a:rPr>
              <a:t>The Zaentz Professional Learning Academy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E6DA7"/>
              </a:solidFill>
              <a:effectLst/>
              <a:uLnTx/>
              <a:uFillTx/>
              <a:latin typeface="Franklin Gothic Medium" panose="020B0603020102020204" pitchFamily="34" charset="0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8" name="Google Shape;204;p4">
            <a:extLst>
              <a:ext uri="{FF2B5EF4-FFF2-40B4-BE49-F238E27FC236}">
                <a16:creationId xmlns:a16="http://schemas.microsoft.com/office/drawing/2014/main" id="{AAC6CF14-4D70-D276-38B8-9DC07B9003EE}"/>
              </a:ext>
            </a:extLst>
          </p:cNvPr>
          <p:cNvSpPr/>
          <p:nvPr/>
        </p:nvSpPr>
        <p:spPr>
          <a:xfrm>
            <a:off x="613618" y="3609399"/>
            <a:ext cx="30305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6CAA"/>
              </a:buClr>
              <a:buSzPts val="2000"/>
              <a:buFont typeface="Libre Franklin Medium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6DA7"/>
                </a:solidFill>
                <a:effectLst/>
                <a:uLnTx/>
                <a:uFillTx/>
                <a:latin typeface="Franklin Gothic Medium" panose="020B0603020102020204" pitchFamily="34" charset="0"/>
                <a:ea typeface="Franklin Gothic"/>
                <a:cs typeface="Franklin Gothic"/>
                <a:sym typeface="Franklin Gothic"/>
              </a:rPr>
              <a:t>The Zaentz Fellows Program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E6DA7"/>
              </a:solidFill>
              <a:effectLst/>
              <a:uLnTx/>
              <a:uFillTx/>
              <a:latin typeface="Franklin Gothic Medium" panose="020B0603020102020204" pitchFamily="34" charset="0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9" name="Google Shape;205;p4">
            <a:extLst>
              <a:ext uri="{FF2B5EF4-FFF2-40B4-BE49-F238E27FC236}">
                <a16:creationId xmlns:a16="http://schemas.microsoft.com/office/drawing/2014/main" id="{97D677CD-DF26-DB54-D565-A90D6148C475}"/>
              </a:ext>
            </a:extLst>
          </p:cNvPr>
          <p:cNvSpPr txBox="1"/>
          <p:nvPr/>
        </p:nvSpPr>
        <p:spPr>
          <a:xfrm>
            <a:off x="661775" y="2112480"/>
            <a:ext cx="3062447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Groundbreaking research to drive policy and practice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1C3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Large-scale, longitudinal study now in its 7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A51C3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1C3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 year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A51C3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6;p4">
            <a:extLst>
              <a:ext uri="{FF2B5EF4-FFF2-40B4-BE49-F238E27FC236}">
                <a16:creationId xmlns:a16="http://schemas.microsoft.com/office/drawing/2014/main" id="{20784466-133F-0FDA-4D2A-062FE53887DC}"/>
              </a:ext>
            </a:extLst>
          </p:cNvPr>
          <p:cNvSpPr txBox="1"/>
          <p:nvPr/>
        </p:nvSpPr>
        <p:spPr>
          <a:xfrm>
            <a:off x="7915685" y="2133009"/>
            <a:ext cx="3614438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A new model of professional learning for leaders around the world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1C3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15,000+ enrollments across the US and around the world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A51C3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1" name="Google Shape;207;p4">
            <a:extLst>
              <a:ext uri="{FF2B5EF4-FFF2-40B4-BE49-F238E27FC236}">
                <a16:creationId xmlns:a16="http://schemas.microsoft.com/office/drawing/2014/main" id="{0D5B9CC7-71E7-8FA6-4447-0677855A3D22}"/>
              </a:ext>
            </a:extLst>
          </p:cNvPr>
          <p:cNvSpPr txBox="1"/>
          <p:nvPr/>
        </p:nvSpPr>
        <p:spPr>
          <a:xfrm>
            <a:off x="613618" y="4351319"/>
            <a:ext cx="3434557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Training graduate students to spark change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1C3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60+ fellows across diverse contexts and early education sectors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A51C3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3" name="Google Shape;209;p4">
            <a:extLst>
              <a:ext uri="{FF2B5EF4-FFF2-40B4-BE49-F238E27FC236}">
                <a16:creationId xmlns:a16="http://schemas.microsoft.com/office/drawing/2014/main" id="{274ED450-1867-09F5-57E4-0BEEA1F85B18}"/>
              </a:ext>
            </a:extLst>
          </p:cNvPr>
          <p:cNvSpPr/>
          <p:nvPr/>
        </p:nvSpPr>
        <p:spPr>
          <a:xfrm>
            <a:off x="8440348" y="3622905"/>
            <a:ext cx="30871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5088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6CAA"/>
              </a:buClr>
              <a:buSzPts val="2000"/>
              <a:buFont typeface="Libre Franklin Medium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6DA7"/>
                </a:solidFill>
                <a:effectLst/>
                <a:uLnTx/>
                <a:uFillTx/>
                <a:latin typeface="Franklin Gothic Medium" panose="020B0603020102020204" pitchFamily="34" charset="0"/>
                <a:ea typeface="Franklin Gothic"/>
                <a:cs typeface="Franklin Gothic"/>
                <a:sym typeface="Franklin Gothic"/>
              </a:rPr>
              <a:t>Zaentz Policy Academy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6DA7"/>
              </a:solidFill>
              <a:effectLst/>
              <a:uLnTx/>
              <a:uFillTx/>
              <a:latin typeface="Franklin Gothic Medium" panose="020B0603020102020204" pitchFamily="34" charset="0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4" name="Google Shape;210;p4">
            <a:extLst>
              <a:ext uri="{FF2B5EF4-FFF2-40B4-BE49-F238E27FC236}">
                <a16:creationId xmlns:a16="http://schemas.microsoft.com/office/drawing/2014/main" id="{DB80CF15-D705-84C0-098E-E943C4D5136C}"/>
              </a:ext>
            </a:extLst>
          </p:cNvPr>
          <p:cNvSpPr txBox="1"/>
          <p:nvPr/>
        </p:nvSpPr>
        <p:spPr>
          <a:xfrm>
            <a:off x="7879819" y="4135875"/>
            <a:ext cx="3647617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Tools to build systems so that all children, families, and educators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have what they need to thrive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ibre Franklin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1C30"/>
                </a:solidFill>
                <a:effectLst/>
                <a:uLnTx/>
                <a:uFillTx/>
                <a:latin typeface="Franklin Gothic Book"/>
                <a:ea typeface="Franklin Gothic"/>
                <a:cs typeface="Franklin Gothic"/>
                <a:sym typeface="Franklin Gothic"/>
              </a:rPr>
              <a:t>Zaentz Navigator launched in 2023; 180+ participants enrolled in online and on-campus policy programs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A51C30"/>
              </a:solidFill>
              <a:effectLst/>
              <a:uLnTx/>
              <a:uFillTx/>
              <a:latin typeface="Franklin Gothic Book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EE5008-5DCD-16E9-8FFF-0BA6ADCC7330}"/>
              </a:ext>
            </a:extLst>
          </p:cNvPr>
          <p:cNvSpPr/>
          <p:nvPr/>
        </p:nvSpPr>
        <p:spPr>
          <a:xfrm>
            <a:off x="0" y="0"/>
            <a:ext cx="12192000" cy="12562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493CAA9-D530-E282-DCC9-6432FD32356D}"/>
              </a:ext>
            </a:extLst>
          </p:cNvPr>
          <p:cNvSpPr txBox="1">
            <a:spLocks/>
          </p:cNvSpPr>
          <p:nvPr/>
        </p:nvSpPr>
        <p:spPr>
          <a:xfrm>
            <a:off x="56392" y="301011"/>
            <a:ext cx="12079216" cy="654209"/>
          </a:xfrm>
          <a:prstGeom prst="rect">
            <a:avLst/>
          </a:prstGeom>
        </p:spPr>
        <p:txBody>
          <a:bodyPr lIns="121711" tIns="60856" rIns="121711" bIns="60856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8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+mj-cs"/>
              </a:rPr>
              <a:t>Zaentz Initiative Overview | Major Initiatives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67F2E8-73FF-8B17-6411-FB29925A6F60}"/>
              </a:ext>
            </a:extLst>
          </p:cNvPr>
          <p:cNvSpPr/>
          <p:nvPr/>
        </p:nvSpPr>
        <p:spPr>
          <a:xfrm>
            <a:off x="0" y="6251379"/>
            <a:ext cx="12192000" cy="59463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1E58F5-DF98-D4AA-5168-46B169676D24}"/>
              </a:ext>
            </a:extLst>
          </p:cNvPr>
          <p:cNvSpPr txBox="1">
            <a:spLocks/>
          </p:cNvSpPr>
          <p:nvPr/>
        </p:nvSpPr>
        <p:spPr>
          <a:xfrm>
            <a:off x="39912" y="6321926"/>
            <a:ext cx="12079216" cy="416221"/>
          </a:xfrm>
          <a:prstGeom prst="rect">
            <a:avLst/>
          </a:prstGeom>
        </p:spPr>
        <p:txBody>
          <a:bodyPr lIns="121711" tIns="60856" rIns="121711" bIns="60856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8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+mj-cs"/>
                <a:sym typeface="Wingdings" panose="05000000000000000000" pitchFamily="2" charset="2"/>
              </a:rPr>
              <a:t>  Communications Work, Innovation Challenge  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pic>
        <p:nvPicPr>
          <p:cNvPr id="27" name="Picture 26" descr="A black background with red dots&#10;&#10;Description automatically generated">
            <a:extLst>
              <a:ext uri="{FF2B5EF4-FFF2-40B4-BE49-F238E27FC236}">
                <a16:creationId xmlns:a16="http://schemas.microsoft.com/office/drawing/2014/main" id="{DE64BDDA-8D4D-A384-732D-63BD5E7AE59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0" t="18500" r="77216" b="54821"/>
          <a:stretch/>
        </p:blipFill>
        <p:spPr>
          <a:xfrm>
            <a:off x="5701926" y="2711419"/>
            <a:ext cx="696411" cy="51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75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2C23E91-012B-8631-5D46-4AE10B31B61C}"/>
              </a:ext>
            </a:extLst>
          </p:cNvPr>
          <p:cNvSpPr txBox="1">
            <a:spLocks/>
          </p:cNvSpPr>
          <p:nvPr/>
        </p:nvSpPr>
        <p:spPr>
          <a:xfrm>
            <a:off x="701352" y="367504"/>
            <a:ext cx="10787642" cy="65873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40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</a:t>
            </a:r>
            <a:r>
              <a:rPr lang="en-US" sz="40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: What Is It?</a:t>
            </a:r>
            <a:endParaRPr kumimoji="0" lang="en-US" sz="40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1D5557E4-E9D1-8C91-F551-F5CB1C551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D628EC-73DC-8AD3-BEE5-05D820FECAF0}"/>
              </a:ext>
            </a:extLst>
          </p:cNvPr>
          <p:cNvSpPr txBox="1"/>
          <p:nvPr/>
        </p:nvSpPr>
        <p:spPr>
          <a:xfrm>
            <a:off x="1119804" y="1250276"/>
            <a:ext cx="997457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rgbClr val="242424"/>
                </a:solidFill>
                <a:ea typeface="+mn-lt"/>
                <a:cs typeface="+mn-lt"/>
              </a:rPr>
              <a:t>The Zaentz Navigator is a </a:t>
            </a:r>
            <a:r>
              <a:rPr lang="en-US" sz="2000" b="1" dirty="0">
                <a:solidFill>
                  <a:srgbClr val="242424"/>
                </a:solidFill>
                <a:ea typeface="+mn-lt"/>
                <a:cs typeface="+mn-lt"/>
              </a:rPr>
              <a:t>user-friendly, interactive, and innovative digital tool </a:t>
            </a:r>
            <a:r>
              <a:rPr lang="en-US" sz="2000" dirty="0">
                <a:solidFill>
                  <a:srgbClr val="242424"/>
                </a:solidFill>
                <a:ea typeface="+mn-lt"/>
                <a:cs typeface="+mn-lt"/>
              </a:rPr>
              <a:t>that helps reporters like you learn how cities, counties and states across the country are working to improve early education and care</a:t>
            </a:r>
            <a:r>
              <a:rPr lang="en-US" sz="2000" i="1" dirty="0">
                <a:solidFill>
                  <a:srgbClr val="242424"/>
                </a:solidFill>
                <a:ea typeface="+mn-lt"/>
                <a:cs typeface="+mn-lt"/>
              </a:rPr>
              <a:t>.</a:t>
            </a:r>
            <a:endParaRPr lang="en-US" sz="2000" dirty="0">
              <a:ea typeface="+mn-lt"/>
              <a:cs typeface="+mn-lt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6B52D7B-D3A0-A23B-8FDF-4ACF325DED94}"/>
              </a:ext>
            </a:extLst>
          </p:cNvPr>
          <p:cNvSpPr txBox="1"/>
          <p:nvPr/>
        </p:nvSpPr>
        <p:spPr>
          <a:xfrm>
            <a:off x="1117721" y="2569069"/>
            <a:ext cx="9993550" cy="3416320"/>
          </a:xfrm>
          <a:prstGeom prst="rect">
            <a:avLst/>
          </a:prstGeom>
          <a:solidFill>
            <a:srgbClr val="E6EAE6"/>
          </a:solidFill>
          <a:ln>
            <a:solidFill>
              <a:srgbClr val="E6EAE6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prstClr val="black"/>
              </a:solid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  <a:defRPr/>
            </a:pPr>
            <a:r>
              <a:rPr lang="en-US" b="1" dirty="0">
                <a:solidFill>
                  <a:srgbClr val="242424"/>
                </a:solidFill>
                <a:latin typeface="Arial"/>
                <a:cs typeface="Arial"/>
              </a:rPr>
              <a:t>Shares state, city and county policy strategies and innovations</a:t>
            </a:r>
            <a:r>
              <a:rPr lang="en-US" dirty="0">
                <a:solidFill>
                  <a:srgbClr val="242424"/>
                </a:solidFill>
                <a:latin typeface="Arial"/>
                <a:cs typeface="Arial"/>
              </a:rPr>
              <a:t> across 5 key categories: Infrastructure + Systems, Dedicated Funding Streams, Cost Estimation for Subsidies, Expansion, and Workforce.</a:t>
            </a:r>
            <a:endParaRPr lang="en-US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  <a:defRPr/>
            </a:pPr>
            <a:r>
              <a:rPr lang="en-US" b="1" dirty="0">
                <a:solidFill>
                  <a:srgbClr val="242424"/>
                </a:solidFill>
                <a:latin typeface="Arial"/>
                <a:cs typeface="Arial"/>
              </a:rPr>
              <a:t>Describes the contexts in which these policy strategies and innovations have been implemented</a:t>
            </a:r>
            <a:r>
              <a:rPr lang="en-US" dirty="0">
                <a:solidFill>
                  <a:srgbClr val="242424"/>
                </a:solidFill>
                <a:latin typeface="Arial"/>
                <a:cs typeface="Arial"/>
              </a:rPr>
              <a:t>, including state, city and county demographics, political landscapes, early education program information, early education workforce data, and funding sources and streams.</a:t>
            </a:r>
            <a:endParaRPr lang="en-US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  <a:defRPr/>
            </a:pPr>
            <a:r>
              <a:rPr lang="en-US" b="1" dirty="0">
                <a:solidFill>
                  <a:srgbClr val="242424"/>
                </a:solidFill>
                <a:latin typeface="Arial"/>
                <a:cs typeface="Arial"/>
              </a:rPr>
              <a:t>Links the policy strategies and innovations to findings</a:t>
            </a:r>
            <a:r>
              <a:rPr lang="en-US" dirty="0">
                <a:solidFill>
                  <a:srgbClr val="242424"/>
                </a:solidFill>
                <a:latin typeface="Arial"/>
                <a:cs typeface="Arial"/>
              </a:rPr>
              <a:t> from a groundbreaking statewide study of early education and care.</a:t>
            </a:r>
            <a:endParaRPr lang="en-US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5161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30B7BE7-5BFC-46EB-A51C-67DA1CF1AC22}"/>
              </a:ext>
            </a:extLst>
          </p:cNvPr>
          <p:cNvSpPr txBox="1">
            <a:spLocks/>
          </p:cNvSpPr>
          <p:nvPr/>
        </p:nvSpPr>
        <p:spPr>
          <a:xfrm>
            <a:off x="699827" y="163781"/>
            <a:ext cx="10787642" cy="65873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7097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 panose="02020603050405020304" pitchFamily="18" charset="0"/>
              </a:rPr>
              <a:t>Zaentz Navigator Home Page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24F07A28-096F-EF67-0498-93AA2123D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339" y="1154782"/>
            <a:ext cx="8401738" cy="42627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1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3F4641DA-7FEC-6FB0-FE40-99F9090F4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71729F-7ACB-96D0-2482-B4422D06B621}"/>
              </a:ext>
            </a:extLst>
          </p:cNvPr>
          <p:cNvSpPr txBox="1"/>
          <p:nvPr/>
        </p:nvSpPr>
        <p:spPr>
          <a:xfrm>
            <a:off x="137962" y="885477"/>
            <a:ext cx="316653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The homepage </a:t>
            </a:r>
            <a:r>
              <a:rPr lang="en-US" sz="1800" dirty="0">
                <a:solidFill>
                  <a:prstClr val="black"/>
                </a:solidFill>
                <a:latin typeface="Franklin Gothic Book"/>
              </a:rPr>
              <a:t>lets you build a sentence with specific search criteria: </a:t>
            </a:r>
          </a:p>
          <a:p>
            <a:pPr marL="342900" indent="-342900">
              <a:buAutoNum type="arabicPeriod"/>
              <a:defRPr/>
            </a:pPr>
            <a:r>
              <a:rPr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</a:rPr>
              <a:t>Choose </a:t>
            </a:r>
            <a:r>
              <a:rPr lang="en-US" b="1" dirty="0">
                <a:solidFill>
                  <a:prstClr val="black"/>
                </a:solidFill>
                <a:latin typeface="Franklin Gothic Book"/>
              </a:rPr>
              <a:t>Lo</a:t>
            </a:r>
            <a:r>
              <a:rPr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</a:rPr>
              <a:t>cation Type: 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Se</a:t>
            </a:r>
            <a:r>
              <a:rPr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</a:rPr>
              <a:t>arch for strategies at the state-, city-, or county-level or search all three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 location types.  </a:t>
            </a:r>
          </a:p>
          <a:p>
            <a:pPr marL="342900" indent="-342900">
              <a:buAutoNum type="arabicPeriod"/>
              <a:defRPr/>
            </a:pPr>
            <a:r>
              <a:rPr lang="en-US" b="1" dirty="0">
                <a:solidFill>
                  <a:prstClr val="black"/>
                </a:solidFill>
                <a:latin typeface="Franklin Gothic Book"/>
              </a:rPr>
              <a:t>Search by Strategy Type: 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Choose one of five key categories: </a:t>
            </a:r>
            <a:r>
              <a:rPr lang="en-US" b="1" dirty="0">
                <a:solidFill>
                  <a:prstClr val="black"/>
                </a:solidFill>
                <a:latin typeface="Franklin Gothic Book"/>
              </a:rPr>
              <a:t>Infrastructure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 to Support Early Ed. Systems, Dedicated </a:t>
            </a:r>
            <a:r>
              <a:rPr lang="en-US" b="1" dirty="0">
                <a:solidFill>
                  <a:prstClr val="black"/>
                </a:solidFill>
                <a:latin typeface="Franklin Gothic Book"/>
              </a:rPr>
              <a:t>Funding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 Streams, </a:t>
            </a:r>
            <a:r>
              <a:rPr lang="en-US" b="1" dirty="0">
                <a:solidFill>
                  <a:prstClr val="black"/>
                </a:solidFill>
                <a:latin typeface="Franklin Gothic Book"/>
              </a:rPr>
              <a:t>Cost Estimation 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for Subsidy Rates, </a:t>
            </a:r>
            <a:r>
              <a:rPr lang="en-US" b="1" dirty="0">
                <a:solidFill>
                  <a:prstClr val="black"/>
                </a:solidFill>
                <a:latin typeface="Franklin Gothic Book"/>
              </a:rPr>
              <a:t>Expansion</a:t>
            </a:r>
            <a:r>
              <a:rPr lang="en-US" dirty="0">
                <a:solidFill>
                  <a:prstClr val="black"/>
                </a:solidFill>
                <a:latin typeface="Franklin Gothic Book"/>
              </a:rPr>
              <a:t> and </a:t>
            </a:r>
            <a:r>
              <a:rPr lang="en-US" b="1" dirty="0">
                <a:solidFill>
                  <a:prstClr val="black"/>
                </a:solidFill>
                <a:latin typeface="Franklin Gothic Book"/>
              </a:rPr>
              <a:t>Workforce</a:t>
            </a:r>
            <a:endParaRPr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093758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BCCB6A2-A67D-67E1-74F7-14EA301F458D}"/>
              </a:ext>
            </a:extLst>
          </p:cNvPr>
          <p:cNvSpPr txBox="1">
            <a:spLocks/>
          </p:cNvSpPr>
          <p:nvPr/>
        </p:nvSpPr>
        <p:spPr>
          <a:xfrm>
            <a:off x="609600" y="2618148"/>
            <a:ext cx="10972800" cy="1621703"/>
          </a:xfrm>
          <a:prstGeom prst="rect">
            <a:avLst/>
          </a:prstGeom>
        </p:spPr>
        <p:txBody>
          <a:bodyPr lIns="91440" tIns="45720" rIns="91440" bIns="45720" anchor="t">
            <a:normAutofit fontScale="8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</a:pPr>
            <a:r>
              <a:rPr lang="en-US" sz="44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Sample User Pathway</a:t>
            </a:r>
            <a:endParaRPr lang="en-US" sz="4400" kern="100" dirty="0">
              <a:solidFill>
                <a:srgbClr val="2F5496"/>
              </a:solidFill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4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City Strategies</a:t>
            </a:r>
          </a:p>
          <a:p>
            <a:pPr algn="ctr">
              <a:lnSpc>
                <a:spcPct val="107000"/>
              </a:lnSpc>
            </a:pPr>
            <a:r>
              <a:rPr lang="en-US" sz="4400" i="1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Dedicated Funding Streams | Taxes</a:t>
            </a:r>
          </a:p>
          <a:p>
            <a:pPr>
              <a:lnSpc>
                <a:spcPct val="107000"/>
              </a:lnSpc>
            </a:pPr>
            <a:endParaRPr lang="en-US" sz="4400" kern="100" dirty="0">
              <a:solidFill>
                <a:srgbClr val="2F5496"/>
              </a:solidFill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B2AAE054-6D54-006C-2815-FFCB7EC42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2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F47E4F5-735B-6034-07DA-1D2655B8AF2E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Sample User Pathway</a:t>
            </a:r>
            <a:r>
              <a:rPr lang="en-US" sz="32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 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screenshot of a web page&#10;&#10;Description automatically generated">
            <a:extLst>
              <a:ext uri="{FF2B5EF4-FFF2-40B4-BE49-F238E27FC236}">
                <a16:creationId xmlns:a16="http://schemas.microsoft.com/office/drawing/2014/main" id="{B6D61516-2B4F-44FA-FE93-97B9A430A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164" y="1490692"/>
            <a:ext cx="5878120" cy="46199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8FFF50B8-A248-B671-6D37-D9AA8B5EAB13}"/>
              </a:ext>
            </a:extLst>
          </p:cNvPr>
          <p:cNvSpPr txBox="1"/>
          <p:nvPr/>
        </p:nvSpPr>
        <p:spPr>
          <a:xfrm>
            <a:off x="7699338" y="3565676"/>
            <a:ext cx="3369887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If you were interested in learning more about strategies for </a:t>
            </a:r>
            <a:r>
              <a:rPr lang="en-US" b="1" dirty="0">
                <a:ea typeface="+mn-lt"/>
                <a:cs typeface="+mn-lt"/>
              </a:rPr>
              <a:t>developing dedicated funding sources</a:t>
            </a:r>
            <a:r>
              <a:rPr lang="en-US" dirty="0">
                <a:ea typeface="+mn-lt"/>
                <a:cs typeface="+mn-lt"/>
              </a:rPr>
              <a:t> to improve early childhood education, you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would select the second option in the strategy type dropdown menu. 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2454BC0-F6DE-AC3A-B552-7BCE5866F3E7}"/>
              </a:ext>
            </a:extLst>
          </p:cNvPr>
          <p:cNvCxnSpPr>
            <a:cxnSpLocks/>
          </p:cNvCxnSpPr>
          <p:nvPr/>
        </p:nvCxnSpPr>
        <p:spPr>
          <a:xfrm>
            <a:off x="6801045" y="4368300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FE3FD2-0B97-29D3-A3BB-BDB53D2B36A6}"/>
              </a:ext>
            </a:extLst>
          </p:cNvPr>
          <p:cNvCxnSpPr>
            <a:cxnSpLocks/>
          </p:cNvCxnSpPr>
          <p:nvPr/>
        </p:nvCxnSpPr>
        <p:spPr>
          <a:xfrm flipH="1" flipV="1">
            <a:off x="7620330" y="3628210"/>
            <a:ext cx="7434" cy="1614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C63C3774-3C69-775A-E3BF-43A394D8A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9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B54773-CD63-FCB8-66E4-16244BC6FD84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Sample User Pathway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6A63C482-F7B8-1D78-5FD4-4B72B8224A40}"/>
              </a:ext>
            </a:extLst>
          </p:cNvPr>
          <p:cNvSpPr txBox="1"/>
          <p:nvPr/>
        </p:nvSpPr>
        <p:spPr>
          <a:xfrm>
            <a:off x="8941113" y="2793844"/>
            <a:ext cx="232793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apply filters to </a:t>
            </a:r>
            <a:r>
              <a:rPr lang="en-US" b="1" dirty="0"/>
              <a:t>refine your search</a:t>
            </a:r>
            <a:r>
              <a:rPr lang="en-US" dirty="0"/>
              <a:t>; for example, here we're interested in strategies related</a:t>
            </a:r>
            <a:r>
              <a:rPr lang="en-US" dirty="0">
                <a:latin typeface="Aptos"/>
                <a:cs typeface="Arial"/>
              </a:rPr>
              <a:t> to taxes.</a:t>
            </a:r>
            <a:endParaRPr lang="en-US" dirty="0">
              <a:cs typeface="Arial"/>
            </a:endParaRPr>
          </a:p>
        </p:txBody>
      </p:sp>
      <p:pic>
        <p:nvPicPr>
          <p:cNvPr id="6" name="Picture 5" descr="A screenshot of a search page&#10;&#10;Description automatically generated">
            <a:extLst>
              <a:ext uri="{FF2B5EF4-FFF2-40B4-BE49-F238E27FC236}">
                <a16:creationId xmlns:a16="http://schemas.microsoft.com/office/drawing/2014/main" id="{D3BFFA89-C6C0-91E1-F217-A1BB33425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90" y="1252205"/>
            <a:ext cx="6958178" cy="47416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8D3F8D-5760-CF3E-0F5C-68CAAC83F4FA}"/>
              </a:ext>
            </a:extLst>
          </p:cNvPr>
          <p:cNvCxnSpPr>
            <a:cxnSpLocks/>
          </p:cNvCxnSpPr>
          <p:nvPr/>
        </p:nvCxnSpPr>
        <p:spPr>
          <a:xfrm>
            <a:off x="7859268" y="3631880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94009E-29BA-ACBE-7702-4D69A84D0771}"/>
              </a:ext>
            </a:extLst>
          </p:cNvPr>
          <p:cNvCxnSpPr>
            <a:cxnSpLocks/>
          </p:cNvCxnSpPr>
          <p:nvPr/>
        </p:nvCxnSpPr>
        <p:spPr>
          <a:xfrm flipV="1">
            <a:off x="8665056" y="2900986"/>
            <a:ext cx="424" cy="1548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F17E0BDE-2FC9-EDD0-F7C9-E4B6C3C7D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0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>
            <a:extLst>
              <a:ext uri="{FF2B5EF4-FFF2-40B4-BE49-F238E27FC236}">
                <a16:creationId xmlns:a16="http://schemas.microsoft.com/office/drawing/2014/main" id="{F05FADD5-A505-7678-020A-F48CC09CE096}"/>
              </a:ext>
            </a:extLst>
          </p:cNvPr>
          <p:cNvSpPr txBox="1"/>
          <p:nvPr/>
        </p:nvSpPr>
        <p:spPr>
          <a:xfrm>
            <a:off x="7437548" y="1609393"/>
            <a:ext cx="3997197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review the search results table to determine which strategies meet your criteria.</a:t>
            </a:r>
          </a:p>
          <a:p>
            <a:endParaRPr lang="en-US" dirty="0"/>
          </a:p>
          <a:p>
            <a:r>
              <a:rPr lang="en-US" dirty="0"/>
              <a:t>In this example, you could elect to learn more about </a:t>
            </a:r>
            <a:r>
              <a:rPr lang="en-US" b="1" dirty="0"/>
              <a:t>Anchorage's Child Care and Early Education Fund</a:t>
            </a:r>
            <a:r>
              <a:rPr lang="en-US" dirty="0"/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0FF060-7A05-3FCF-94E9-1BCDC1BA9450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Sample User Pathway</a:t>
            </a:r>
            <a:r>
              <a:rPr lang="en-US" sz="32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 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screenshot of a document&#10;&#10;Description automatically generated">
            <a:extLst>
              <a:ext uri="{FF2B5EF4-FFF2-40B4-BE49-F238E27FC236}">
                <a16:creationId xmlns:a16="http://schemas.microsoft.com/office/drawing/2014/main" id="{019E98EF-0029-D3F2-6D6D-184F60A73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603" y="1147302"/>
            <a:ext cx="4639081" cy="52917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A9E84C-4DBD-334E-9EF8-BD7E5A7AB640}"/>
              </a:ext>
            </a:extLst>
          </p:cNvPr>
          <p:cNvCxnSpPr>
            <a:cxnSpLocks/>
          </p:cNvCxnSpPr>
          <p:nvPr/>
        </p:nvCxnSpPr>
        <p:spPr>
          <a:xfrm>
            <a:off x="6524990" y="2323794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E28CE7-67B7-69F7-1F4F-3629A7BF03D4}"/>
              </a:ext>
            </a:extLst>
          </p:cNvPr>
          <p:cNvCxnSpPr>
            <a:cxnSpLocks/>
          </p:cNvCxnSpPr>
          <p:nvPr/>
        </p:nvCxnSpPr>
        <p:spPr>
          <a:xfrm flipV="1">
            <a:off x="7351128" y="1647871"/>
            <a:ext cx="0" cy="17811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00E7DB3D-F30D-74D6-80D9-FFACE5DED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EF3E22C-4705-1ED4-D7C5-BA9F36FECE75}"/>
              </a:ext>
            </a:extLst>
          </p:cNvPr>
          <p:cNvSpPr/>
          <p:nvPr/>
        </p:nvSpPr>
        <p:spPr>
          <a:xfrm>
            <a:off x="1328134" y="1896540"/>
            <a:ext cx="5106769" cy="8487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80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4A6195-B320-B5C3-F96A-8AFFAA3B9E93}"/>
              </a:ext>
            </a:extLst>
          </p:cNvPr>
          <p:cNvCxnSpPr>
            <a:cxnSpLocks/>
          </p:cNvCxnSpPr>
          <p:nvPr/>
        </p:nvCxnSpPr>
        <p:spPr>
          <a:xfrm>
            <a:off x="5839103" y="3656638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37DE98-1397-3384-2405-2C4D5DA7B5B7}"/>
              </a:ext>
            </a:extLst>
          </p:cNvPr>
          <p:cNvCxnSpPr>
            <a:cxnSpLocks/>
          </p:cNvCxnSpPr>
          <p:nvPr/>
        </p:nvCxnSpPr>
        <p:spPr>
          <a:xfrm flipV="1">
            <a:off x="6650954" y="2935705"/>
            <a:ext cx="0" cy="1530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0DBBFB27-2863-6467-EA82-D2C5CEE7CD6C}"/>
              </a:ext>
            </a:extLst>
          </p:cNvPr>
          <p:cNvSpPr txBox="1">
            <a:spLocks/>
          </p:cNvSpPr>
          <p:nvPr/>
        </p:nvSpPr>
        <p:spPr>
          <a:xfrm>
            <a:off x="2385391" y="12247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Sample User Pathway</a:t>
            </a:r>
            <a:r>
              <a:rPr lang="en-US" sz="32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 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F2955D7B-A0C8-DD1D-5278-9E51EA36C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955" y="828121"/>
            <a:ext cx="4042832" cy="57149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extBox 14">
            <a:extLst>
              <a:ext uri="{FF2B5EF4-FFF2-40B4-BE49-F238E27FC236}">
                <a16:creationId xmlns:a16="http://schemas.microsoft.com/office/drawing/2014/main" id="{5D65521A-F637-3E56-5ADE-447031984835}"/>
              </a:ext>
            </a:extLst>
          </p:cNvPr>
          <p:cNvSpPr txBox="1"/>
          <p:nvPr/>
        </p:nvSpPr>
        <p:spPr>
          <a:xfrm>
            <a:off x="6849355" y="2529462"/>
            <a:ext cx="4350688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ea typeface="+mn-lt"/>
              <a:cs typeface="+mn-lt"/>
            </a:endParaRPr>
          </a:p>
          <a:p>
            <a:r>
              <a:rPr lang="en-US" dirty="0"/>
              <a:t>In this example, the summary includes </a:t>
            </a:r>
            <a:r>
              <a:rPr lang="en-US" b="1" dirty="0"/>
              <a:t>information about </a:t>
            </a:r>
            <a:r>
              <a:rPr lang="en-US" b="1" dirty="0">
                <a:latin typeface="Aptos"/>
                <a:cs typeface="Arial"/>
              </a:rPr>
              <a:t>how the tax revenue will make child care more accessible in Anchorage</a:t>
            </a:r>
            <a:r>
              <a:rPr lang="en-US" dirty="0">
                <a:latin typeface="Aptos"/>
                <a:cs typeface="Arial"/>
              </a:rPr>
              <a:t>.</a:t>
            </a:r>
          </a:p>
          <a:p>
            <a:endParaRPr lang="en-US" dirty="0"/>
          </a:p>
        </p:txBody>
      </p:sp>
      <p:pic>
        <p:nvPicPr>
          <p:cNvPr id="14" name="Picture 13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CB06EAA0-6A44-6F54-9F05-3448E47BD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43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data scorecard&#10;&#10;Description automatically generated">
            <a:extLst>
              <a:ext uri="{FF2B5EF4-FFF2-40B4-BE49-F238E27FC236}">
                <a16:creationId xmlns:a16="http://schemas.microsoft.com/office/drawing/2014/main" id="{5139B557-FB29-5CB6-87DC-F18E88E6F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181" y="1215508"/>
            <a:ext cx="7437785" cy="4577859"/>
          </a:xfrm>
          <a:ln>
            <a:solidFill>
              <a:schemeClr val="accent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7F1B3F4-2076-F93D-00FC-36BCCD800283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</a:t>
            </a:r>
            <a:r>
              <a:rPr lang="en-US" sz="3200" kern="100" dirty="0">
                <a:solidFill>
                  <a:srgbClr val="2F5496"/>
                </a:solidFill>
                <a:latin typeface="ITC Franklin Gothic Std Book"/>
                <a:ea typeface="Times New Roman" panose="02020603050405020304" pitchFamily="18" charset="0"/>
                <a:cs typeface="Times New Roman"/>
              </a:rPr>
              <a:t>Location Profile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BAADAA5E-2F8D-49A2-D417-AA5EA8C18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8BD20D-1B76-F610-D9E1-69105225AE9B}"/>
              </a:ext>
            </a:extLst>
          </p:cNvPr>
          <p:cNvCxnSpPr>
            <a:cxnSpLocks/>
          </p:cNvCxnSpPr>
          <p:nvPr/>
        </p:nvCxnSpPr>
        <p:spPr>
          <a:xfrm flipV="1">
            <a:off x="8249397" y="2345432"/>
            <a:ext cx="475268" cy="4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0B35A5-5825-CB01-0DE4-07F502CB118D}"/>
              </a:ext>
            </a:extLst>
          </p:cNvPr>
          <p:cNvCxnSpPr>
            <a:cxnSpLocks/>
          </p:cNvCxnSpPr>
          <p:nvPr/>
        </p:nvCxnSpPr>
        <p:spPr>
          <a:xfrm flipH="1" flipV="1">
            <a:off x="8725179" y="1287127"/>
            <a:ext cx="5753" cy="2819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2">
            <a:extLst>
              <a:ext uri="{FF2B5EF4-FFF2-40B4-BE49-F238E27FC236}">
                <a16:creationId xmlns:a16="http://schemas.microsoft.com/office/drawing/2014/main" id="{3951C1FA-D9D6-8823-15D8-6B572F473ABB}"/>
              </a:ext>
            </a:extLst>
          </p:cNvPr>
          <p:cNvSpPr txBox="1"/>
          <p:nvPr/>
        </p:nvSpPr>
        <p:spPr>
          <a:xfrm>
            <a:off x="8795598" y="1212774"/>
            <a:ext cx="2774384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browse demographic data including state population, percentage of rural and urban populations, number of children ages 0-4, unemployment rate of parents, etc. 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You </a:t>
            </a:r>
            <a:r>
              <a:rPr lang="en-US" dirty="0">
                <a:solidFill>
                  <a:srgbClr val="333333"/>
                </a:solidFill>
                <a:ea typeface="+mn-lt"/>
                <a:cs typeface="+mn-lt"/>
              </a:rPr>
              <a:t>can also compare to national data using the toggle switch at the top of the chart.</a:t>
            </a:r>
            <a:endParaRPr lang="en-US" dirty="0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866F23F8-EB25-36E3-816F-7DBF70A410DE}"/>
              </a:ext>
            </a:extLst>
          </p:cNvPr>
          <p:cNvSpPr txBox="1"/>
          <p:nvPr/>
        </p:nvSpPr>
        <p:spPr>
          <a:xfrm>
            <a:off x="8823204" y="4848590"/>
            <a:ext cx="24015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download all charts for quick sharing on social media and email.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CF02B40-8356-4641-977C-FF9B4E752922}"/>
              </a:ext>
            </a:extLst>
          </p:cNvPr>
          <p:cNvCxnSpPr>
            <a:cxnSpLocks/>
          </p:cNvCxnSpPr>
          <p:nvPr/>
        </p:nvCxnSpPr>
        <p:spPr>
          <a:xfrm flipV="1">
            <a:off x="8316627" y="5384679"/>
            <a:ext cx="402096" cy="3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BEE4D6-52C3-35A1-29A2-CDD031750761}"/>
              </a:ext>
            </a:extLst>
          </p:cNvPr>
          <p:cNvCxnSpPr>
            <a:cxnSpLocks/>
          </p:cNvCxnSpPr>
          <p:nvPr/>
        </p:nvCxnSpPr>
        <p:spPr>
          <a:xfrm flipV="1">
            <a:off x="8717384" y="4930239"/>
            <a:ext cx="5715" cy="949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097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3E272F85-D94A-62C3-A85A-44BCC0DEB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5979" y="1883436"/>
            <a:ext cx="6979594" cy="2990649"/>
          </a:xfrm>
          <a:ln>
            <a:solidFill>
              <a:schemeClr val="accent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CC35FA-E7A6-38FD-F327-09EEC07013BC}"/>
              </a:ext>
            </a:extLst>
          </p:cNvPr>
          <p:cNvSpPr txBox="1">
            <a:spLocks/>
          </p:cNvSpPr>
          <p:nvPr/>
        </p:nvSpPr>
        <p:spPr>
          <a:xfrm>
            <a:off x="2385391" y="325920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Location Profile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756470-7A5F-FE11-1667-EDFB8B7C7BD0}"/>
              </a:ext>
            </a:extLst>
          </p:cNvPr>
          <p:cNvCxnSpPr>
            <a:cxnSpLocks/>
          </p:cNvCxnSpPr>
          <p:nvPr/>
        </p:nvCxnSpPr>
        <p:spPr>
          <a:xfrm>
            <a:off x="3231332" y="3334753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DF64DD-6DE0-E83E-3678-D8135E625CBB}"/>
              </a:ext>
            </a:extLst>
          </p:cNvPr>
          <p:cNvCxnSpPr>
            <a:cxnSpLocks/>
          </p:cNvCxnSpPr>
          <p:nvPr/>
        </p:nvCxnSpPr>
        <p:spPr>
          <a:xfrm flipH="1" flipV="1">
            <a:off x="3223931" y="2262053"/>
            <a:ext cx="7044" cy="2317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>
            <a:extLst>
              <a:ext uri="{FF2B5EF4-FFF2-40B4-BE49-F238E27FC236}">
                <a16:creationId xmlns:a16="http://schemas.microsoft.com/office/drawing/2014/main" id="{1D1DB4AB-2DBF-2180-9A29-08D783503682}"/>
              </a:ext>
            </a:extLst>
          </p:cNvPr>
          <p:cNvSpPr txBox="1"/>
          <p:nvPr/>
        </p:nvSpPr>
        <p:spPr>
          <a:xfrm>
            <a:off x="817344" y="2208369"/>
            <a:ext cx="239251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learn about the state's early childhood education program(s), including the Pre-K program's name and length of day, state spending per child (Pre-K), and type of pre-K policy implemented.</a:t>
            </a:r>
          </a:p>
        </p:txBody>
      </p:sp>
      <p:pic>
        <p:nvPicPr>
          <p:cNvPr id="14" name="Picture 13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782AAB42-756F-D1DF-1A90-DF972D39B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74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64AB05-C434-1F1D-F026-3EF37B7A1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990" y="1492936"/>
            <a:ext cx="6288031" cy="4119729"/>
          </a:xfrm>
          <a:ln>
            <a:solidFill>
              <a:schemeClr val="accent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E550823-A41F-9927-94A1-88414976D5F0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Location Profile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0DEEC0-9FFE-512B-9B4B-CC54CDDCF588}"/>
              </a:ext>
            </a:extLst>
          </p:cNvPr>
          <p:cNvCxnSpPr>
            <a:cxnSpLocks/>
          </p:cNvCxnSpPr>
          <p:nvPr/>
        </p:nvCxnSpPr>
        <p:spPr>
          <a:xfrm>
            <a:off x="7430826" y="3549717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0E8311-A5FC-8029-EE0E-42032EBD5E36}"/>
              </a:ext>
            </a:extLst>
          </p:cNvPr>
          <p:cNvCxnSpPr>
            <a:cxnSpLocks/>
          </p:cNvCxnSpPr>
          <p:nvPr/>
        </p:nvCxnSpPr>
        <p:spPr>
          <a:xfrm flipH="1" flipV="1">
            <a:off x="8231107" y="1950589"/>
            <a:ext cx="11227" cy="3314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>
            <a:extLst>
              <a:ext uri="{FF2B5EF4-FFF2-40B4-BE49-F238E27FC236}">
                <a16:creationId xmlns:a16="http://schemas.microsoft.com/office/drawing/2014/main" id="{5CB6CF00-1514-A354-23B5-E91E3915D44D}"/>
              </a:ext>
            </a:extLst>
          </p:cNvPr>
          <p:cNvSpPr txBox="1"/>
          <p:nvPr/>
        </p:nvSpPr>
        <p:spPr>
          <a:xfrm>
            <a:off x="8345415" y="1862591"/>
            <a:ext cx="2926118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browse data related to the state's early education workforce, including median hourly wages for child care workers, preschool teachers, and preschool or child care center directors.</a:t>
            </a:r>
          </a:p>
          <a:p>
            <a:endParaRPr lang="en-US" dirty="0"/>
          </a:p>
          <a:p>
            <a:r>
              <a:rPr lang="en-US" dirty="0"/>
              <a:t>You can also use the button in the top right-hand corner to compare the state's median hourly wages to those at the national level.</a:t>
            </a:r>
          </a:p>
        </p:txBody>
      </p:sp>
      <p:pic>
        <p:nvPicPr>
          <p:cNvPr id="14" name="Picture 13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B6E316B4-1770-139C-C4BF-5566474EF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24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graph&#10;&#10;Description automatically generated">
            <a:extLst>
              <a:ext uri="{FF2B5EF4-FFF2-40B4-BE49-F238E27FC236}">
                <a16:creationId xmlns:a16="http://schemas.microsoft.com/office/drawing/2014/main" id="{29CD7310-59D2-CDF2-33E0-74A7A24B4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749" y="1367990"/>
            <a:ext cx="6176047" cy="4570063"/>
          </a:xfrm>
          <a:ln>
            <a:solidFill>
              <a:schemeClr val="accent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3163323-8CDB-86F3-A455-CB0314A5E9C8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Location Profile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51A08E-B073-FF53-26A9-AF05CBE6A794}"/>
              </a:ext>
            </a:extLst>
          </p:cNvPr>
          <p:cNvCxnSpPr>
            <a:cxnSpLocks/>
          </p:cNvCxnSpPr>
          <p:nvPr/>
        </p:nvCxnSpPr>
        <p:spPr>
          <a:xfrm>
            <a:off x="7672189" y="3338822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F64AFD-F217-6369-07F4-D3D7826389D9}"/>
              </a:ext>
            </a:extLst>
          </p:cNvPr>
          <p:cNvCxnSpPr>
            <a:cxnSpLocks/>
          </p:cNvCxnSpPr>
          <p:nvPr/>
        </p:nvCxnSpPr>
        <p:spPr>
          <a:xfrm flipH="1" flipV="1">
            <a:off x="8475900" y="1815138"/>
            <a:ext cx="13920" cy="3356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>
            <a:extLst>
              <a:ext uri="{FF2B5EF4-FFF2-40B4-BE49-F238E27FC236}">
                <a16:creationId xmlns:a16="http://schemas.microsoft.com/office/drawing/2014/main" id="{45459F5A-64A5-E621-ABAD-EB7358A650D0}"/>
              </a:ext>
            </a:extLst>
          </p:cNvPr>
          <p:cNvSpPr txBox="1"/>
          <p:nvPr/>
        </p:nvSpPr>
        <p:spPr>
          <a:xfrm>
            <a:off x="8649841" y="1769205"/>
            <a:ext cx="2576949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Without the stable funding that K-12 schools typically receive, states must often pull together funding for early childhood education from many sources.</a:t>
            </a:r>
          </a:p>
          <a:p>
            <a:endParaRPr lang="en-US" dirty="0"/>
          </a:p>
          <a:p>
            <a:r>
              <a:rPr lang="en-US" dirty="0"/>
              <a:t>The Navigator lets you browse data related to the state's early education funding sources. </a:t>
            </a:r>
          </a:p>
        </p:txBody>
      </p:sp>
      <p:pic>
        <p:nvPicPr>
          <p:cNvPr id="14" name="Picture 13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98185D5D-32EC-E0F1-EBAE-DFB423417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47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3408CC-E283-8C02-EC26-F0C854D696DD}"/>
              </a:ext>
            </a:extLst>
          </p:cNvPr>
          <p:cNvSpPr txBox="1">
            <a:spLocks/>
          </p:cNvSpPr>
          <p:nvPr/>
        </p:nvSpPr>
        <p:spPr>
          <a:xfrm>
            <a:off x="2385391" y="293494"/>
            <a:ext cx="7421218" cy="6526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7097">
              <a:lnSpc>
                <a:spcPct val="107000"/>
              </a:lnSpc>
              <a:spcBef>
                <a:spcPts val="1200"/>
              </a:spcBef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ITC Franklin Gothic Std Book"/>
                <a:ea typeface="Times New Roman" panose="02020603050405020304" pitchFamily="18" charset="0"/>
                <a:cs typeface="Times New Roman"/>
              </a:rPr>
              <a:t>Zaentz Navigator: Location Profile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ITC Franklin Gothic Std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E70BE24-CDBB-E75F-9059-030547E2F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962" y="1227554"/>
            <a:ext cx="5275347" cy="48835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E02FB5B8-E1B3-D4A4-B8BF-1FD27EC7587D}"/>
              </a:ext>
            </a:extLst>
          </p:cNvPr>
          <p:cNvSpPr txBox="1"/>
          <p:nvPr/>
        </p:nvSpPr>
        <p:spPr>
          <a:xfrm>
            <a:off x="1594540" y="2051830"/>
            <a:ext cx="2230586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can browse all of the state's strategies to learn how early childhood education is being supported in your chosen location. </a:t>
            </a:r>
          </a:p>
          <a:p>
            <a:endParaRPr lang="en-US" dirty="0"/>
          </a:p>
          <a:p>
            <a:r>
              <a:rPr lang="en-US" dirty="0"/>
              <a:t>This includes strategies implemented at the state, city, and county level.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8B7201-60B6-3B51-A701-E4AC11602CE4}"/>
              </a:ext>
            </a:extLst>
          </p:cNvPr>
          <p:cNvCxnSpPr>
            <a:cxnSpLocks/>
          </p:cNvCxnSpPr>
          <p:nvPr/>
        </p:nvCxnSpPr>
        <p:spPr>
          <a:xfrm>
            <a:off x="4061727" y="3405470"/>
            <a:ext cx="811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5170A2-839B-9C4A-6CF8-7A77503E0DB0}"/>
              </a:ext>
            </a:extLst>
          </p:cNvPr>
          <p:cNvCxnSpPr>
            <a:cxnSpLocks/>
          </p:cNvCxnSpPr>
          <p:nvPr/>
        </p:nvCxnSpPr>
        <p:spPr>
          <a:xfrm flipH="1" flipV="1">
            <a:off x="4065910" y="2122249"/>
            <a:ext cx="6752" cy="2619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colorful star with four sides&#10;&#10;Description automatically generated">
            <a:extLst>
              <a:ext uri="{FF2B5EF4-FFF2-40B4-BE49-F238E27FC236}">
                <a16:creationId xmlns:a16="http://schemas.microsoft.com/office/drawing/2014/main" id="{7BE5CD1D-63E8-13F5-8631-E3611E519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95" y="5686791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97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zaentz">
      <a:dk1>
        <a:sysClr val="windowText" lastClr="000000"/>
      </a:dk1>
      <a:lt1>
        <a:sysClr val="window" lastClr="FFFFFF"/>
      </a:lt1>
      <a:dk2>
        <a:srgbClr val="213053"/>
      </a:dk2>
      <a:lt2>
        <a:srgbClr val="565656"/>
      </a:lt2>
      <a:accent1>
        <a:srgbClr val="2E6DA7"/>
      </a:accent1>
      <a:accent2>
        <a:srgbClr val="A51C30"/>
      </a:accent2>
      <a:accent3>
        <a:srgbClr val="E8871E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1265</TotalTime>
  <Words>820</Words>
  <Application>Microsoft Office PowerPoint</Application>
  <PresentationFormat>Widescreen</PresentationFormat>
  <Paragraphs>73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Aptos</vt:lpstr>
      <vt:lpstr>Aptos Display</vt:lpstr>
      <vt:lpstr>Arial</vt:lpstr>
      <vt:lpstr>Arial,Sans-Serif</vt:lpstr>
      <vt:lpstr>Calibri</vt:lpstr>
      <vt:lpstr>Franklin Gothic Book</vt:lpstr>
      <vt:lpstr>Franklin Gothic Medium</vt:lpstr>
      <vt:lpstr>ITC Franklin Gothic Std Book</vt:lpstr>
      <vt:lpstr>Libre Franklin</vt:lpstr>
      <vt:lpstr>Libre Franklin Medium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Crespin Zidovsky, Danila</cp:lastModifiedBy>
  <cp:revision>2</cp:revision>
  <dcterms:created xsi:type="dcterms:W3CDTF">2024-06-20T13:36:05Z</dcterms:created>
  <dcterms:modified xsi:type="dcterms:W3CDTF">2025-05-29T13:30:15Z</dcterms:modified>
</cp:coreProperties>
</file>