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Amatic SC"/>
      <p:regular r:id="rId15"/>
      <p:bold r:id="rId16"/>
    </p:embeddedFont>
    <p:embeddedFont>
      <p:font typeface="Source Code Pr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maticSC-regular.fntdata"/><Relationship Id="rId14" Type="http://schemas.openxmlformats.org/officeDocument/2006/relationships/slide" Target="slides/slide9.xml"/><Relationship Id="rId17" Type="http://schemas.openxmlformats.org/officeDocument/2006/relationships/font" Target="fonts/SourceCodePro-regular.fntdata"/><Relationship Id="rId16" Type="http://schemas.openxmlformats.org/officeDocument/2006/relationships/font" Target="fonts/AmaticSC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italic.fntdata"/><Relationship Id="rId6" Type="http://schemas.openxmlformats.org/officeDocument/2006/relationships/slide" Target="slides/slide1.xml"/><Relationship Id="rId18" Type="http://schemas.openxmlformats.org/officeDocument/2006/relationships/font" Target="fonts/SourceCodePr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c6f59039d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c6f5903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e9d68e89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e9d68e89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6f59039d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6f59039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Tell Atlanta story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e58d4fd5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e58d4fd5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6f59039d_0_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6f59039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IS IMPORTANT – I’m not going to lie, but not so much for the reasons you might think. It puts you and the sources in a different mental space.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e4f7abe9f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e4f7abe9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 about getting to talk to her and panicking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c6f59039d_0_2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c6f59039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Sometimes we fetishize education </a:t>
            </a:r>
            <a:r>
              <a:rPr lang="en"/>
              <a:t>reporting</a:t>
            </a:r>
            <a:r>
              <a:rPr lang="en"/>
              <a:t> to the detriment of getting the right story and </a:t>
            </a:r>
            <a:r>
              <a:rPr lang="en"/>
              <a:t>maintaining trust. Deneffy story.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e9d68e891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e9d68e891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e4d104c82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e4d104c82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trust and time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Bianca Vázquez Toness, The Associated Press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subTitle"/>
          </p:nvPr>
        </p:nvSpPr>
        <p:spPr>
          <a:xfrm rot="860">
            <a:off x="508647" y="3322339"/>
            <a:ext cx="8392200" cy="236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Stories we tell ourselves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 drawing of a woman with long hair and a finger on her chin (Provided by Tenor)"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575" y="-167650"/>
            <a:ext cx="375285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rgbClr val="FFFF0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</a:t>
            </a:r>
            <a:r>
              <a:rPr lang="en"/>
              <a:t>sources</a:t>
            </a:r>
            <a:r>
              <a:rPr lang="en"/>
              <a:t> 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Labor Unions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Parent advocates (Atlanta Thrive, Fort Worth Shield, etc)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Teachers, After school programs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Education/parent political organizations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Faith leaders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Parent SPED </a:t>
            </a:r>
            <a:r>
              <a:rPr lang="en"/>
              <a:t>attorneys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Service providers based inside public or low-income housing complexes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Facebook groups </a:t>
            </a:r>
            <a:r>
              <a:rPr lang="en"/>
              <a:t>focused</a:t>
            </a:r>
            <a:r>
              <a:rPr lang="en"/>
              <a:t> on specific interests, such as helping immigrants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Laundromats (Captive audience!)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words do you use?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 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There a lot of people for whom </a:t>
            </a:r>
            <a:r>
              <a:rPr b="1" i="1" lang="en" sz="2000"/>
              <a:t>x </a:t>
            </a:r>
            <a:r>
              <a:rPr b="1" lang="en" sz="2000"/>
              <a:t>isn’t working. 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Readers and policy makers need to know why it doesn’t work. 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 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And they need to hear it directly from the people affected.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Suppress your  desperation </a:t>
            </a:r>
            <a:endParaRPr/>
          </a:p>
        </p:txBody>
      </p:sp>
      <p:pic>
        <p:nvPicPr>
          <p:cNvPr descr="a cartoon of a boy in a yellow shirt sitting on the grass with his eyes closed (Provided by Tenor)"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3650" y="1303150"/>
            <a:ext cx="2730250" cy="2390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 title="missing-kids-tamika-papertwork-v2 (002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4877475" y="296900"/>
            <a:ext cx="3981900" cy="6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FORGET YOU’RE AN ED REPORTER</a:t>
            </a:r>
            <a:endParaRPr sz="3600"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1582150" y="1893277"/>
            <a:ext cx="3981900" cy="10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Rancher Vest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Lorem ipsum dolor sit amet, consectetur adipiscing elit</a:t>
            </a:r>
            <a:endParaRPr sz="1400"/>
          </a:p>
        </p:txBody>
      </p:sp>
      <p:pic>
        <p:nvPicPr>
          <p:cNvPr id="93" name="Google Shape;93;p19"/>
          <p:cNvPicPr preferRelativeResize="0"/>
          <p:nvPr/>
        </p:nvPicPr>
        <p:blipFill rotWithShape="1">
          <a:blip r:embed="rId3">
            <a:alphaModFix/>
          </a:blip>
          <a:srcRect b="4545" l="0" r="0" t="4545"/>
          <a:stretch/>
        </p:blipFill>
        <p:spPr>
          <a:xfrm>
            <a:off x="0" y="0"/>
            <a:ext cx="4572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strich (Provided by Getty Images)" id="94" name="Google Shape;9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12537" y="-571876"/>
            <a:ext cx="4797081" cy="719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care of your sources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STandard of Care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311300"/>
            <a:ext cx="6284700" cy="325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Tell them what you’re doing with the story and update them if it changes </a:t>
            </a:r>
            <a:endParaRPr b="1"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Tell them the risks</a:t>
            </a:r>
            <a:endParaRPr b="1"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Go over the story before it publishes</a:t>
            </a:r>
            <a:endParaRPr b="1"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Think about the other photographers, videographers you bring into the reporting relationship and whether they’re the most appropriate </a:t>
            </a:r>
            <a:endParaRPr b="1" sz="15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