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5"/>
  </p:notesMasterIdLst>
  <p:sldIdLst>
    <p:sldId id="830" r:id="rId2"/>
    <p:sldId id="982" r:id="rId3"/>
    <p:sldId id="310" r:id="rId4"/>
    <p:sldId id="261" r:id="rId5"/>
    <p:sldId id="285" r:id="rId6"/>
    <p:sldId id="300" r:id="rId7"/>
    <p:sldId id="292" r:id="rId8"/>
    <p:sldId id="290" r:id="rId9"/>
    <p:sldId id="315" r:id="rId10"/>
    <p:sldId id="312" r:id="rId11"/>
    <p:sldId id="987" r:id="rId12"/>
    <p:sldId id="793" r:id="rId13"/>
    <p:sldId id="985" r:id="rId14"/>
    <p:sldId id="986" r:id="rId15"/>
    <p:sldId id="794" r:id="rId16"/>
    <p:sldId id="800" r:id="rId17"/>
    <p:sldId id="782" r:id="rId18"/>
    <p:sldId id="783" r:id="rId19"/>
    <p:sldId id="811" r:id="rId20"/>
    <p:sldId id="873" r:id="rId21"/>
    <p:sldId id="958" r:id="rId22"/>
    <p:sldId id="743" r:id="rId23"/>
    <p:sldId id="984" r:id="rId24"/>
  </p:sldIdLst>
  <p:sldSz cx="12192000" cy="6858000"/>
  <p:notesSz cx="6858000" cy="9144000"/>
  <p:embeddedFontLst>
    <p:embeddedFont>
      <p:font typeface="Garamond" panose="02020404030301010803" pitchFamily="18" charset="0"/>
      <p:regular r:id="rId26"/>
      <p:bold r:id="rId27"/>
      <p:italic r:id="rId28"/>
    </p:embeddedFont>
    <p:embeddedFont>
      <p:font typeface="Gentona Book" panose="00000800000000000000" charset="0"/>
      <p:regular r:id="rId29"/>
      <p:bold r:id="rId30"/>
      <p:italic r:id="rId31"/>
    </p:embeddedFont>
    <p:embeddedFont>
      <p:font typeface="Gentona ExtraBold" panose="020B0604020202020204" charset="0"/>
      <p:bold r:id="rId32"/>
    </p:embeddedFont>
    <p:embeddedFont>
      <p:font typeface="Gentona Light" panose="020B0604020202020204" charset="0"/>
      <p:regular r:id="rId33"/>
    </p:embeddedFont>
    <p:embeddedFont>
      <p:font typeface="Gentona Medium" panose="020B0604020202020204" charset="0"/>
      <p:regular r:id="rId34"/>
    </p:embeddedFont>
    <p:embeddedFont>
      <p:font typeface="Gentona SemiBold" panose="020B0604020202020204" charset="0"/>
      <p:regular r:id="rId35"/>
      <p:bold r:id="rId36"/>
    </p:embeddedFont>
    <p:embeddedFont>
      <p:font typeface="Gentona SemiBold Italic" panose="020B0604020202020204" charset="0"/>
      <p:bold r:id="rId37"/>
      <p:italic r:id="rId38"/>
      <p:boldItalic r:id="rId39"/>
    </p:embeddedFont>
    <p:embeddedFont>
      <p:font typeface="Obviously Extd" panose="020B0604020202020204" charset="0"/>
      <p:bold r:id="rId40"/>
      <p:italic r:id="rId41"/>
      <p:boldItalic r:id="rId42"/>
    </p:embeddedFont>
    <p:embeddedFont>
      <p:font typeface="Obviously Extd Blck" panose="020B0604020202020204" charset="0"/>
      <p:bold r:id="rId43"/>
      <p:italic r:id="rId44"/>
      <p:boldItalic r:id="rId45"/>
    </p:embeddedFont>
    <p:embeddedFont>
      <p:font typeface="Obviously Wide Bold" panose="020B060402020202020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Title Slides" id="{045053E9-0A32-E64B-8036-AAEEBA4F744D}">
          <p14:sldIdLst>
            <p14:sldId id="830"/>
            <p14:sldId id="982"/>
            <p14:sldId id="310"/>
            <p14:sldId id="261"/>
            <p14:sldId id="285"/>
            <p14:sldId id="300"/>
            <p14:sldId id="292"/>
            <p14:sldId id="290"/>
            <p14:sldId id="315"/>
            <p14:sldId id="312"/>
            <p14:sldId id="987"/>
            <p14:sldId id="793"/>
            <p14:sldId id="985"/>
            <p14:sldId id="986"/>
            <p14:sldId id="794"/>
            <p14:sldId id="800"/>
            <p14:sldId id="782"/>
            <p14:sldId id="783"/>
            <p14:sldId id="811"/>
            <p14:sldId id="873"/>
            <p14:sldId id="958"/>
            <p14:sldId id="743"/>
            <p14:sldId id="9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AC7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FB7BF3-752F-419D-BF9D-1123331082E0}" v="59" dt="2026-05-02T14:37:33.7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3" autoAdjust="0"/>
    <p:restoredTop sz="96405"/>
  </p:normalViewPr>
  <p:slideViewPr>
    <p:cSldViewPr snapToGrid="0" snapToObjects="1">
      <p:cViewPr varScale="1">
        <p:scale>
          <a:sx n="91" d="100"/>
          <a:sy n="91" d="100"/>
        </p:scale>
        <p:origin x="47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font" Target="fonts/font16.fntdata"/><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117EF9-A3FF-4A14-B9B9-B918163F3926}" type="datetimeFigureOut">
              <a:rPr lang="en-US" smtClean="0"/>
              <a:t>5/29/2026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27D94A-9545-4D6D-ABE6-234CE7BAAFD2}" type="slidenum">
              <a:rPr lang="en-US" smtClean="0"/>
              <a:t>‹#›</a:t>
            </a:fld>
            <a:endParaRPr lang="en-US"/>
          </a:p>
        </p:txBody>
      </p:sp>
    </p:spTree>
    <p:extLst>
      <p:ext uri="{BB962C8B-B14F-4D97-AF65-F5344CB8AC3E}">
        <p14:creationId xmlns:p14="http://schemas.microsoft.com/office/powerpoint/2010/main" val="2768384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27D94A-9545-4D6D-ABE6-234CE7BAAFD2}" type="slidenum">
              <a:rPr lang="en-US" smtClean="0"/>
              <a:t>1</a:t>
            </a:fld>
            <a:endParaRPr lang="en-US"/>
          </a:p>
        </p:txBody>
      </p:sp>
    </p:spTree>
    <p:extLst>
      <p:ext uri="{BB962C8B-B14F-4D97-AF65-F5344CB8AC3E}">
        <p14:creationId xmlns:p14="http://schemas.microsoft.com/office/powerpoint/2010/main" val="3196240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27D94A-9545-4D6D-ABE6-234CE7BAAFD2}" type="slidenum">
              <a:rPr lang="en-US" smtClean="0"/>
              <a:t>2</a:t>
            </a:fld>
            <a:endParaRPr lang="en-US"/>
          </a:p>
        </p:txBody>
      </p:sp>
    </p:spTree>
    <p:extLst>
      <p:ext uri="{BB962C8B-B14F-4D97-AF65-F5344CB8AC3E}">
        <p14:creationId xmlns:p14="http://schemas.microsoft.com/office/powerpoint/2010/main" val="1199756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a:extLst>
            <a:ext uri="{FF2B5EF4-FFF2-40B4-BE49-F238E27FC236}">
              <a16:creationId xmlns:a16="http://schemas.microsoft.com/office/drawing/2014/main" id="{FB34866A-58E5-DEE7-DFC9-6E55F4A7C5F0}"/>
            </a:ext>
          </a:extLst>
        </p:cNvPr>
        <p:cNvGrpSpPr/>
        <p:nvPr/>
      </p:nvGrpSpPr>
      <p:grpSpPr>
        <a:xfrm>
          <a:off x="0" y="0"/>
          <a:ext cx="0" cy="0"/>
          <a:chOff x="0" y="0"/>
          <a:chExt cx="0" cy="0"/>
        </a:xfrm>
      </p:grpSpPr>
      <p:sp>
        <p:nvSpPr>
          <p:cNvPr id="352" name="Google Shape;352;p1:notes">
            <a:extLst>
              <a:ext uri="{FF2B5EF4-FFF2-40B4-BE49-F238E27FC236}">
                <a16:creationId xmlns:a16="http://schemas.microsoft.com/office/drawing/2014/main" id="{7EEC3A41-FB39-B671-DAE5-229A6B77738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1:notes">
            <a:extLst>
              <a:ext uri="{FF2B5EF4-FFF2-40B4-BE49-F238E27FC236}">
                <a16:creationId xmlns:a16="http://schemas.microsoft.com/office/drawing/2014/main" id="{F1C347FF-60F9-5526-E22F-EB94DBFA2B3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7738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33c9ec6ee21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33c9ec6ee21_0_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0" name="Google Shape;400;g33c9ec6ee21_0_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33c9ec6ee21_0_2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2" name="Google Shape;632;g33c9ec6ee21_0_2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3" name="Google Shape;633;g33c9ec6ee21_0_2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g332e141fd23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1" name="Google Shape;771;g332e141fd23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2" name="Google Shape;772;g332e141fd23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33c9ec6ee21_0_3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33c9ec6ee21_0_3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9" name="Google Shape;699;g33c9ec6ee21_0_3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33c9ec6ee21_0_2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1" name="Google Shape;681;g33c9ec6ee21_0_2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2" name="Google Shape;682;g33c9ec6ee21_0_2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a:extLst>
            <a:ext uri="{FF2B5EF4-FFF2-40B4-BE49-F238E27FC236}">
              <a16:creationId xmlns:a16="http://schemas.microsoft.com/office/drawing/2014/main" id="{FB34866A-58E5-DEE7-DFC9-6E55F4A7C5F0}"/>
            </a:ext>
          </a:extLst>
        </p:cNvPr>
        <p:cNvGrpSpPr/>
        <p:nvPr/>
      </p:nvGrpSpPr>
      <p:grpSpPr>
        <a:xfrm>
          <a:off x="0" y="0"/>
          <a:ext cx="0" cy="0"/>
          <a:chOff x="0" y="0"/>
          <a:chExt cx="0" cy="0"/>
        </a:xfrm>
      </p:grpSpPr>
      <p:sp>
        <p:nvSpPr>
          <p:cNvPr id="352" name="Google Shape;352;p1:notes">
            <a:extLst>
              <a:ext uri="{FF2B5EF4-FFF2-40B4-BE49-F238E27FC236}">
                <a16:creationId xmlns:a16="http://schemas.microsoft.com/office/drawing/2014/main" id="{7EEC3A41-FB39-B671-DAE5-229A6B77738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1:notes">
            <a:extLst>
              <a:ext uri="{FF2B5EF4-FFF2-40B4-BE49-F238E27FC236}">
                <a16:creationId xmlns:a16="http://schemas.microsoft.com/office/drawing/2014/main" id="{F1C347FF-60F9-5526-E22F-EB94DBFA2B3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9931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a:extLst>
            <a:ext uri="{FF2B5EF4-FFF2-40B4-BE49-F238E27FC236}">
              <a16:creationId xmlns:a16="http://schemas.microsoft.com/office/drawing/2014/main" id="{E0928C2E-19AA-CF11-F288-91B99E0EF935}"/>
            </a:ext>
          </a:extLst>
        </p:cNvPr>
        <p:cNvGrpSpPr/>
        <p:nvPr/>
      </p:nvGrpSpPr>
      <p:grpSpPr>
        <a:xfrm>
          <a:off x="0" y="0"/>
          <a:ext cx="0" cy="0"/>
          <a:chOff x="0" y="0"/>
          <a:chExt cx="0" cy="0"/>
        </a:xfrm>
      </p:grpSpPr>
      <p:sp>
        <p:nvSpPr>
          <p:cNvPr id="352" name="Google Shape;352;p1:notes">
            <a:extLst>
              <a:ext uri="{FF2B5EF4-FFF2-40B4-BE49-F238E27FC236}">
                <a16:creationId xmlns:a16="http://schemas.microsoft.com/office/drawing/2014/main" id="{D9317CFB-4CB5-A1FC-F0F9-501B50A55D3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1:notes">
            <a:extLst>
              <a:ext uri="{FF2B5EF4-FFF2-40B4-BE49-F238E27FC236}">
                <a16:creationId xmlns:a16="http://schemas.microsoft.com/office/drawing/2014/main" id="{9EF89695-9517-AD78-FE0D-08C29ACF48D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3351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a:extLst>
            <a:ext uri="{FF2B5EF4-FFF2-40B4-BE49-F238E27FC236}">
              <a16:creationId xmlns:a16="http://schemas.microsoft.com/office/drawing/2014/main" id="{E0928C2E-19AA-CF11-F288-91B99E0EF935}"/>
            </a:ext>
          </a:extLst>
        </p:cNvPr>
        <p:cNvGrpSpPr/>
        <p:nvPr/>
      </p:nvGrpSpPr>
      <p:grpSpPr>
        <a:xfrm>
          <a:off x="0" y="0"/>
          <a:ext cx="0" cy="0"/>
          <a:chOff x="0" y="0"/>
          <a:chExt cx="0" cy="0"/>
        </a:xfrm>
      </p:grpSpPr>
      <p:sp>
        <p:nvSpPr>
          <p:cNvPr id="352" name="Google Shape;352;p1:notes">
            <a:extLst>
              <a:ext uri="{FF2B5EF4-FFF2-40B4-BE49-F238E27FC236}">
                <a16:creationId xmlns:a16="http://schemas.microsoft.com/office/drawing/2014/main" id="{D9317CFB-4CB5-A1FC-F0F9-501B50A55D3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1:notes">
            <a:extLst>
              <a:ext uri="{FF2B5EF4-FFF2-40B4-BE49-F238E27FC236}">
                <a16:creationId xmlns:a16="http://schemas.microsoft.com/office/drawing/2014/main" id="{9EF89695-9517-AD78-FE0D-08C29ACF48D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2250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27D94A-9545-4D6D-ABE6-234CE7BAAFD2}" type="slidenum">
              <a:rPr lang="en-US" smtClean="0"/>
              <a:t>12</a:t>
            </a:fld>
            <a:endParaRPr lang="en-US"/>
          </a:p>
        </p:txBody>
      </p:sp>
    </p:spTree>
    <p:extLst>
      <p:ext uri="{BB962C8B-B14F-4D97-AF65-F5344CB8AC3E}">
        <p14:creationId xmlns:p14="http://schemas.microsoft.com/office/powerpoint/2010/main" val="246673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27D94A-9545-4D6D-ABE6-234CE7BAAFD2}" type="slidenum">
              <a:rPr lang="en-US" smtClean="0"/>
              <a:t>13</a:t>
            </a:fld>
            <a:endParaRPr lang="en-US"/>
          </a:p>
        </p:txBody>
      </p:sp>
    </p:spTree>
    <p:extLst>
      <p:ext uri="{BB962C8B-B14F-4D97-AF65-F5344CB8AC3E}">
        <p14:creationId xmlns:p14="http://schemas.microsoft.com/office/powerpoint/2010/main" val="2341167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27D94A-9545-4D6D-ABE6-234CE7BAAFD2}" type="slidenum">
              <a:rPr lang="en-US" smtClean="0"/>
              <a:t>14</a:t>
            </a:fld>
            <a:endParaRPr lang="en-US"/>
          </a:p>
        </p:txBody>
      </p:sp>
    </p:spTree>
    <p:extLst>
      <p:ext uri="{BB962C8B-B14F-4D97-AF65-F5344CB8AC3E}">
        <p14:creationId xmlns:p14="http://schemas.microsoft.com/office/powerpoint/2010/main" val="2471390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27D94A-9545-4D6D-ABE6-234CE7BAAFD2}" type="slidenum">
              <a:rPr lang="en-US" smtClean="0"/>
              <a:t>15</a:t>
            </a:fld>
            <a:endParaRPr lang="en-US"/>
          </a:p>
        </p:txBody>
      </p:sp>
    </p:spTree>
    <p:extLst>
      <p:ext uri="{BB962C8B-B14F-4D97-AF65-F5344CB8AC3E}">
        <p14:creationId xmlns:p14="http://schemas.microsoft.com/office/powerpoint/2010/main" val="1371565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27D94A-9545-4D6D-ABE6-234CE7BAAFD2}" type="slidenum">
              <a:rPr lang="en-US" smtClean="0"/>
              <a:t>16</a:t>
            </a:fld>
            <a:endParaRPr lang="en-US"/>
          </a:p>
        </p:txBody>
      </p:sp>
    </p:spTree>
    <p:extLst>
      <p:ext uri="{BB962C8B-B14F-4D97-AF65-F5344CB8AC3E}">
        <p14:creationId xmlns:p14="http://schemas.microsoft.com/office/powerpoint/2010/main" val="23653783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27D94A-9545-4D6D-ABE6-234CE7BAAFD2}" type="slidenum">
              <a:rPr lang="en-US" smtClean="0"/>
              <a:t>17</a:t>
            </a:fld>
            <a:endParaRPr lang="en-US"/>
          </a:p>
        </p:txBody>
      </p:sp>
    </p:spTree>
    <p:extLst>
      <p:ext uri="{BB962C8B-B14F-4D97-AF65-F5344CB8AC3E}">
        <p14:creationId xmlns:p14="http://schemas.microsoft.com/office/powerpoint/2010/main" val="37257507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27D94A-9545-4D6D-ABE6-234CE7BAAFD2}" type="slidenum">
              <a:rPr lang="en-US" smtClean="0"/>
              <a:t>18</a:t>
            </a:fld>
            <a:endParaRPr lang="en-US"/>
          </a:p>
        </p:txBody>
      </p:sp>
    </p:spTree>
    <p:extLst>
      <p:ext uri="{BB962C8B-B14F-4D97-AF65-F5344CB8AC3E}">
        <p14:creationId xmlns:p14="http://schemas.microsoft.com/office/powerpoint/2010/main" val="2368802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27D94A-9545-4D6D-ABE6-234CE7BAAFD2}" type="slidenum">
              <a:rPr lang="en-US" smtClean="0"/>
              <a:t>19</a:t>
            </a:fld>
            <a:endParaRPr lang="en-US"/>
          </a:p>
        </p:txBody>
      </p:sp>
    </p:spTree>
    <p:extLst>
      <p:ext uri="{BB962C8B-B14F-4D97-AF65-F5344CB8AC3E}">
        <p14:creationId xmlns:p14="http://schemas.microsoft.com/office/powerpoint/2010/main" val="1160180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27D94A-9545-4D6D-ABE6-234CE7BAAFD2}" type="slidenum">
              <a:rPr lang="en-US" smtClean="0"/>
              <a:t>20</a:t>
            </a:fld>
            <a:endParaRPr lang="en-US"/>
          </a:p>
        </p:txBody>
      </p:sp>
    </p:spTree>
    <p:extLst>
      <p:ext uri="{BB962C8B-B14F-4D97-AF65-F5344CB8AC3E}">
        <p14:creationId xmlns:p14="http://schemas.microsoft.com/office/powerpoint/2010/main" val="1559676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27D94A-9545-4D6D-ABE6-234CE7BAAFD2}" type="slidenum">
              <a:rPr lang="en-US" smtClean="0"/>
              <a:t>21</a:t>
            </a:fld>
            <a:endParaRPr lang="en-US"/>
          </a:p>
        </p:txBody>
      </p:sp>
    </p:spTree>
    <p:extLst>
      <p:ext uri="{BB962C8B-B14F-4D97-AF65-F5344CB8AC3E}">
        <p14:creationId xmlns:p14="http://schemas.microsoft.com/office/powerpoint/2010/main" val="29266616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27D94A-9545-4D6D-ABE6-234CE7BAAFD2}" type="slidenum">
              <a:rPr lang="en-US" smtClean="0"/>
              <a:t>22</a:t>
            </a:fld>
            <a:endParaRPr lang="en-US"/>
          </a:p>
        </p:txBody>
      </p:sp>
    </p:spTree>
    <p:extLst>
      <p:ext uri="{BB962C8B-B14F-4D97-AF65-F5344CB8AC3E}">
        <p14:creationId xmlns:p14="http://schemas.microsoft.com/office/powerpoint/2010/main" val="5257156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27D94A-9545-4D6D-ABE6-234CE7BAAFD2}" type="slidenum">
              <a:rPr lang="en-US" smtClean="0"/>
              <a:t>23</a:t>
            </a:fld>
            <a:endParaRPr lang="en-US"/>
          </a:p>
        </p:txBody>
      </p:sp>
    </p:spTree>
    <p:extLst>
      <p:ext uri="{BB962C8B-B14F-4D97-AF65-F5344CB8AC3E}">
        <p14:creationId xmlns:p14="http://schemas.microsoft.com/office/powerpoint/2010/main" val="28700170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8466A-4508-CB8F-9A85-B33AC2C62C88}"/>
              </a:ext>
            </a:extLst>
          </p:cNvPr>
          <p:cNvSpPr>
            <a:spLocks noGrp="1"/>
          </p:cNvSpPr>
          <p:nvPr>
            <p:ph type="ctrTitle"/>
          </p:nvPr>
        </p:nvSpPr>
        <p:spPr>
          <a:xfrm>
            <a:off x="1524000" y="1564065"/>
            <a:ext cx="9144000" cy="2387600"/>
          </a:xfrm>
        </p:spPr>
        <p:txBody>
          <a:bodyPr anchor="b"/>
          <a:lstStyle>
            <a:lvl1pPr algn="ctr">
              <a:lnSpc>
                <a:spcPts val="6200"/>
              </a:lnSpc>
              <a:defRPr sz="6000">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5BC3EB88-F9A8-ACFC-EC58-F6EE04898C3D}"/>
              </a:ext>
            </a:extLst>
          </p:cNvPr>
          <p:cNvSpPr>
            <a:spLocks noGrp="1"/>
          </p:cNvSpPr>
          <p:nvPr>
            <p:ph type="subTitle" idx="1" hasCustomPrompt="1"/>
          </p:nvPr>
        </p:nvSpPr>
        <p:spPr>
          <a:xfrm>
            <a:off x="1524000" y="4043740"/>
            <a:ext cx="9144000" cy="381026"/>
          </a:xfrm>
          <a:prstGeom prst="rect">
            <a:avLst/>
          </a:prstGeo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COLLEGE OF JOURNALISM AND COMMUNICATIONS</a:t>
            </a:r>
          </a:p>
        </p:txBody>
      </p:sp>
      <p:sp>
        <p:nvSpPr>
          <p:cNvPr id="6" name="Text Placeholder 31">
            <a:extLst>
              <a:ext uri="{FF2B5EF4-FFF2-40B4-BE49-F238E27FC236}">
                <a16:creationId xmlns:a16="http://schemas.microsoft.com/office/drawing/2014/main" id="{30C0D9B0-D4BF-24B1-0927-B18E63ED3FB5}"/>
              </a:ext>
            </a:extLst>
          </p:cNvPr>
          <p:cNvSpPr>
            <a:spLocks noGrp="1"/>
          </p:cNvSpPr>
          <p:nvPr>
            <p:ph type="body" sz="quarter" idx="10" hasCustomPrompt="1"/>
          </p:nvPr>
        </p:nvSpPr>
        <p:spPr>
          <a:xfrm>
            <a:off x="8916749" y="6204823"/>
            <a:ext cx="1751251" cy="241817"/>
          </a:xfrm>
          <a:prstGeom prst="rect">
            <a:avLst/>
          </a:prstGeom>
        </p:spPr>
        <p:txBody>
          <a:bodyPr>
            <a:normAutofit/>
          </a:bodyPr>
          <a:lstStyle>
            <a:lvl1pPr marL="0" indent="0" algn="r">
              <a:buNone/>
              <a:defRPr sz="1600" b="0" i="0">
                <a:latin typeface="Gentona Book" pitchFamily="2" charset="77"/>
              </a:defRPr>
            </a:lvl1pPr>
          </a:lstStyle>
          <a:p>
            <a:pPr lvl="0"/>
            <a:r>
              <a:rPr lang="en-US" dirty="0"/>
              <a:t>DATE</a:t>
            </a:r>
          </a:p>
        </p:txBody>
      </p:sp>
      <p:sp>
        <p:nvSpPr>
          <p:cNvPr id="7" name="Text Placeholder 31">
            <a:extLst>
              <a:ext uri="{FF2B5EF4-FFF2-40B4-BE49-F238E27FC236}">
                <a16:creationId xmlns:a16="http://schemas.microsoft.com/office/drawing/2014/main" id="{77D443D6-DE61-85B7-2AA7-D884094ACD02}"/>
              </a:ext>
            </a:extLst>
          </p:cNvPr>
          <p:cNvSpPr>
            <a:spLocks noGrp="1"/>
          </p:cNvSpPr>
          <p:nvPr>
            <p:ph type="body" sz="quarter" idx="11" hasCustomPrompt="1"/>
          </p:nvPr>
        </p:nvSpPr>
        <p:spPr>
          <a:xfrm>
            <a:off x="1524000" y="6204823"/>
            <a:ext cx="3586087" cy="241817"/>
          </a:xfrm>
          <a:prstGeom prst="rect">
            <a:avLst/>
          </a:prstGeom>
        </p:spPr>
        <p:txBody>
          <a:bodyPr>
            <a:normAutofit/>
          </a:bodyPr>
          <a:lstStyle>
            <a:lvl1pPr marL="0" indent="0" algn="l">
              <a:buNone/>
              <a:defRPr sz="1600" b="1" i="0">
                <a:latin typeface="Gentona SemiBold" pitchFamily="2" charset="77"/>
              </a:defRPr>
            </a:lvl1pPr>
          </a:lstStyle>
          <a:p>
            <a:pPr lvl="0"/>
            <a:r>
              <a:rPr lang="en-US" dirty="0"/>
              <a:t>SPEAKER NAME</a:t>
            </a:r>
          </a:p>
        </p:txBody>
      </p:sp>
      <p:pic>
        <p:nvPicPr>
          <p:cNvPr id="8" name="Picture 7">
            <a:extLst>
              <a:ext uri="{FF2B5EF4-FFF2-40B4-BE49-F238E27FC236}">
                <a16:creationId xmlns:a16="http://schemas.microsoft.com/office/drawing/2014/main" id="{42824B28-9529-F2FF-89C9-B1200A6DE35D}"/>
              </a:ext>
            </a:extLst>
          </p:cNvPr>
          <p:cNvPicPr>
            <a:picLocks noChangeAspect="1"/>
          </p:cNvPicPr>
          <p:nvPr userDrawn="1"/>
        </p:nvPicPr>
        <p:blipFill>
          <a:blip r:embed="rId2"/>
          <a:stretch>
            <a:fillRect/>
          </a:stretch>
        </p:blipFill>
        <p:spPr>
          <a:xfrm>
            <a:off x="5682343" y="0"/>
            <a:ext cx="827314" cy="827314"/>
          </a:xfrm>
          <a:prstGeom prst="rect">
            <a:avLst/>
          </a:prstGeom>
        </p:spPr>
      </p:pic>
    </p:spTree>
    <p:extLst>
      <p:ext uri="{BB962C8B-B14F-4D97-AF65-F5344CB8AC3E}">
        <p14:creationId xmlns:p14="http://schemas.microsoft.com/office/powerpoint/2010/main" val="3720849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6EBC979-3ACC-3325-00BB-4C97E58C8081}"/>
              </a:ext>
            </a:extLst>
          </p:cNvPr>
          <p:cNvPicPr>
            <a:picLocks noChangeAspect="1"/>
          </p:cNvPicPr>
          <p:nvPr userDrawn="1"/>
        </p:nvPicPr>
        <p:blipFill>
          <a:blip r:embed="rId2"/>
          <a:stretch>
            <a:fillRect/>
          </a:stretch>
        </p:blipFill>
        <p:spPr>
          <a:xfrm>
            <a:off x="0" y="5082540"/>
            <a:ext cx="12192000" cy="1775460"/>
          </a:xfrm>
          <a:prstGeom prst="rect">
            <a:avLst/>
          </a:prstGeom>
        </p:spPr>
      </p:pic>
      <p:sp>
        <p:nvSpPr>
          <p:cNvPr id="9" name="Picture Placeholder 8">
            <a:extLst>
              <a:ext uri="{FF2B5EF4-FFF2-40B4-BE49-F238E27FC236}">
                <a16:creationId xmlns:a16="http://schemas.microsoft.com/office/drawing/2014/main" id="{09955426-BECA-0410-3E83-638BFEF79B7F}"/>
              </a:ext>
            </a:extLst>
          </p:cNvPr>
          <p:cNvSpPr>
            <a:spLocks noGrp="1"/>
          </p:cNvSpPr>
          <p:nvPr>
            <p:ph type="pic" sz="quarter" idx="10"/>
          </p:nvPr>
        </p:nvSpPr>
        <p:spPr>
          <a:xfrm>
            <a:off x="0" y="0"/>
            <a:ext cx="12192000" cy="5083175"/>
          </a:xfrm>
          <a:prstGeom prst="rect">
            <a:avLst/>
          </a:prstGeom>
          <a:noFill/>
          <a:ln>
            <a:noFill/>
          </a:ln>
        </p:spPr>
        <p:txBody>
          <a:bodyPr/>
          <a:lstStyle>
            <a:lvl1pPr marL="0" indent="0">
              <a:buNone/>
              <a:defRPr/>
            </a:lvl1pPr>
          </a:lstStyle>
          <a:p>
            <a:endParaRPr lang="en-US"/>
          </a:p>
        </p:txBody>
      </p:sp>
      <p:sp>
        <p:nvSpPr>
          <p:cNvPr id="3" name="Subtitle 2">
            <a:extLst>
              <a:ext uri="{FF2B5EF4-FFF2-40B4-BE49-F238E27FC236}">
                <a16:creationId xmlns:a16="http://schemas.microsoft.com/office/drawing/2014/main" id="{5BC3EB88-F9A8-ACFC-EC58-F6EE04898C3D}"/>
              </a:ext>
            </a:extLst>
          </p:cNvPr>
          <p:cNvSpPr>
            <a:spLocks noGrp="1"/>
          </p:cNvSpPr>
          <p:nvPr>
            <p:ph type="subTitle" idx="1" hasCustomPrompt="1"/>
          </p:nvPr>
        </p:nvSpPr>
        <p:spPr>
          <a:xfrm>
            <a:off x="418322" y="6283947"/>
            <a:ext cx="4937449" cy="381026"/>
          </a:xfrm>
          <a:prstGeom prst="rect">
            <a:avLst/>
          </a:prstGeom>
        </p:spPr>
        <p:txBody>
          <a:bodyPr>
            <a:normAutofit/>
          </a:bodyPr>
          <a:lstStyle>
            <a:lvl1pPr marL="0" indent="0" algn="l">
              <a:buNone/>
              <a:defRPr sz="1600" b="1" i="0">
                <a:solidFill>
                  <a:schemeClr val="bg2"/>
                </a:solidFill>
                <a:latin typeface="Gentona Book"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COLLEGE OF JOURNALISM AND COMMUNICATIONS</a:t>
            </a:r>
          </a:p>
        </p:txBody>
      </p:sp>
      <p:sp>
        <p:nvSpPr>
          <p:cNvPr id="2" name="Title 1">
            <a:extLst>
              <a:ext uri="{FF2B5EF4-FFF2-40B4-BE49-F238E27FC236}">
                <a16:creationId xmlns:a16="http://schemas.microsoft.com/office/drawing/2014/main" id="{6E38466A-4508-CB8F-9A85-B33AC2C62C88}"/>
              </a:ext>
            </a:extLst>
          </p:cNvPr>
          <p:cNvSpPr>
            <a:spLocks noGrp="1"/>
          </p:cNvSpPr>
          <p:nvPr>
            <p:ph type="ctrTitle" hasCustomPrompt="1"/>
          </p:nvPr>
        </p:nvSpPr>
        <p:spPr>
          <a:xfrm>
            <a:off x="418322" y="5280660"/>
            <a:ext cx="7969898" cy="995680"/>
          </a:xfrm>
          <a:noFill/>
        </p:spPr>
        <p:txBody>
          <a:bodyPr anchor="b">
            <a:normAutofit/>
          </a:bodyPr>
          <a:lstStyle>
            <a:lvl1pPr algn="l">
              <a:lnSpc>
                <a:spcPts val="3220"/>
              </a:lnSpc>
              <a:defRPr sz="3600">
                <a:solidFill>
                  <a:schemeClr val="bg2"/>
                </a:solidFill>
              </a:defRPr>
            </a:lvl1pPr>
          </a:lstStyle>
          <a:p>
            <a:r>
              <a:rPr lang="en-US" dirty="0"/>
              <a:t>CLICK TO EDIT MASTER TITLE. THIS CAN BE TWO LINES.</a:t>
            </a:r>
          </a:p>
        </p:txBody>
      </p:sp>
      <p:sp>
        <p:nvSpPr>
          <p:cNvPr id="13" name="Text Placeholder 6">
            <a:extLst>
              <a:ext uri="{FF2B5EF4-FFF2-40B4-BE49-F238E27FC236}">
                <a16:creationId xmlns:a16="http://schemas.microsoft.com/office/drawing/2014/main" id="{29831215-AD4C-FA80-6343-DEBBBE1E6175}"/>
              </a:ext>
            </a:extLst>
          </p:cNvPr>
          <p:cNvSpPr>
            <a:spLocks noGrp="1"/>
          </p:cNvSpPr>
          <p:nvPr>
            <p:ph type="body" sz="quarter" idx="13" hasCustomPrompt="1"/>
          </p:nvPr>
        </p:nvSpPr>
        <p:spPr>
          <a:xfrm>
            <a:off x="9287202" y="5966640"/>
            <a:ext cx="2486476" cy="309700"/>
          </a:xfrm>
          <a:prstGeom prst="rect">
            <a:avLst/>
          </a:prstGeom>
        </p:spPr>
        <p:txBody>
          <a:bodyPr>
            <a:normAutofit/>
          </a:bodyPr>
          <a:lstStyle>
            <a:lvl1pPr marL="0" indent="0" algn="r">
              <a:buNone/>
              <a:defRPr sz="1400" b="1" i="0">
                <a:solidFill>
                  <a:schemeClr val="bg2"/>
                </a:solidFill>
                <a:latin typeface="Gentona SemiBold" pitchFamily="2" charset="77"/>
              </a:defRPr>
            </a:lvl1pPr>
          </a:lstStyle>
          <a:p>
            <a:pPr lvl="0"/>
            <a:r>
              <a:rPr lang="en-US" dirty="0"/>
              <a:t>SPEAKER NAME</a:t>
            </a:r>
          </a:p>
        </p:txBody>
      </p:sp>
      <p:sp>
        <p:nvSpPr>
          <p:cNvPr id="14" name="Text Placeholder 6">
            <a:extLst>
              <a:ext uri="{FF2B5EF4-FFF2-40B4-BE49-F238E27FC236}">
                <a16:creationId xmlns:a16="http://schemas.microsoft.com/office/drawing/2014/main" id="{33ACE963-39A4-0BB9-1F3E-018B660E3622}"/>
              </a:ext>
            </a:extLst>
          </p:cNvPr>
          <p:cNvSpPr>
            <a:spLocks noGrp="1"/>
          </p:cNvSpPr>
          <p:nvPr>
            <p:ph type="body" sz="quarter" idx="14" hasCustomPrompt="1"/>
          </p:nvPr>
        </p:nvSpPr>
        <p:spPr>
          <a:xfrm>
            <a:off x="9287202" y="6304427"/>
            <a:ext cx="2486476" cy="309700"/>
          </a:xfrm>
          <a:prstGeom prst="rect">
            <a:avLst/>
          </a:prstGeom>
        </p:spPr>
        <p:txBody>
          <a:bodyPr>
            <a:normAutofit/>
          </a:bodyPr>
          <a:lstStyle>
            <a:lvl1pPr marL="0" indent="0" algn="r">
              <a:buNone/>
              <a:defRPr sz="1400" b="0" i="0">
                <a:solidFill>
                  <a:schemeClr val="bg2"/>
                </a:solidFill>
                <a:latin typeface="Gentona Book" pitchFamily="2" charset="77"/>
              </a:defRPr>
            </a:lvl1pPr>
          </a:lstStyle>
          <a:p>
            <a:pPr lvl="0"/>
            <a:r>
              <a:rPr lang="en-US" dirty="0"/>
              <a:t>DATE</a:t>
            </a:r>
          </a:p>
        </p:txBody>
      </p:sp>
      <p:pic>
        <p:nvPicPr>
          <p:cNvPr id="12" name="Graphic 11">
            <a:extLst>
              <a:ext uri="{FF2B5EF4-FFF2-40B4-BE49-F238E27FC236}">
                <a16:creationId xmlns:a16="http://schemas.microsoft.com/office/drawing/2014/main" id="{425CFE34-859A-4F96-DEE2-5182C281BBC2}"/>
              </a:ext>
            </a:extLst>
          </p:cNvPr>
          <p:cNvPicPr>
            <a:picLocks noChangeAspect="1"/>
          </p:cNvPicPr>
          <p:nvPr userDrawn="1"/>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3"/>
              </a:ext>
            </a:extLst>
          </a:blip>
          <a:srcRect l="9355" t="20423" r="9535" b="19014"/>
          <a:stretch/>
        </p:blipFill>
        <p:spPr>
          <a:xfrm>
            <a:off x="5677546" y="0"/>
            <a:ext cx="836908" cy="808698"/>
          </a:xfrm>
          <a:prstGeom prst="rect">
            <a:avLst/>
          </a:prstGeom>
        </p:spPr>
      </p:pic>
    </p:spTree>
    <p:extLst>
      <p:ext uri="{BB962C8B-B14F-4D97-AF65-F5344CB8AC3E}">
        <p14:creationId xmlns:p14="http://schemas.microsoft.com/office/powerpoint/2010/main" val="399501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1">
    <p:bg>
      <p:bgPr>
        <a:gradFill>
          <a:gsLst>
            <a:gs pos="100000">
              <a:schemeClr val="tx2"/>
            </a:gs>
            <a:gs pos="0">
              <a:schemeClr val="accent1"/>
            </a:gs>
          </a:gsLst>
          <a:lin ang="5400000" scaled="0"/>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5B7A01-E138-D6B3-373E-BD231567E90F}"/>
              </a:ext>
            </a:extLst>
          </p:cNvPr>
          <p:cNvPicPr>
            <a:picLocks noChangeAspect="1"/>
          </p:cNvPicPr>
          <p:nvPr userDrawn="1"/>
        </p:nvPicPr>
        <p:blipFill rotWithShape="1">
          <a:blip r:embed="rId2"/>
          <a:srcRect b="8717"/>
          <a:stretch/>
        </p:blipFill>
        <p:spPr>
          <a:xfrm>
            <a:off x="0" y="493495"/>
            <a:ext cx="12192000" cy="6364505"/>
          </a:xfrm>
          <a:prstGeom prst="rect">
            <a:avLst/>
          </a:prstGeom>
        </p:spPr>
      </p:pic>
      <p:sp>
        <p:nvSpPr>
          <p:cNvPr id="2" name="Title 1">
            <a:extLst>
              <a:ext uri="{FF2B5EF4-FFF2-40B4-BE49-F238E27FC236}">
                <a16:creationId xmlns:a16="http://schemas.microsoft.com/office/drawing/2014/main" id="{6E38466A-4508-CB8F-9A85-B33AC2C62C88}"/>
              </a:ext>
            </a:extLst>
          </p:cNvPr>
          <p:cNvSpPr>
            <a:spLocks noGrp="1" noChangeAspect="1"/>
          </p:cNvSpPr>
          <p:nvPr>
            <p:ph type="ctrTitle" hasCustomPrompt="1"/>
          </p:nvPr>
        </p:nvSpPr>
        <p:spPr>
          <a:xfrm>
            <a:off x="738904" y="2620072"/>
            <a:ext cx="11064240" cy="1923604"/>
          </a:xfrm>
          <a:noFill/>
        </p:spPr>
        <p:txBody>
          <a:bodyPr lIns="0" tIns="0" rIns="0" bIns="0" anchor="b">
            <a:spAutoFit/>
          </a:bodyPr>
          <a:lstStyle>
            <a:lvl1pPr algn="ctr">
              <a:lnSpc>
                <a:spcPts val="5000"/>
              </a:lnSpc>
              <a:spcAft>
                <a:spcPts val="0"/>
              </a:spcAft>
              <a:defRPr sz="4800" b="1" i="0" spc="0">
                <a:solidFill>
                  <a:schemeClr val="bg1"/>
                </a:solidFill>
                <a:effectLst/>
                <a:latin typeface="Obviously Wide Bold" pitchFamily="82" charset="77"/>
              </a:defRPr>
            </a:lvl1pPr>
          </a:lstStyle>
          <a:p>
            <a:r>
              <a:rPr lang="en-US" dirty="0"/>
              <a:t>SECTION SLIDE HERE.</a:t>
            </a:r>
            <a:br>
              <a:rPr lang="en-US" dirty="0"/>
            </a:br>
            <a:r>
              <a:rPr lang="en-US" dirty="0"/>
              <a:t>ALL CAPS.</a:t>
            </a:r>
            <a:br>
              <a:rPr lang="en-US" dirty="0"/>
            </a:br>
            <a:r>
              <a:rPr lang="en-US" dirty="0"/>
              <a:t>AND CENTERED.</a:t>
            </a:r>
          </a:p>
        </p:txBody>
      </p:sp>
      <p:sp>
        <p:nvSpPr>
          <p:cNvPr id="24" name="Subtitle 2">
            <a:extLst>
              <a:ext uri="{FF2B5EF4-FFF2-40B4-BE49-F238E27FC236}">
                <a16:creationId xmlns:a16="http://schemas.microsoft.com/office/drawing/2014/main" id="{37344D29-6BE3-A3D5-2901-F54CE3742A4F}"/>
              </a:ext>
            </a:extLst>
          </p:cNvPr>
          <p:cNvSpPr>
            <a:spLocks noGrp="1"/>
          </p:cNvSpPr>
          <p:nvPr>
            <p:ph type="subTitle" idx="1" hasCustomPrompt="1"/>
          </p:nvPr>
        </p:nvSpPr>
        <p:spPr>
          <a:xfrm>
            <a:off x="738904" y="4571913"/>
            <a:ext cx="11064239" cy="548640"/>
          </a:xfrm>
          <a:prstGeom prst="rect">
            <a:avLst/>
          </a:prstGeom>
          <a:noFill/>
        </p:spPr>
        <p:txBody>
          <a:bodyPr anchor="ctr">
            <a:normAutofit/>
          </a:bodyPr>
          <a:lstStyle>
            <a:lvl1pPr marL="0" indent="0" algn="ctr">
              <a:buNone/>
              <a:defRPr sz="1600" b="1" i="0">
                <a:solidFill>
                  <a:schemeClr val="bg1"/>
                </a:solidFill>
                <a:latin typeface="Gentona Semi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SUBTITLE/SPEAKER NAME IF NEEDED</a:t>
            </a:r>
          </a:p>
        </p:txBody>
      </p:sp>
      <p:pic>
        <p:nvPicPr>
          <p:cNvPr id="5" name="Graphic 4">
            <a:extLst>
              <a:ext uri="{FF2B5EF4-FFF2-40B4-BE49-F238E27FC236}">
                <a16:creationId xmlns:a16="http://schemas.microsoft.com/office/drawing/2014/main" id="{36AC35A9-0AB1-6141-431E-D6A82CE8CC5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19731" y="6145438"/>
            <a:ext cx="1752538" cy="438134"/>
          </a:xfrm>
          <a:prstGeom prst="rect">
            <a:avLst/>
          </a:prstGeom>
        </p:spPr>
      </p:pic>
    </p:spTree>
    <p:extLst>
      <p:ext uri="{BB962C8B-B14F-4D97-AF65-F5344CB8AC3E}">
        <p14:creationId xmlns:p14="http://schemas.microsoft.com/office/powerpoint/2010/main" val="2528144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 2">
    <p:bg>
      <p:bgPr>
        <a:gradFill>
          <a:gsLst>
            <a:gs pos="0">
              <a:schemeClr val="accent1"/>
            </a:gs>
            <a:gs pos="99000">
              <a:schemeClr val="tx2"/>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8466A-4508-CB8F-9A85-B33AC2C62C88}"/>
              </a:ext>
            </a:extLst>
          </p:cNvPr>
          <p:cNvSpPr>
            <a:spLocks noGrp="1"/>
          </p:cNvSpPr>
          <p:nvPr>
            <p:ph type="ctrTitle" hasCustomPrompt="1"/>
          </p:nvPr>
        </p:nvSpPr>
        <p:spPr>
          <a:xfrm>
            <a:off x="846281" y="1753386"/>
            <a:ext cx="10499438" cy="2110630"/>
          </a:xfrm>
        </p:spPr>
        <p:txBody>
          <a:bodyPr lIns="0" tIns="0" rIns="0" bIns="0" anchor="b">
            <a:noAutofit/>
          </a:bodyPr>
          <a:lstStyle>
            <a:lvl1pPr algn="ctr">
              <a:lnSpc>
                <a:spcPts val="5000"/>
              </a:lnSpc>
              <a:spcAft>
                <a:spcPts val="0"/>
              </a:spcAft>
              <a:defRPr sz="6000" b="1" i="0" spc="0">
                <a:solidFill>
                  <a:schemeClr val="bg1"/>
                </a:solidFill>
                <a:effectLst/>
                <a:latin typeface="Obviously Wide Bold" pitchFamily="82" charset="77"/>
              </a:defRPr>
            </a:lvl1pPr>
          </a:lstStyle>
          <a:p>
            <a:r>
              <a:rPr lang="en-US" dirty="0"/>
              <a:t>SECTION SLIDE.</a:t>
            </a:r>
          </a:p>
        </p:txBody>
      </p:sp>
      <p:sp>
        <p:nvSpPr>
          <p:cNvPr id="24" name="Subtitle 2">
            <a:extLst>
              <a:ext uri="{FF2B5EF4-FFF2-40B4-BE49-F238E27FC236}">
                <a16:creationId xmlns:a16="http://schemas.microsoft.com/office/drawing/2014/main" id="{37344D29-6BE3-A3D5-2901-F54CE3742A4F}"/>
              </a:ext>
            </a:extLst>
          </p:cNvPr>
          <p:cNvSpPr>
            <a:spLocks noGrp="1"/>
          </p:cNvSpPr>
          <p:nvPr>
            <p:ph type="subTitle" idx="1" hasCustomPrompt="1"/>
          </p:nvPr>
        </p:nvSpPr>
        <p:spPr>
          <a:xfrm>
            <a:off x="846281" y="3864016"/>
            <a:ext cx="10499438" cy="381026"/>
          </a:xfrm>
          <a:prstGeom prst="rect">
            <a:avLst/>
          </a:prstGeom>
        </p:spPr>
        <p:txBody>
          <a:bodyPr anchor="b">
            <a:normAutofit/>
          </a:bodyPr>
          <a:lstStyle>
            <a:lvl1pPr marL="0" indent="0" algn="ctr">
              <a:buNone/>
              <a:defRPr sz="1600" b="1" i="0">
                <a:solidFill>
                  <a:schemeClr val="bg1"/>
                </a:solidFill>
                <a:latin typeface="Gentona Semi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SUBTITLE/SPEAKER NAME IF NEEDED</a:t>
            </a:r>
          </a:p>
        </p:txBody>
      </p:sp>
      <p:pic>
        <p:nvPicPr>
          <p:cNvPr id="5" name="Graphic 4">
            <a:extLst>
              <a:ext uri="{FF2B5EF4-FFF2-40B4-BE49-F238E27FC236}">
                <a16:creationId xmlns:a16="http://schemas.microsoft.com/office/drawing/2014/main" id="{8AE86916-586D-1D93-FCEE-BD8C0CF03A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219731" y="6145438"/>
            <a:ext cx="1752538" cy="438134"/>
          </a:xfrm>
          <a:prstGeom prst="rect">
            <a:avLst/>
          </a:prstGeom>
        </p:spPr>
      </p:pic>
    </p:spTree>
    <p:extLst>
      <p:ext uri="{BB962C8B-B14F-4D97-AF65-F5344CB8AC3E}">
        <p14:creationId xmlns:p14="http://schemas.microsoft.com/office/powerpoint/2010/main" val="4078245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3">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B0C72A2-1AB5-B7D2-E607-22D4D8C2D761}"/>
              </a:ext>
            </a:extLst>
          </p:cNvPr>
          <p:cNvSpPr>
            <a:spLocks noGrp="1"/>
          </p:cNvSpPr>
          <p:nvPr>
            <p:ph type="ctrTitle" hasCustomPrompt="1"/>
          </p:nvPr>
        </p:nvSpPr>
        <p:spPr>
          <a:xfrm>
            <a:off x="442342" y="2063187"/>
            <a:ext cx="11306746" cy="2147841"/>
          </a:xfrm>
        </p:spPr>
        <p:txBody>
          <a:bodyPr lIns="0" tIns="0" rIns="0" bIns="0" anchor="b">
            <a:noAutofit/>
          </a:bodyPr>
          <a:lstStyle>
            <a:lvl1pPr algn="ctr">
              <a:lnSpc>
                <a:spcPts val="4000"/>
              </a:lnSpc>
              <a:spcAft>
                <a:spcPts val="0"/>
              </a:spcAft>
              <a:defRPr sz="4400" b="1" i="0" spc="0">
                <a:solidFill>
                  <a:schemeClr val="accent1"/>
                </a:solidFill>
                <a:effectLst/>
                <a:latin typeface="Obviously Wide Bold" pitchFamily="82" charset="77"/>
              </a:defRPr>
            </a:lvl1pPr>
          </a:lstStyle>
          <a:p>
            <a:r>
              <a:rPr lang="en-US" dirty="0"/>
              <a:t>SECTION SLIDE HERE.</a:t>
            </a:r>
            <a:br>
              <a:rPr lang="en-US" dirty="0"/>
            </a:br>
            <a:r>
              <a:rPr lang="en-US" dirty="0"/>
              <a:t>ALL CAPS.</a:t>
            </a:r>
            <a:br>
              <a:rPr lang="en-US" dirty="0"/>
            </a:br>
            <a:r>
              <a:rPr lang="en-US" dirty="0"/>
              <a:t>AND CENTERED.</a:t>
            </a:r>
          </a:p>
        </p:txBody>
      </p:sp>
      <p:sp>
        <p:nvSpPr>
          <p:cNvPr id="10" name="Subtitle 2">
            <a:extLst>
              <a:ext uri="{FF2B5EF4-FFF2-40B4-BE49-F238E27FC236}">
                <a16:creationId xmlns:a16="http://schemas.microsoft.com/office/drawing/2014/main" id="{8C4E5C66-AD01-D451-F5DA-ED199BDF8D4B}"/>
              </a:ext>
            </a:extLst>
          </p:cNvPr>
          <p:cNvSpPr>
            <a:spLocks noGrp="1"/>
          </p:cNvSpPr>
          <p:nvPr>
            <p:ph type="subTitle" idx="1" hasCustomPrompt="1"/>
          </p:nvPr>
        </p:nvSpPr>
        <p:spPr>
          <a:xfrm>
            <a:off x="2415187" y="4351198"/>
            <a:ext cx="7361055" cy="381026"/>
          </a:xfrm>
          <a:prstGeom prst="rect">
            <a:avLst/>
          </a:prstGeom>
        </p:spPr>
        <p:txBody>
          <a:bodyPr anchor="b">
            <a:normAutofit/>
          </a:bodyPr>
          <a:lstStyle>
            <a:lvl1pPr marL="0" indent="0" algn="ctr">
              <a:buNone/>
              <a:defRPr sz="1600" b="1" i="0">
                <a:solidFill>
                  <a:schemeClr val="tx2"/>
                </a:solidFill>
                <a:latin typeface="Gentona Semi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SUBTITLE/SPEAKER NAME IF NEEDED</a:t>
            </a:r>
          </a:p>
        </p:txBody>
      </p:sp>
      <p:pic>
        <p:nvPicPr>
          <p:cNvPr id="14" name="Picture 13">
            <a:extLst>
              <a:ext uri="{FF2B5EF4-FFF2-40B4-BE49-F238E27FC236}">
                <a16:creationId xmlns:a16="http://schemas.microsoft.com/office/drawing/2014/main" id="{2D390123-53DC-E907-E4FC-8610B3AE839F}"/>
              </a:ext>
            </a:extLst>
          </p:cNvPr>
          <p:cNvPicPr>
            <a:picLocks noChangeAspect="1"/>
          </p:cNvPicPr>
          <p:nvPr userDrawn="1"/>
        </p:nvPicPr>
        <p:blipFill>
          <a:blip r:embed="rId2"/>
          <a:stretch>
            <a:fillRect/>
          </a:stretch>
        </p:blipFill>
        <p:spPr>
          <a:xfrm>
            <a:off x="0" y="6476974"/>
            <a:ext cx="12192000" cy="381026"/>
          </a:xfrm>
          <a:prstGeom prst="rect">
            <a:avLst/>
          </a:prstGeom>
        </p:spPr>
      </p:pic>
      <p:pic>
        <p:nvPicPr>
          <p:cNvPr id="7" name="Picture 6">
            <a:extLst>
              <a:ext uri="{FF2B5EF4-FFF2-40B4-BE49-F238E27FC236}">
                <a16:creationId xmlns:a16="http://schemas.microsoft.com/office/drawing/2014/main" id="{1A2FD434-158A-970E-12BF-9970B17EB7EF}"/>
              </a:ext>
            </a:extLst>
          </p:cNvPr>
          <p:cNvPicPr>
            <a:picLocks noChangeAspect="1"/>
          </p:cNvPicPr>
          <p:nvPr userDrawn="1"/>
        </p:nvPicPr>
        <p:blipFill>
          <a:blip r:embed="rId3"/>
          <a:stretch>
            <a:fillRect/>
          </a:stretch>
        </p:blipFill>
        <p:spPr>
          <a:xfrm>
            <a:off x="5202831" y="5728937"/>
            <a:ext cx="1785765" cy="453681"/>
          </a:xfrm>
          <a:prstGeom prst="rect">
            <a:avLst/>
          </a:prstGeom>
        </p:spPr>
      </p:pic>
    </p:spTree>
    <p:extLst>
      <p:ext uri="{BB962C8B-B14F-4D97-AF65-F5344CB8AC3E}">
        <p14:creationId xmlns:p14="http://schemas.microsoft.com/office/powerpoint/2010/main" val="1825147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of Contents">
    <p:bg>
      <p:bgPr>
        <a:solidFill>
          <a:schemeClr val="bg1"/>
        </a:solidFill>
        <a:effectLst/>
      </p:bgPr>
    </p:bg>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29E57CE1-3493-170A-A053-6BFF98077EA4}"/>
              </a:ext>
            </a:extLst>
          </p:cNvPr>
          <p:cNvSpPr>
            <a:spLocks noGrp="1"/>
          </p:cNvSpPr>
          <p:nvPr>
            <p:ph type="body" sz="quarter" idx="16" hasCustomPrompt="1"/>
          </p:nvPr>
        </p:nvSpPr>
        <p:spPr>
          <a:xfrm>
            <a:off x="376270" y="3732112"/>
            <a:ext cx="3097317" cy="1356639"/>
          </a:xfrm>
          <a:prstGeom prst="rect">
            <a:avLst/>
          </a:prstGeom>
        </p:spPr>
        <p:txBody>
          <a:bodyPr>
            <a:normAutofit/>
          </a:bodyPr>
          <a:lstStyle>
            <a:lvl1pPr marL="0" indent="0" algn="l">
              <a:lnSpc>
                <a:spcPts val="1960"/>
              </a:lnSpc>
              <a:buNone/>
              <a:defRPr sz="1800" b="1" i="1">
                <a:solidFill>
                  <a:schemeClr val="accent1"/>
                </a:solidFill>
                <a:latin typeface="Gentona SemiBold Italic" pitchFamily="2" charset="77"/>
              </a:defRPr>
            </a:lvl1pPr>
          </a:lstStyle>
          <a:p>
            <a:pPr lvl="0"/>
            <a:r>
              <a:rPr lang="en-US" dirty="0"/>
              <a:t>SUBTITLE BELOW: CAN BE ALL CAPS. DELETE IF YOU DO NOT NEED IT.</a:t>
            </a:r>
          </a:p>
        </p:txBody>
      </p:sp>
      <p:sp>
        <p:nvSpPr>
          <p:cNvPr id="3" name="Text Placeholder 2">
            <a:extLst>
              <a:ext uri="{FF2B5EF4-FFF2-40B4-BE49-F238E27FC236}">
                <a16:creationId xmlns:a16="http://schemas.microsoft.com/office/drawing/2014/main" id="{88F7BADA-F09A-2465-39FA-DD30C2C372CD}"/>
              </a:ext>
            </a:extLst>
          </p:cNvPr>
          <p:cNvSpPr>
            <a:spLocks noGrp="1"/>
          </p:cNvSpPr>
          <p:nvPr>
            <p:ph type="body" sz="quarter" idx="17" hasCustomPrompt="1"/>
          </p:nvPr>
        </p:nvSpPr>
        <p:spPr>
          <a:xfrm>
            <a:off x="376270" y="1580169"/>
            <a:ext cx="5091112" cy="1549400"/>
          </a:xfrm>
        </p:spPr>
        <p:txBody>
          <a:bodyPr anchor="b">
            <a:noAutofit/>
          </a:bodyPr>
          <a:lstStyle>
            <a:lvl1pPr marL="0" indent="0">
              <a:buNone/>
              <a:defRPr sz="3200" b="1" i="0">
                <a:solidFill>
                  <a:schemeClr val="accent1"/>
                </a:solidFill>
                <a:latin typeface="Obviously Extd Blck" pitchFamily="82" charset="77"/>
              </a:defRPr>
            </a:lvl1pPr>
            <a:lvl2pPr>
              <a:defRPr sz="3200" b="1" i="0">
                <a:latin typeface="Obviously Extd Blck" pitchFamily="82" charset="77"/>
              </a:defRPr>
            </a:lvl2pPr>
            <a:lvl3pPr>
              <a:defRPr sz="3200" b="1" i="0">
                <a:latin typeface="Obviously Extd Blck" pitchFamily="82" charset="77"/>
              </a:defRPr>
            </a:lvl3pPr>
            <a:lvl4pPr>
              <a:defRPr sz="3200" b="1" i="0">
                <a:latin typeface="Obviously Extd Blck" pitchFamily="82" charset="77"/>
              </a:defRPr>
            </a:lvl4pPr>
            <a:lvl5pPr>
              <a:defRPr sz="3200" b="1" i="0">
                <a:latin typeface="Obviously Extd Blck" pitchFamily="82" charset="77"/>
              </a:defRPr>
            </a:lvl5pPr>
          </a:lstStyle>
          <a:p>
            <a:pPr lvl="0"/>
            <a:r>
              <a:rPr lang="en-US" dirty="0"/>
              <a:t>TABLE OF CONTENTS</a:t>
            </a:r>
          </a:p>
        </p:txBody>
      </p:sp>
      <p:pic>
        <p:nvPicPr>
          <p:cNvPr id="9" name="Picture 8">
            <a:extLst>
              <a:ext uri="{FF2B5EF4-FFF2-40B4-BE49-F238E27FC236}">
                <a16:creationId xmlns:a16="http://schemas.microsoft.com/office/drawing/2014/main" id="{332FF2CE-4B34-09C9-C654-EA91C7637AA2}"/>
              </a:ext>
            </a:extLst>
          </p:cNvPr>
          <p:cNvPicPr>
            <a:picLocks noChangeAspect="1"/>
          </p:cNvPicPr>
          <p:nvPr userDrawn="1"/>
        </p:nvPicPr>
        <p:blipFill>
          <a:blip r:embed="rId2"/>
          <a:stretch>
            <a:fillRect/>
          </a:stretch>
        </p:blipFill>
        <p:spPr>
          <a:xfrm>
            <a:off x="497662" y="3122957"/>
            <a:ext cx="3022600" cy="203200"/>
          </a:xfrm>
          <a:prstGeom prst="rect">
            <a:avLst/>
          </a:prstGeom>
        </p:spPr>
      </p:pic>
      <p:pic>
        <p:nvPicPr>
          <p:cNvPr id="14" name="Picture 13">
            <a:extLst>
              <a:ext uri="{FF2B5EF4-FFF2-40B4-BE49-F238E27FC236}">
                <a16:creationId xmlns:a16="http://schemas.microsoft.com/office/drawing/2014/main" id="{56C75010-432D-0BFD-2577-E15DF0788083}"/>
              </a:ext>
            </a:extLst>
          </p:cNvPr>
          <p:cNvPicPr>
            <a:picLocks noChangeAspect="1"/>
          </p:cNvPicPr>
          <p:nvPr userDrawn="1"/>
        </p:nvPicPr>
        <p:blipFill>
          <a:blip r:embed="rId3"/>
          <a:stretch>
            <a:fillRect/>
          </a:stretch>
        </p:blipFill>
        <p:spPr>
          <a:xfrm>
            <a:off x="0" y="6476974"/>
            <a:ext cx="12192000" cy="381026"/>
          </a:xfrm>
          <a:prstGeom prst="rect">
            <a:avLst/>
          </a:prstGeom>
        </p:spPr>
      </p:pic>
      <p:pic>
        <p:nvPicPr>
          <p:cNvPr id="6" name="Picture 5">
            <a:extLst>
              <a:ext uri="{FF2B5EF4-FFF2-40B4-BE49-F238E27FC236}">
                <a16:creationId xmlns:a16="http://schemas.microsoft.com/office/drawing/2014/main" id="{5ACA5EDC-94B5-D3E0-6977-A5E4A523E4A0}"/>
              </a:ext>
            </a:extLst>
          </p:cNvPr>
          <p:cNvPicPr>
            <a:picLocks noChangeAspect="1"/>
          </p:cNvPicPr>
          <p:nvPr userDrawn="1"/>
        </p:nvPicPr>
        <p:blipFill>
          <a:blip r:embed="rId4"/>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3298730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1">
    <p:bg>
      <p:bgPr>
        <a:gradFill>
          <a:gsLst>
            <a:gs pos="0">
              <a:schemeClr val="accent1"/>
            </a:gs>
            <a:gs pos="99000">
              <a:schemeClr val="tx2"/>
            </a:gs>
          </a:gsLst>
          <a:lin ang="540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AF90673-FEAF-87D5-9927-98ABF3EA3A31}"/>
              </a:ext>
            </a:extLst>
          </p:cNvPr>
          <p:cNvPicPr>
            <a:picLocks noChangeAspect="1"/>
          </p:cNvPicPr>
          <p:nvPr userDrawn="1"/>
        </p:nvPicPr>
        <p:blipFill rotWithShape="1">
          <a:blip r:embed="rId2"/>
          <a:srcRect b="8717"/>
          <a:stretch/>
        </p:blipFill>
        <p:spPr>
          <a:xfrm>
            <a:off x="0" y="493495"/>
            <a:ext cx="12192000" cy="6364505"/>
          </a:xfrm>
          <a:prstGeom prst="rect">
            <a:avLst/>
          </a:prstGeom>
        </p:spPr>
      </p:pic>
      <p:sp>
        <p:nvSpPr>
          <p:cNvPr id="19" name="Subtitle 2">
            <a:extLst>
              <a:ext uri="{FF2B5EF4-FFF2-40B4-BE49-F238E27FC236}">
                <a16:creationId xmlns:a16="http://schemas.microsoft.com/office/drawing/2014/main" id="{95980F71-33EC-1981-644D-41BE4C7837E5}"/>
              </a:ext>
            </a:extLst>
          </p:cNvPr>
          <p:cNvSpPr>
            <a:spLocks noGrp="1"/>
          </p:cNvSpPr>
          <p:nvPr>
            <p:ph type="subTitle" idx="1" hasCustomPrompt="1"/>
          </p:nvPr>
        </p:nvSpPr>
        <p:spPr>
          <a:xfrm>
            <a:off x="1204913" y="1972310"/>
            <a:ext cx="9518883" cy="2038437"/>
          </a:xfrm>
          <a:prstGeom prst="rect">
            <a:avLst/>
          </a:prstGeom>
        </p:spPr>
        <p:txBody>
          <a:bodyPr anchor="b">
            <a:noAutofit/>
          </a:bodyPr>
          <a:lstStyle>
            <a:lvl1pPr marL="0" marR="0" indent="0" algn="r"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b="1" i="0" spc="0">
                <a:solidFill>
                  <a:schemeClr val="bg1"/>
                </a:solidFill>
                <a:latin typeface="Gentona Semi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ctr" defTabSz="914400" rtl="0" eaLnBrk="1" fontAlgn="auto" latinLnBrk="0" hangingPunct="1">
              <a:lnSpc>
                <a:spcPts val="3800"/>
              </a:lnSpc>
              <a:spcBef>
                <a:spcPts val="1000"/>
              </a:spcBef>
              <a:spcAft>
                <a:spcPts val="0"/>
              </a:spcAft>
              <a:buClrTx/>
              <a:buSzTx/>
              <a:buFont typeface="Arial" panose="020B0604020202020204" pitchFamily="34" charset="0"/>
              <a:buNone/>
              <a:tabLst/>
              <a:defRPr/>
            </a:pPr>
            <a:r>
              <a:rPr lang="en-US" dirty="0"/>
              <a:t>Long quote goes here. It should be more than 3 sentences. The font should be </a:t>
            </a:r>
            <a:r>
              <a:rPr lang="en-US" dirty="0" err="1"/>
              <a:t>Gentona</a:t>
            </a:r>
            <a:r>
              <a:rPr lang="en-US" dirty="0"/>
              <a:t>, </a:t>
            </a:r>
            <a:r>
              <a:rPr lang="en-US" dirty="0" err="1"/>
              <a:t>semibold</a:t>
            </a:r>
            <a:r>
              <a:rPr lang="en-US" dirty="0"/>
              <a:t>, and 24pt. You may center the text or right align it.</a:t>
            </a:r>
          </a:p>
        </p:txBody>
      </p:sp>
      <p:sp>
        <p:nvSpPr>
          <p:cNvPr id="25" name="Text Placeholder 31">
            <a:extLst>
              <a:ext uri="{FF2B5EF4-FFF2-40B4-BE49-F238E27FC236}">
                <a16:creationId xmlns:a16="http://schemas.microsoft.com/office/drawing/2014/main" id="{29E57CE1-3493-170A-A053-6BFF98077EA4}"/>
              </a:ext>
            </a:extLst>
          </p:cNvPr>
          <p:cNvSpPr>
            <a:spLocks noGrp="1"/>
          </p:cNvSpPr>
          <p:nvPr>
            <p:ph type="body" sz="quarter" idx="16" hasCustomPrompt="1"/>
          </p:nvPr>
        </p:nvSpPr>
        <p:spPr>
          <a:xfrm>
            <a:off x="1204913" y="4290559"/>
            <a:ext cx="9518883" cy="595326"/>
          </a:xfrm>
          <a:prstGeom prst="rect">
            <a:avLst/>
          </a:prstGeom>
        </p:spPr>
        <p:txBody>
          <a:bodyPr lIns="0" tIns="0" rIns="0">
            <a:normAutofit/>
          </a:bodyPr>
          <a:lstStyle>
            <a:lvl1pPr marL="0" indent="0" algn="ctr">
              <a:buNone/>
              <a:defRPr sz="1800" b="0" i="0">
                <a:solidFill>
                  <a:schemeClr val="bg1"/>
                </a:solidFill>
                <a:latin typeface="Gentona Medium" pitchFamily="2" charset="77"/>
              </a:defRPr>
            </a:lvl1pPr>
          </a:lstStyle>
          <a:p>
            <a:pPr lvl="0"/>
            <a:r>
              <a:rPr lang="en-US" dirty="0"/>
              <a:t>SUBTITLE BELOW: CAN BE ALL CAPS</a:t>
            </a:r>
          </a:p>
        </p:txBody>
      </p:sp>
    </p:spTree>
    <p:extLst>
      <p:ext uri="{BB962C8B-B14F-4D97-AF65-F5344CB8AC3E}">
        <p14:creationId xmlns:p14="http://schemas.microsoft.com/office/powerpoint/2010/main" val="1579501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bg1"/>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CA27AAE-DE9B-1013-D703-59D8152EA64D}"/>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19" name="Subtitle 2">
            <a:extLst>
              <a:ext uri="{FF2B5EF4-FFF2-40B4-BE49-F238E27FC236}">
                <a16:creationId xmlns:a16="http://schemas.microsoft.com/office/drawing/2014/main" id="{95980F71-33EC-1981-644D-41BE4C7837E5}"/>
              </a:ext>
            </a:extLst>
          </p:cNvPr>
          <p:cNvSpPr>
            <a:spLocks noGrp="1"/>
          </p:cNvSpPr>
          <p:nvPr>
            <p:ph type="subTitle" idx="1" hasCustomPrompt="1"/>
          </p:nvPr>
        </p:nvSpPr>
        <p:spPr>
          <a:xfrm>
            <a:off x="963366" y="1685735"/>
            <a:ext cx="10312880" cy="2499766"/>
          </a:xfrm>
          <a:prstGeom prst="rect">
            <a:avLst/>
          </a:prstGeom>
        </p:spPr>
        <p:txBody>
          <a:bodyPr anchor="b">
            <a:noAutofit/>
          </a:bodyPr>
          <a:lstStyle>
            <a:lvl1pPr marL="0" marR="0" indent="0" algn="r"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b="1" i="0" spc="0">
                <a:solidFill>
                  <a:schemeClr val="tx2"/>
                </a:solidFill>
                <a:latin typeface="Gentona Semi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ctr" defTabSz="914400" rtl="0" eaLnBrk="1" fontAlgn="auto" latinLnBrk="0" hangingPunct="1">
              <a:lnSpc>
                <a:spcPts val="3800"/>
              </a:lnSpc>
              <a:spcBef>
                <a:spcPts val="1000"/>
              </a:spcBef>
              <a:spcAft>
                <a:spcPts val="0"/>
              </a:spcAft>
              <a:buClrTx/>
              <a:buSzTx/>
              <a:buFont typeface="Arial" panose="020B0604020202020204" pitchFamily="34" charset="0"/>
              <a:buNone/>
              <a:tabLst/>
              <a:defRPr/>
            </a:pPr>
            <a:r>
              <a:rPr lang="en-US" dirty="0"/>
              <a:t>Long quote goes here. It should be 2-3 sentences/lines. The font should be </a:t>
            </a:r>
            <a:r>
              <a:rPr lang="en-US" dirty="0" err="1"/>
              <a:t>Gentona</a:t>
            </a:r>
            <a:r>
              <a:rPr lang="en-US" dirty="0"/>
              <a:t> and </a:t>
            </a:r>
            <a:r>
              <a:rPr lang="en-US" dirty="0" err="1"/>
              <a:t>semibold</a:t>
            </a:r>
            <a:r>
              <a:rPr lang="en-US" dirty="0"/>
              <a:t>. You may center the text or right align it.</a:t>
            </a:r>
          </a:p>
        </p:txBody>
      </p:sp>
      <p:sp>
        <p:nvSpPr>
          <p:cNvPr id="25" name="Text Placeholder 31">
            <a:extLst>
              <a:ext uri="{FF2B5EF4-FFF2-40B4-BE49-F238E27FC236}">
                <a16:creationId xmlns:a16="http://schemas.microsoft.com/office/drawing/2014/main" id="{29E57CE1-3493-170A-A053-6BFF98077EA4}"/>
              </a:ext>
            </a:extLst>
          </p:cNvPr>
          <p:cNvSpPr>
            <a:spLocks noGrp="1"/>
          </p:cNvSpPr>
          <p:nvPr>
            <p:ph type="body" sz="quarter" idx="16" hasCustomPrompt="1"/>
          </p:nvPr>
        </p:nvSpPr>
        <p:spPr>
          <a:xfrm>
            <a:off x="963366" y="4402796"/>
            <a:ext cx="10312880" cy="365125"/>
          </a:xfrm>
          <a:prstGeom prst="rect">
            <a:avLst/>
          </a:prstGeom>
        </p:spPr>
        <p:txBody>
          <a:bodyPr lIns="0" tIns="0" rIns="0" bIns="0">
            <a:normAutofit/>
          </a:bodyPr>
          <a:lstStyle>
            <a:lvl1pPr marL="0" indent="0" algn="ctr">
              <a:buNone/>
              <a:defRPr sz="1800" b="0" i="0">
                <a:solidFill>
                  <a:schemeClr val="tx2"/>
                </a:solidFill>
                <a:latin typeface="Gentona Book" pitchFamily="2" charset="77"/>
              </a:defRPr>
            </a:lvl1pPr>
          </a:lstStyle>
          <a:p>
            <a:pPr lvl="0"/>
            <a:r>
              <a:rPr lang="en-US" dirty="0"/>
              <a:t>SUBTITLE BELOW: CAN BE ALL CAPS</a:t>
            </a:r>
          </a:p>
        </p:txBody>
      </p:sp>
      <p:sp>
        <p:nvSpPr>
          <p:cNvPr id="26" name="Footer Placeholder 2">
            <a:extLst>
              <a:ext uri="{FF2B5EF4-FFF2-40B4-BE49-F238E27FC236}">
                <a16:creationId xmlns:a16="http://schemas.microsoft.com/office/drawing/2014/main" id="{354684E4-A942-2495-8B20-5F801A19B419}"/>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27" name="Text Placeholder 31">
            <a:extLst>
              <a:ext uri="{FF2B5EF4-FFF2-40B4-BE49-F238E27FC236}">
                <a16:creationId xmlns:a16="http://schemas.microsoft.com/office/drawing/2014/main" id="{FE4866DE-B251-0AEB-717C-504C602E6AED}"/>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28" name="Text Placeholder 31">
            <a:extLst>
              <a:ext uri="{FF2B5EF4-FFF2-40B4-BE49-F238E27FC236}">
                <a16:creationId xmlns:a16="http://schemas.microsoft.com/office/drawing/2014/main" id="{B1FF88D4-61FB-C982-6D00-5671D31750CB}"/>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29" name="Slide Number Placeholder 3">
            <a:extLst>
              <a:ext uri="{FF2B5EF4-FFF2-40B4-BE49-F238E27FC236}">
                <a16:creationId xmlns:a16="http://schemas.microsoft.com/office/drawing/2014/main" id="{862BE7CC-2DD8-D424-AFA7-1BFC80C30660}"/>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30" name="Picture 29">
            <a:extLst>
              <a:ext uri="{FF2B5EF4-FFF2-40B4-BE49-F238E27FC236}">
                <a16:creationId xmlns:a16="http://schemas.microsoft.com/office/drawing/2014/main" id="{B5F9B1D2-68F2-B432-7BD4-33C25F7C6BD6}"/>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3396029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ph 1">
    <p:spTree>
      <p:nvGrpSpPr>
        <p:cNvPr id="1" name=""/>
        <p:cNvGrpSpPr/>
        <p:nvPr/>
      </p:nvGrpSpPr>
      <p:grpSpPr>
        <a:xfrm>
          <a:off x="0" y="0"/>
          <a:ext cx="0" cy="0"/>
          <a:chOff x="0" y="0"/>
          <a:chExt cx="0" cy="0"/>
        </a:xfrm>
      </p:grpSpPr>
      <p:sp>
        <p:nvSpPr>
          <p:cNvPr id="23" name="Text Placeholder 31">
            <a:extLst>
              <a:ext uri="{FF2B5EF4-FFF2-40B4-BE49-F238E27FC236}">
                <a16:creationId xmlns:a16="http://schemas.microsoft.com/office/drawing/2014/main" id="{45A1601D-D16B-736B-6954-1E670055A774}"/>
              </a:ext>
            </a:extLst>
          </p:cNvPr>
          <p:cNvSpPr>
            <a:spLocks noGrp="1"/>
          </p:cNvSpPr>
          <p:nvPr>
            <p:ph type="body" sz="quarter" idx="17" hasCustomPrompt="1"/>
          </p:nvPr>
        </p:nvSpPr>
        <p:spPr>
          <a:xfrm>
            <a:off x="943473" y="2055994"/>
            <a:ext cx="4688509" cy="3782241"/>
          </a:xfrm>
          <a:prstGeom prst="rect">
            <a:avLst/>
          </a:prstGeom>
        </p:spPr>
        <p:txBody>
          <a:bodyPr lIns="0" rIns="0">
            <a:normAutofit/>
          </a:bodyPr>
          <a:lstStyle>
            <a:lvl1pPr marL="285750" marR="0" indent="-285750" algn="l" defTabSz="914400" rtl="0" eaLnBrk="1" fontAlgn="auto" latinLnBrk="0" hangingPunct="1">
              <a:lnSpc>
                <a:spcPct val="100000"/>
              </a:lnSpc>
              <a:spcBef>
                <a:spcPts val="1000"/>
              </a:spcBef>
              <a:spcAft>
                <a:spcPts val="0"/>
              </a:spcAft>
              <a:buClrTx/>
              <a:buSzPct val="100000"/>
              <a:buFont typeface="Arial" panose="020B0604020202020204" pitchFamily="34" charset="0"/>
              <a:buChar char="•"/>
              <a:tabLst/>
              <a:defRPr sz="16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lvl="0"/>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a:p>
            <a:pPr lvl="0"/>
            <a:r>
              <a:rPr lang="en-US" dirty="0" err="1"/>
              <a:t>Exepteur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
        <p:nvSpPr>
          <p:cNvPr id="25" name="Text Placeholder 31">
            <a:extLst>
              <a:ext uri="{FF2B5EF4-FFF2-40B4-BE49-F238E27FC236}">
                <a16:creationId xmlns:a16="http://schemas.microsoft.com/office/drawing/2014/main" id="{9E1653B5-BAD5-F02B-167E-8414522F506E}"/>
              </a:ext>
            </a:extLst>
          </p:cNvPr>
          <p:cNvSpPr>
            <a:spLocks noGrp="1"/>
          </p:cNvSpPr>
          <p:nvPr>
            <p:ph type="body" sz="quarter" idx="41" hasCustomPrompt="1"/>
          </p:nvPr>
        </p:nvSpPr>
        <p:spPr>
          <a:xfrm>
            <a:off x="945183" y="1664063"/>
            <a:ext cx="4686795" cy="291804"/>
          </a:xfrm>
          <a:prstGeom prst="rect">
            <a:avLst/>
          </a:prstGeom>
        </p:spPr>
        <p:txBody>
          <a:bodyPr lIns="0" tIns="0" rIns="0" bIns="0">
            <a:normAutofit/>
          </a:bodyPr>
          <a:lstStyle>
            <a:lvl1pPr marL="0" marR="0" indent="0" algn="l" defTabSz="914400" rtl="0" eaLnBrk="1" fontAlgn="auto" latinLnBrk="0" hangingPunct="1">
              <a:lnSpc>
                <a:spcPct val="100000"/>
              </a:lnSpc>
              <a:spcBef>
                <a:spcPts val="1000"/>
              </a:spcBef>
              <a:spcAft>
                <a:spcPts val="0"/>
              </a:spcAft>
              <a:buClrTx/>
              <a:buSzTx/>
              <a:buFontTx/>
              <a:buNone/>
              <a:tabLst/>
              <a:defRPr sz="1600" b="1" i="0">
                <a:solidFill>
                  <a:schemeClr val="accent1"/>
                </a:solidFill>
                <a:latin typeface="Gentona Book" pitchFamily="2" charset="77"/>
              </a:defRPr>
            </a:lvl1pPr>
          </a:lstStyle>
          <a:p>
            <a:pPr lvl="0"/>
            <a:r>
              <a:rPr lang="en-US" dirty="0"/>
              <a:t>SUBTITLE:</a:t>
            </a:r>
          </a:p>
        </p:txBody>
      </p:sp>
      <p:pic>
        <p:nvPicPr>
          <p:cNvPr id="10" name="Picture 9">
            <a:extLst>
              <a:ext uri="{FF2B5EF4-FFF2-40B4-BE49-F238E27FC236}">
                <a16:creationId xmlns:a16="http://schemas.microsoft.com/office/drawing/2014/main" id="{ED23B321-11D0-650E-399F-07A3BD4014F6}"/>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11" name="Footer Placeholder 2">
            <a:extLst>
              <a:ext uri="{FF2B5EF4-FFF2-40B4-BE49-F238E27FC236}">
                <a16:creationId xmlns:a16="http://schemas.microsoft.com/office/drawing/2014/main" id="{50BB7160-9C56-C1C0-55C8-7C129D03A20C}"/>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12" name="Text Placeholder 31">
            <a:extLst>
              <a:ext uri="{FF2B5EF4-FFF2-40B4-BE49-F238E27FC236}">
                <a16:creationId xmlns:a16="http://schemas.microsoft.com/office/drawing/2014/main" id="{ADA309CA-BF2F-62E2-5984-5275911F730D}"/>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13" name="Text Placeholder 31">
            <a:extLst>
              <a:ext uri="{FF2B5EF4-FFF2-40B4-BE49-F238E27FC236}">
                <a16:creationId xmlns:a16="http://schemas.microsoft.com/office/drawing/2014/main" id="{D8A04D11-9560-EDB2-CF74-F5261A85507F}"/>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14" name="Slide Number Placeholder 3">
            <a:extLst>
              <a:ext uri="{FF2B5EF4-FFF2-40B4-BE49-F238E27FC236}">
                <a16:creationId xmlns:a16="http://schemas.microsoft.com/office/drawing/2014/main" id="{636969DB-F610-C4A1-969B-8C88773659CC}"/>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15" name="Picture 14">
            <a:extLst>
              <a:ext uri="{FF2B5EF4-FFF2-40B4-BE49-F238E27FC236}">
                <a16:creationId xmlns:a16="http://schemas.microsoft.com/office/drawing/2014/main" id="{BC0F49AF-B854-15A0-EDAA-C0972C4D17FD}"/>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556086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ph 2">
    <p:spTree>
      <p:nvGrpSpPr>
        <p:cNvPr id="1" name=""/>
        <p:cNvGrpSpPr/>
        <p:nvPr/>
      </p:nvGrpSpPr>
      <p:grpSpPr>
        <a:xfrm>
          <a:off x="0" y="0"/>
          <a:ext cx="0" cy="0"/>
          <a:chOff x="0" y="0"/>
          <a:chExt cx="0" cy="0"/>
        </a:xfrm>
      </p:grpSpPr>
      <p:sp>
        <p:nvSpPr>
          <p:cNvPr id="13" name="Text Placeholder 31">
            <a:extLst>
              <a:ext uri="{FF2B5EF4-FFF2-40B4-BE49-F238E27FC236}">
                <a16:creationId xmlns:a16="http://schemas.microsoft.com/office/drawing/2014/main" id="{D7CC1342-0C6B-38FC-704E-C3DB01FBAE9B}"/>
              </a:ext>
            </a:extLst>
          </p:cNvPr>
          <p:cNvSpPr>
            <a:spLocks noGrp="1"/>
          </p:cNvSpPr>
          <p:nvPr>
            <p:ph type="body" sz="quarter" idx="17" hasCustomPrompt="1"/>
          </p:nvPr>
        </p:nvSpPr>
        <p:spPr>
          <a:xfrm>
            <a:off x="963365" y="1664062"/>
            <a:ext cx="3087935" cy="4419821"/>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pic>
        <p:nvPicPr>
          <p:cNvPr id="9" name="Picture 8">
            <a:extLst>
              <a:ext uri="{FF2B5EF4-FFF2-40B4-BE49-F238E27FC236}">
                <a16:creationId xmlns:a16="http://schemas.microsoft.com/office/drawing/2014/main" id="{52B25358-AB66-ABF3-DD19-0B5C7D091F69}"/>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10" name="Footer Placeholder 2">
            <a:extLst>
              <a:ext uri="{FF2B5EF4-FFF2-40B4-BE49-F238E27FC236}">
                <a16:creationId xmlns:a16="http://schemas.microsoft.com/office/drawing/2014/main" id="{B58BD4CC-1EE2-0944-CFE6-A511694E25FB}"/>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11" name="Text Placeholder 31">
            <a:extLst>
              <a:ext uri="{FF2B5EF4-FFF2-40B4-BE49-F238E27FC236}">
                <a16:creationId xmlns:a16="http://schemas.microsoft.com/office/drawing/2014/main" id="{4486A2C4-472E-BA72-A746-E1E6FBC9658D}"/>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12" name="Text Placeholder 31">
            <a:extLst>
              <a:ext uri="{FF2B5EF4-FFF2-40B4-BE49-F238E27FC236}">
                <a16:creationId xmlns:a16="http://schemas.microsoft.com/office/drawing/2014/main" id="{E2D9F29D-D921-42E6-CA4A-90B3CD34A760}"/>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14" name="Slide Number Placeholder 3">
            <a:extLst>
              <a:ext uri="{FF2B5EF4-FFF2-40B4-BE49-F238E27FC236}">
                <a16:creationId xmlns:a16="http://schemas.microsoft.com/office/drawing/2014/main" id="{D4E6E1D2-909A-E47C-E817-C147700721C7}"/>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15" name="Picture 14">
            <a:extLst>
              <a:ext uri="{FF2B5EF4-FFF2-40B4-BE49-F238E27FC236}">
                <a16:creationId xmlns:a16="http://schemas.microsoft.com/office/drawing/2014/main" id="{97572EDA-BF3B-A7C0-3138-AA3C10EACE57}"/>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3790470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ph 3">
    <p:spTree>
      <p:nvGrpSpPr>
        <p:cNvPr id="1" name=""/>
        <p:cNvGrpSpPr/>
        <p:nvPr/>
      </p:nvGrpSpPr>
      <p:grpSpPr>
        <a:xfrm>
          <a:off x="0" y="0"/>
          <a:ext cx="0" cy="0"/>
          <a:chOff x="0" y="0"/>
          <a:chExt cx="0" cy="0"/>
        </a:xfrm>
      </p:grpSpPr>
      <p:sp>
        <p:nvSpPr>
          <p:cNvPr id="23" name="Text Placeholder 31">
            <a:extLst>
              <a:ext uri="{FF2B5EF4-FFF2-40B4-BE49-F238E27FC236}">
                <a16:creationId xmlns:a16="http://schemas.microsoft.com/office/drawing/2014/main" id="{45A1601D-D16B-736B-6954-1E670055A774}"/>
              </a:ext>
            </a:extLst>
          </p:cNvPr>
          <p:cNvSpPr>
            <a:spLocks noGrp="1"/>
          </p:cNvSpPr>
          <p:nvPr>
            <p:ph type="body" sz="quarter" idx="17" hasCustomPrompt="1"/>
          </p:nvPr>
        </p:nvSpPr>
        <p:spPr>
          <a:xfrm>
            <a:off x="379562" y="5458458"/>
            <a:ext cx="11432876" cy="596898"/>
          </a:xfrm>
          <a:prstGeom prst="rect">
            <a:avLst/>
          </a:prstGeom>
        </p:spPr>
        <p:txBody>
          <a:bodyPr lIns="0" rIns="0">
            <a:normAutofit/>
          </a:bodyPr>
          <a:lstStyle>
            <a:lvl1pPr marL="0" marR="0" indent="0" algn="l" defTabSz="914400" rtl="0" eaLnBrk="1" fontAlgn="auto" latinLnBrk="0" hangingPunct="1">
              <a:lnSpc>
                <a:spcPct val="100000"/>
              </a:lnSpc>
              <a:spcBef>
                <a:spcPts val="1000"/>
              </a:spcBef>
              <a:spcAft>
                <a:spcPts val="0"/>
              </a:spcAft>
              <a:buClrTx/>
              <a:buSzPct val="100000"/>
              <a:buFont typeface="Arial" panose="020B0604020202020204" pitchFamily="34" charset="0"/>
              <a:buNone/>
              <a:tabLst/>
              <a:defRPr sz="14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p:txBody>
      </p:sp>
      <p:sp>
        <p:nvSpPr>
          <p:cNvPr id="13" name="Text Placeholder 31">
            <a:extLst>
              <a:ext uri="{FF2B5EF4-FFF2-40B4-BE49-F238E27FC236}">
                <a16:creationId xmlns:a16="http://schemas.microsoft.com/office/drawing/2014/main" id="{0D2B557E-FF2A-2A25-5562-DB49C9A6E1F9}"/>
              </a:ext>
            </a:extLst>
          </p:cNvPr>
          <p:cNvSpPr>
            <a:spLocks noGrp="1"/>
          </p:cNvSpPr>
          <p:nvPr>
            <p:ph type="body" sz="quarter" idx="42" hasCustomPrompt="1"/>
          </p:nvPr>
        </p:nvSpPr>
        <p:spPr>
          <a:xfrm>
            <a:off x="379562" y="5054692"/>
            <a:ext cx="4686795" cy="291804"/>
          </a:xfrm>
          <a:prstGeom prst="rect">
            <a:avLst/>
          </a:prstGeom>
        </p:spPr>
        <p:txBody>
          <a:bodyPr lIns="0" tIns="0" rIns="0" bIns="0">
            <a:normAutofit/>
          </a:bodyPr>
          <a:lstStyle>
            <a:lvl1pPr marL="0" marR="0" indent="0" algn="l" defTabSz="914400" rtl="0" eaLnBrk="1" fontAlgn="auto" latinLnBrk="0" hangingPunct="1">
              <a:lnSpc>
                <a:spcPct val="100000"/>
              </a:lnSpc>
              <a:spcBef>
                <a:spcPts val="1000"/>
              </a:spcBef>
              <a:spcAft>
                <a:spcPts val="0"/>
              </a:spcAft>
              <a:buClrTx/>
              <a:buSzTx/>
              <a:buFontTx/>
              <a:buNone/>
              <a:tabLst/>
              <a:defRPr sz="1600" b="1" i="0">
                <a:solidFill>
                  <a:schemeClr val="accent1"/>
                </a:solidFill>
                <a:latin typeface="Gentona Book" pitchFamily="2" charset="77"/>
              </a:defRPr>
            </a:lvl1pPr>
          </a:lstStyle>
          <a:p>
            <a:pPr lvl="0"/>
            <a:r>
              <a:rPr lang="en-US" dirty="0"/>
              <a:t>SUBTITLE:</a:t>
            </a:r>
          </a:p>
        </p:txBody>
      </p:sp>
      <p:pic>
        <p:nvPicPr>
          <p:cNvPr id="10" name="Picture 9">
            <a:extLst>
              <a:ext uri="{FF2B5EF4-FFF2-40B4-BE49-F238E27FC236}">
                <a16:creationId xmlns:a16="http://schemas.microsoft.com/office/drawing/2014/main" id="{59B1A4E7-3A64-0972-D2D2-245EAA672BD2}"/>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11" name="Footer Placeholder 2">
            <a:extLst>
              <a:ext uri="{FF2B5EF4-FFF2-40B4-BE49-F238E27FC236}">
                <a16:creationId xmlns:a16="http://schemas.microsoft.com/office/drawing/2014/main" id="{FFB159D5-C103-CFF9-7700-4D730ADB75F9}"/>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12" name="Text Placeholder 31">
            <a:extLst>
              <a:ext uri="{FF2B5EF4-FFF2-40B4-BE49-F238E27FC236}">
                <a16:creationId xmlns:a16="http://schemas.microsoft.com/office/drawing/2014/main" id="{AA1F22C5-7B25-1626-CBE2-A915068B0776}"/>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14" name="Text Placeholder 31">
            <a:extLst>
              <a:ext uri="{FF2B5EF4-FFF2-40B4-BE49-F238E27FC236}">
                <a16:creationId xmlns:a16="http://schemas.microsoft.com/office/drawing/2014/main" id="{75AF8CB0-537D-2F8F-7CF1-8E4EE094926C}"/>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15" name="Slide Number Placeholder 3">
            <a:extLst>
              <a:ext uri="{FF2B5EF4-FFF2-40B4-BE49-F238E27FC236}">
                <a16:creationId xmlns:a16="http://schemas.microsoft.com/office/drawing/2014/main" id="{B4AECC20-120D-1136-AF57-43832D2AD302}"/>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18" name="Picture 17">
            <a:extLst>
              <a:ext uri="{FF2B5EF4-FFF2-40B4-BE49-F238E27FC236}">
                <a16:creationId xmlns:a16="http://schemas.microsoft.com/office/drawing/2014/main" id="{BD3F09D9-5C88-AA90-4669-0DB632878400}"/>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3680614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 4">
    <p:spTree>
      <p:nvGrpSpPr>
        <p:cNvPr id="1" name=""/>
        <p:cNvGrpSpPr/>
        <p:nvPr/>
      </p:nvGrpSpPr>
      <p:grpSpPr>
        <a:xfrm>
          <a:off x="0" y="0"/>
          <a:ext cx="0" cy="0"/>
          <a:chOff x="0" y="0"/>
          <a:chExt cx="0" cy="0"/>
        </a:xfrm>
      </p:grpSpPr>
      <p:sp>
        <p:nvSpPr>
          <p:cNvPr id="23" name="Text Placeholder 31">
            <a:extLst>
              <a:ext uri="{FF2B5EF4-FFF2-40B4-BE49-F238E27FC236}">
                <a16:creationId xmlns:a16="http://schemas.microsoft.com/office/drawing/2014/main" id="{45A1601D-D16B-736B-6954-1E670055A774}"/>
              </a:ext>
            </a:extLst>
          </p:cNvPr>
          <p:cNvSpPr>
            <a:spLocks noGrp="1"/>
          </p:cNvSpPr>
          <p:nvPr>
            <p:ph type="body" sz="quarter" idx="17" hasCustomPrompt="1"/>
          </p:nvPr>
        </p:nvSpPr>
        <p:spPr>
          <a:xfrm>
            <a:off x="377852" y="2094253"/>
            <a:ext cx="4686795" cy="815341"/>
          </a:xfrm>
          <a:prstGeom prst="rect">
            <a:avLst/>
          </a:prstGeom>
        </p:spPr>
        <p:txBody>
          <a:bodyPr lIns="0" rIns="0">
            <a:normAutofit/>
          </a:bodyPr>
          <a:lstStyle>
            <a:lvl1pPr marL="0" marR="0" indent="0" algn="l" defTabSz="914400" rtl="0" eaLnBrk="1" fontAlgn="auto" latinLnBrk="0" hangingPunct="1">
              <a:lnSpc>
                <a:spcPct val="100000"/>
              </a:lnSpc>
              <a:spcBef>
                <a:spcPts val="1000"/>
              </a:spcBef>
              <a:spcAft>
                <a:spcPts val="0"/>
              </a:spcAft>
              <a:buClrTx/>
              <a:buSzPct val="100000"/>
              <a:buFontTx/>
              <a:buNone/>
              <a:tabLst/>
              <a:defRPr sz="14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a:t>
            </a:r>
          </a:p>
        </p:txBody>
      </p:sp>
      <p:sp>
        <p:nvSpPr>
          <p:cNvPr id="13" name="Text Placeholder 31">
            <a:extLst>
              <a:ext uri="{FF2B5EF4-FFF2-40B4-BE49-F238E27FC236}">
                <a16:creationId xmlns:a16="http://schemas.microsoft.com/office/drawing/2014/main" id="{0D2B557E-FF2A-2A25-5562-DB49C9A6E1F9}"/>
              </a:ext>
            </a:extLst>
          </p:cNvPr>
          <p:cNvSpPr>
            <a:spLocks noGrp="1"/>
          </p:cNvSpPr>
          <p:nvPr>
            <p:ph type="body" sz="quarter" idx="42" hasCustomPrompt="1"/>
          </p:nvPr>
        </p:nvSpPr>
        <p:spPr>
          <a:xfrm>
            <a:off x="379562" y="1700819"/>
            <a:ext cx="4686795" cy="291804"/>
          </a:xfrm>
          <a:prstGeom prst="rect">
            <a:avLst/>
          </a:prstGeom>
        </p:spPr>
        <p:txBody>
          <a:bodyPr lIns="0" tIns="0" rIns="0" bIns="0">
            <a:normAutofit/>
          </a:bodyPr>
          <a:lstStyle>
            <a:lvl1pPr marL="0" marR="0" indent="0" algn="l" defTabSz="914400" rtl="0" eaLnBrk="1" fontAlgn="auto" latinLnBrk="0" hangingPunct="1">
              <a:lnSpc>
                <a:spcPct val="100000"/>
              </a:lnSpc>
              <a:spcBef>
                <a:spcPts val="1000"/>
              </a:spcBef>
              <a:spcAft>
                <a:spcPts val="0"/>
              </a:spcAft>
              <a:buClrTx/>
              <a:buSzTx/>
              <a:buFontTx/>
              <a:buNone/>
              <a:tabLst/>
              <a:defRPr sz="1600" b="1" i="0">
                <a:solidFill>
                  <a:schemeClr val="accent1"/>
                </a:solidFill>
                <a:latin typeface="Gentona Book" pitchFamily="2" charset="77"/>
              </a:defRPr>
            </a:lvl1pPr>
          </a:lstStyle>
          <a:p>
            <a:pPr lvl="0"/>
            <a:r>
              <a:rPr lang="en-US" dirty="0"/>
              <a:t>SUBTITLE:</a:t>
            </a:r>
          </a:p>
        </p:txBody>
      </p:sp>
      <p:pic>
        <p:nvPicPr>
          <p:cNvPr id="10" name="Picture 9">
            <a:extLst>
              <a:ext uri="{FF2B5EF4-FFF2-40B4-BE49-F238E27FC236}">
                <a16:creationId xmlns:a16="http://schemas.microsoft.com/office/drawing/2014/main" id="{16CAE953-A4AC-BDAC-4EB7-0CF28CFE8344}"/>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11" name="Footer Placeholder 2">
            <a:extLst>
              <a:ext uri="{FF2B5EF4-FFF2-40B4-BE49-F238E27FC236}">
                <a16:creationId xmlns:a16="http://schemas.microsoft.com/office/drawing/2014/main" id="{B6987054-81E7-ACCF-5BD4-9A368BFB1DD4}"/>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12" name="Text Placeholder 31">
            <a:extLst>
              <a:ext uri="{FF2B5EF4-FFF2-40B4-BE49-F238E27FC236}">
                <a16:creationId xmlns:a16="http://schemas.microsoft.com/office/drawing/2014/main" id="{CB7DF843-9A47-F555-80DC-C032570593E7}"/>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14" name="Text Placeholder 31">
            <a:extLst>
              <a:ext uri="{FF2B5EF4-FFF2-40B4-BE49-F238E27FC236}">
                <a16:creationId xmlns:a16="http://schemas.microsoft.com/office/drawing/2014/main" id="{45AA82D4-0130-23B4-E8F7-F297B9C86DB7}"/>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15" name="Slide Number Placeholder 3">
            <a:extLst>
              <a:ext uri="{FF2B5EF4-FFF2-40B4-BE49-F238E27FC236}">
                <a16:creationId xmlns:a16="http://schemas.microsoft.com/office/drawing/2014/main" id="{B3427A51-E11B-1BDC-6422-E84B0ADFA45C}"/>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18" name="Picture 17">
            <a:extLst>
              <a:ext uri="{FF2B5EF4-FFF2-40B4-BE49-F238E27FC236}">
                <a16:creationId xmlns:a16="http://schemas.microsoft.com/office/drawing/2014/main" id="{6D23616E-4CBE-2174-A862-1F1138675AC4}"/>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637175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aph 5">
    <p:spTree>
      <p:nvGrpSpPr>
        <p:cNvPr id="1" name=""/>
        <p:cNvGrpSpPr/>
        <p:nvPr/>
      </p:nvGrpSpPr>
      <p:grpSpPr>
        <a:xfrm>
          <a:off x="0" y="0"/>
          <a:ext cx="0" cy="0"/>
          <a:chOff x="0" y="0"/>
          <a:chExt cx="0" cy="0"/>
        </a:xfrm>
      </p:grpSpPr>
      <p:sp>
        <p:nvSpPr>
          <p:cNvPr id="98" name="Text Placeholder 36">
            <a:extLst>
              <a:ext uri="{FF2B5EF4-FFF2-40B4-BE49-F238E27FC236}">
                <a16:creationId xmlns:a16="http://schemas.microsoft.com/office/drawing/2014/main" id="{66331F4C-A212-F83C-C6E7-7A85BB3A665D}"/>
              </a:ext>
            </a:extLst>
          </p:cNvPr>
          <p:cNvSpPr>
            <a:spLocks noGrp="1"/>
          </p:cNvSpPr>
          <p:nvPr>
            <p:ph type="body" sz="quarter" idx="39" hasCustomPrompt="1"/>
          </p:nvPr>
        </p:nvSpPr>
        <p:spPr>
          <a:xfrm>
            <a:off x="2614203" y="1581615"/>
            <a:ext cx="3014242" cy="1847385"/>
          </a:xfrm>
        </p:spPr>
        <p:txBody>
          <a:bodyPr lIns="0" tIns="0" rIns="0" bIns="0" anchor="ctr">
            <a:noAutofit/>
          </a:bodyPr>
          <a:lstStyle>
            <a:lvl1pPr marL="0" indent="0">
              <a:lnSpc>
                <a:spcPts val="2640"/>
              </a:lnSpc>
              <a:spcBef>
                <a:spcPts val="0"/>
              </a:spcBef>
              <a:buNone/>
              <a:defRPr sz="2400" b="1" i="0">
                <a:solidFill>
                  <a:schemeClr val="accent1"/>
                </a:solidFill>
                <a:latin typeface="Gentona SemiBold" pitchFamily="2" charset="77"/>
              </a:defRPr>
            </a:lvl1pPr>
            <a:lvl2pPr marL="11113" marR="0" indent="0" algn="l" defTabSz="914400" rtl="0" eaLnBrk="1" fontAlgn="auto" latinLnBrk="0" hangingPunct="1">
              <a:lnSpc>
                <a:spcPct val="100000"/>
              </a:lnSpc>
              <a:spcBef>
                <a:spcPts val="500"/>
              </a:spcBef>
              <a:spcAft>
                <a:spcPts val="0"/>
              </a:spcAft>
              <a:buClrTx/>
              <a:buSzTx/>
              <a:buFontTx/>
              <a:buNone/>
              <a:tabLst/>
              <a:defRPr sz="14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Your Title 01:</a:t>
            </a:r>
          </a:p>
          <a:p>
            <a:pPr marL="11113" marR="0" lvl="1" indent="0" algn="l" defTabSz="914400" rtl="0" eaLnBrk="1" fontAlgn="auto" latinLnBrk="0" hangingPunct="1">
              <a:lnSpc>
                <a:spcPct val="100000"/>
              </a:lnSpc>
              <a:spcBef>
                <a:spcPts val="500"/>
              </a:spcBef>
              <a:spcAft>
                <a:spcPts val="0"/>
              </a:spcAft>
              <a:buClrTx/>
              <a:buSzTx/>
              <a:buFontTx/>
              <a:buNone/>
              <a:tabLst/>
              <a:defRPr/>
            </a:pPr>
            <a:r>
              <a:rPr lang="en-US" dirty="0"/>
              <a:t>Text here. Keep it center with the circle graph to the left once you input all your text.</a:t>
            </a:r>
          </a:p>
          <a:p>
            <a:pPr lvl="1"/>
            <a:endParaRPr lang="en-US" dirty="0"/>
          </a:p>
        </p:txBody>
      </p:sp>
      <p:sp>
        <p:nvSpPr>
          <p:cNvPr id="99" name="Text Placeholder 36">
            <a:extLst>
              <a:ext uri="{FF2B5EF4-FFF2-40B4-BE49-F238E27FC236}">
                <a16:creationId xmlns:a16="http://schemas.microsoft.com/office/drawing/2014/main" id="{0E65E6BF-FE44-B103-9B22-0CE69D586A8B}"/>
              </a:ext>
            </a:extLst>
          </p:cNvPr>
          <p:cNvSpPr>
            <a:spLocks noGrp="1"/>
          </p:cNvSpPr>
          <p:nvPr>
            <p:ph type="body" sz="quarter" idx="40" hasCustomPrompt="1"/>
          </p:nvPr>
        </p:nvSpPr>
        <p:spPr>
          <a:xfrm>
            <a:off x="2614203" y="4137246"/>
            <a:ext cx="3014242" cy="1847385"/>
          </a:xfrm>
        </p:spPr>
        <p:txBody>
          <a:bodyPr lIns="0" tIns="0" rIns="0" bIns="0" anchor="ctr">
            <a:noAutofit/>
          </a:bodyPr>
          <a:lstStyle>
            <a:lvl1pPr marL="0" indent="0">
              <a:lnSpc>
                <a:spcPts val="2640"/>
              </a:lnSpc>
              <a:spcBef>
                <a:spcPts val="0"/>
              </a:spcBef>
              <a:buNone/>
              <a:defRPr sz="2400" b="1" i="0">
                <a:solidFill>
                  <a:schemeClr val="accent1"/>
                </a:solidFill>
                <a:latin typeface="Gentona SemiBold" pitchFamily="2" charset="77"/>
              </a:defRPr>
            </a:lvl1pPr>
            <a:lvl2pPr marL="11113" marR="0" indent="0" algn="l" defTabSz="914400" rtl="0" eaLnBrk="1" fontAlgn="auto" latinLnBrk="0" hangingPunct="1">
              <a:lnSpc>
                <a:spcPct val="100000"/>
              </a:lnSpc>
              <a:spcBef>
                <a:spcPts val="500"/>
              </a:spcBef>
              <a:spcAft>
                <a:spcPts val="0"/>
              </a:spcAft>
              <a:buClrTx/>
              <a:buSzTx/>
              <a:buFontTx/>
              <a:buNone/>
              <a:tabLst/>
              <a:defRPr sz="14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Your Title 02:</a:t>
            </a:r>
          </a:p>
          <a:p>
            <a:pPr marL="11113" marR="0" lvl="1" indent="0" algn="l" defTabSz="914400" rtl="0" eaLnBrk="1" fontAlgn="auto" latinLnBrk="0" hangingPunct="1">
              <a:lnSpc>
                <a:spcPct val="100000"/>
              </a:lnSpc>
              <a:spcBef>
                <a:spcPts val="500"/>
              </a:spcBef>
              <a:spcAft>
                <a:spcPts val="0"/>
              </a:spcAft>
              <a:buClrTx/>
              <a:buSzTx/>
              <a:buFontTx/>
              <a:buNone/>
              <a:tabLst/>
              <a:defRPr/>
            </a:pPr>
            <a:r>
              <a:rPr lang="en-US" dirty="0"/>
              <a:t>Text here. Keep it center with the circle graph to the left once you input all your text.</a:t>
            </a:r>
          </a:p>
          <a:p>
            <a:pPr lvl="1"/>
            <a:endParaRPr lang="en-US" dirty="0"/>
          </a:p>
        </p:txBody>
      </p:sp>
      <p:sp>
        <p:nvSpPr>
          <p:cNvPr id="100" name="Text Placeholder 36">
            <a:extLst>
              <a:ext uri="{FF2B5EF4-FFF2-40B4-BE49-F238E27FC236}">
                <a16:creationId xmlns:a16="http://schemas.microsoft.com/office/drawing/2014/main" id="{A385D52B-3B9B-A098-09B2-76373D617E90}"/>
              </a:ext>
            </a:extLst>
          </p:cNvPr>
          <p:cNvSpPr>
            <a:spLocks noGrp="1"/>
          </p:cNvSpPr>
          <p:nvPr>
            <p:ph type="body" sz="quarter" idx="41" hasCustomPrompt="1"/>
          </p:nvPr>
        </p:nvSpPr>
        <p:spPr>
          <a:xfrm>
            <a:off x="8346788" y="1581615"/>
            <a:ext cx="3014242" cy="1847385"/>
          </a:xfrm>
        </p:spPr>
        <p:txBody>
          <a:bodyPr lIns="0" tIns="0" rIns="0" bIns="0" anchor="ctr">
            <a:noAutofit/>
          </a:bodyPr>
          <a:lstStyle>
            <a:lvl1pPr marL="0" indent="0">
              <a:lnSpc>
                <a:spcPts val="2640"/>
              </a:lnSpc>
              <a:spcBef>
                <a:spcPts val="0"/>
              </a:spcBef>
              <a:buNone/>
              <a:defRPr sz="2400" b="1" i="0">
                <a:solidFill>
                  <a:schemeClr val="accent1"/>
                </a:solidFill>
                <a:latin typeface="Gentona SemiBold" pitchFamily="2" charset="77"/>
              </a:defRPr>
            </a:lvl1pPr>
            <a:lvl2pPr marL="11113" marR="0" indent="0" algn="l" defTabSz="914400" rtl="0" eaLnBrk="1" fontAlgn="auto" latinLnBrk="0" hangingPunct="1">
              <a:lnSpc>
                <a:spcPct val="100000"/>
              </a:lnSpc>
              <a:spcBef>
                <a:spcPts val="500"/>
              </a:spcBef>
              <a:spcAft>
                <a:spcPts val="0"/>
              </a:spcAft>
              <a:buClrTx/>
              <a:buSzTx/>
              <a:buFontTx/>
              <a:buNone/>
              <a:tabLst/>
              <a:defRPr sz="14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Your Title 03:</a:t>
            </a:r>
          </a:p>
          <a:p>
            <a:pPr marL="11113" marR="0" lvl="1" indent="0" algn="l" defTabSz="914400" rtl="0" eaLnBrk="1" fontAlgn="auto" latinLnBrk="0" hangingPunct="1">
              <a:lnSpc>
                <a:spcPct val="100000"/>
              </a:lnSpc>
              <a:spcBef>
                <a:spcPts val="500"/>
              </a:spcBef>
              <a:spcAft>
                <a:spcPts val="0"/>
              </a:spcAft>
              <a:buClrTx/>
              <a:buSzTx/>
              <a:buFontTx/>
              <a:buNone/>
              <a:tabLst/>
              <a:defRPr/>
            </a:pPr>
            <a:r>
              <a:rPr lang="en-US" dirty="0"/>
              <a:t>Text here. Keep it center with the circle graph to the left once you input all your text.</a:t>
            </a:r>
          </a:p>
          <a:p>
            <a:pPr lvl="1"/>
            <a:endParaRPr lang="en-US" dirty="0"/>
          </a:p>
        </p:txBody>
      </p:sp>
      <p:sp>
        <p:nvSpPr>
          <p:cNvPr id="101" name="Text Placeholder 36">
            <a:extLst>
              <a:ext uri="{FF2B5EF4-FFF2-40B4-BE49-F238E27FC236}">
                <a16:creationId xmlns:a16="http://schemas.microsoft.com/office/drawing/2014/main" id="{94ED71DE-19FC-3DD4-A841-A5B8153A8CA8}"/>
              </a:ext>
            </a:extLst>
          </p:cNvPr>
          <p:cNvSpPr>
            <a:spLocks noGrp="1"/>
          </p:cNvSpPr>
          <p:nvPr>
            <p:ph type="body" sz="quarter" idx="42" hasCustomPrompt="1"/>
          </p:nvPr>
        </p:nvSpPr>
        <p:spPr>
          <a:xfrm>
            <a:off x="8346788" y="4137246"/>
            <a:ext cx="3014242" cy="1847385"/>
          </a:xfrm>
        </p:spPr>
        <p:txBody>
          <a:bodyPr lIns="0" tIns="0" rIns="0" bIns="0" anchor="ctr">
            <a:noAutofit/>
          </a:bodyPr>
          <a:lstStyle>
            <a:lvl1pPr marL="0" indent="0">
              <a:lnSpc>
                <a:spcPts val="2640"/>
              </a:lnSpc>
              <a:spcBef>
                <a:spcPts val="0"/>
              </a:spcBef>
              <a:buNone/>
              <a:defRPr sz="2400" b="1" i="0">
                <a:solidFill>
                  <a:schemeClr val="accent1"/>
                </a:solidFill>
                <a:latin typeface="Gentona SemiBold" pitchFamily="2" charset="77"/>
              </a:defRPr>
            </a:lvl1pPr>
            <a:lvl2pPr marL="11113" marR="0" indent="0" algn="l" defTabSz="914400" rtl="0" eaLnBrk="1" fontAlgn="auto" latinLnBrk="0" hangingPunct="1">
              <a:lnSpc>
                <a:spcPct val="100000"/>
              </a:lnSpc>
              <a:spcBef>
                <a:spcPts val="500"/>
              </a:spcBef>
              <a:spcAft>
                <a:spcPts val="0"/>
              </a:spcAft>
              <a:buClrTx/>
              <a:buSzTx/>
              <a:buFontTx/>
              <a:buNone/>
              <a:tabLst/>
              <a:defRPr sz="14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Your Title 04:</a:t>
            </a:r>
          </a:p>
          <a:p>
            <a:pPr marL="11113" marR="0" lvl="1" indent="0" algn="l" defTabSz="914400" rtl="0" eaLnBrk="1" fontAlgn="auto" latinLnBrk="0" hangingPunct="1">
              <a:lnSpc>
                <a:spcPct val="100000"/>
              </a:lnSpc>
              <a:spcBef>
                <a:spcPts val="500"/>
              </a:spcBef>
              <a:spcAft>
                <a:spcPts val="0"/>
              </a:spcAft>
              <a:buClrTx/>
              <a:buSzTx/>
              <a:buFontTx/>
              <a:buNone/>
              <a:tabLst/>
              <a:defRPr/>
            </a:pPr>
            <a:r>
              <a:rPr lang="en-US" dirty="0"/>
              <a:t>Text here. Keep it center with the circle graph to the left once you input all your text.</a:t>
            </a:r>
          </a:p>
          <a:p>
            <a:pPr lvl="1"/>
            <a:endParaRPr lang="en-US" dirty="0"/>
          </a:p>
        </p:txBody>
      </p:sp>
      <p:pic>
        <p:nvPicPr>
          <p:cNvPr id="12" name="Picture 11">
            <a:extLst>
              <a:ext uri="{FF2B5EF4-FFF2-40B4-BE49-F238E27FC236}">
                <a16:creationId xmlns:a16="http://schemas.microsoft.com/office/drawing/2014/main" id="{3B1F931C-106F-8486-7861-FE75452E4B28}"/>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13" name="Footer Placeholder 2">
            <a:extLst>
              <a:ext uri="{FF2B5EF4-FFF2-40B4-BE49-F238E27FC236}">
                <a16:creationId xmlns:a16="http://schemas.microsoft.com/office/drawing/2014/main" id="{ED64188B-AE99-6BF8-DE3A-A88593ADC77D}"/>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14" name="Text Placeholder 31">
            <a:extLst>
              <a:ext uri="{FF2B5EF4-FFF2-40B4-BE49-F238E27FC236}">
                <a16:creationId xmlns:a16="http://schemas.microsoft.com/office/drawing/2014/main" id="{34B26CF5-7C8E-E1A1-D317-99A4D2E34779}"/>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15" name="Text Placeholder 31">
            <a:extLst>
              <a:ext uri="{FF2B5EF4-FFF2-40B4-BE49-F238E27FC236}">
                <a16:creationId xmlns:a16="http://schemas.microsoft.com/office/drawing/2014/main" id="{C717C63E-13CC-5511-D55D-F851FF82AA18}"/>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18" name="Slide Number Placeholder 3">
            <a:extLst>
              <a:ext uri="{FF2B5EF4-FFF2-40B4-BE49-F238E27FC236}">
                <a16:creationId xmlns:a16="http://schemas.microsoft.com/office/drawing/2014/main" id="{30FFC60F-CFB8-C956-99E2-ECB80245F2B3}"/>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19" name="Picture 18">
            <a:extLst>
              <a:ext uri="{FF2B5EF4-FFF2-40B4-BE49-F238E27FC236}">
                <a16:creationId xmlns:a16="http://schemas.microsoft.com/office/drawing/2014/main" id="{DCEB98D9-8492-4275-2C48-212649F514B8}"/>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3689631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ph 6">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CA7D84A-AC31-13D5-22DD-76EAE9A5762F}"/>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9" name="Footer Placeholder 2">
            <a:extLst>
              <a:ext uri="{FF2B5EF4-FFF2-40B4-BE49-F238E27FC236}">
                <a16:creationId xmlns:a16="http://schemas.microsoft.com/office/drawing/2014/main" id="{F199FCC2-1B8D-2F7F-A392-927D757C5712}"/>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10" name="Text Placeholder 31">
            <a:extLst>
              <a:ext uri="{FF2B5EF4-FFF2-40B4-BE49-F238E27FC236}">
                <a16:creationId xmlns:a16="http://schemas.microsoft.com/office/drawing/2014/main" id="{C70C7D4C-BF2F-C048-376B-8E642090338F}"/>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11" name="Text Placeholder 31">
            <a:extLst>
              <a:ext uri="{FF2B5EF4-FFF2-40B4-BE49-F238E27FC236}">
                <a16:creationId xmlns:a16="http://schemas.microsoft.com/office/drawing/2014/main" id="{474BC4E9-4532-81E8-9E05-F886A7EC0A30}"/>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12" name="Slide Number Placeholder 3">
            <a:extLst>
              <a:ext uri="{FF2B5EF4-FFF2-40B4-BE49-F238E27FC236}">
                <a16:creationId xmlns:a16="http://schemas.microsoft.com/office/drawing/2014/main" id="{C28DA376-20B6-3E6B-F900-10E635040EEC}"/>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13" name="Picture 12">
            <a:extLst>
              <a:ext uri="{FF2B5EF4-FFF2-40B4-BE49-F238E27FC236}">
                <a16:creationId xmlns:a16="http://schemas.microsoft.com/office/drawing/2014/main" id="{D47C753A-A0A9-51B8-C1FD-5FDEA08303A8}"/>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8010637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 Text">
    <p:spTree>
      <p:nvGrpSpPr>
        <p:cNvPr id="1" name=""/>
        <p:cNvGrpSpPr/>
        <p:nvPr/>
      </p:nvGrpSpPr>
      <p:grpSpPr>
        <a:xfrm>
          <a:off x="0" y="0"/>
          <a:ext cx="0" cy="0"/>
          <a:chOff x="0" y="0"/>
          <a:chExt cx="0" cy="0"/>
        </a:xfrm>
      </p:grpSpPr>
      <p:sp>
        <p:nvSpPr>
          <p:cNvPr id="17" name="Text Placeholder 31">
            <a:extLst>
              <a:ext uri="{FF2B5EF4-FFF2-40B4-BE49-F238E27FC236}">
                <a16:creationId xmlns:a16="http://schemas.microsoft.com/office/drawing/2014/main" id="{E32535F2-7361-A892-DFF5-69728A7326DB}"/>
              </a:ext>
            </a:extLst>
          </p:cNvPr>
          <p:cNvSpPr>
            <a:spLocks noGrp="1"/>
          </p:cNvSpPr>
          <p:nvPr>
            <p:ph type="body" sz="quarter" idx="17" hasCustomPrompt="1"/>
          </p:nvPr>
        </p:nvSpPr>
        <p:spPr>
          <a:xfrm>
            <a:off x="963365" y="1664062"/>
            <a:ext cx="5234235" cy="4419821"/>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p:txBody>
      </p:sp>
      <p:sp>
        <p:nvSpPr>
          <p:cNvPr id="18" name="Text Placeholder 31">
            <a:extLst>
              <a:ext uri="{FF2B5EF4-FFF2-40B4-BE49-F238E27FC236}">
                <a16:creationId xmlns:a16="http://schemas.microsoft.com/office/drawing/2014/main" id="{0F74A7F7-371A-8541-0682-8A653AF6B01D}"/>
              </a:ext>
            </a:extLst>
          </p:cNvPr>
          <p:cNvSpPr>
            <a:spLocks noGrp="1"/>
          </p:cNvSpPr>
          <p:nvPr>
            <p:ph type="body" sz="quarter" idx="21" hasCustomPrompt="1"/>
          </p:nvPr>
        </p:nvSpPr>
        <p:spPr>
          <a:xfrm>
            <a:off x="6578202" y="1664063"/>
            <a:ext cx="5234235" cy="441982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p:txBody>
      </p:sp>
      <p:pic>
        <p:nvPicPr>
          <p:cNvPr id="10" name="Picture 9">
            <a:extLst>
              <a:ext uri="{FF2B5EF4-FFF2-40B4-BE49-F238E27FC236}">
                <a16:creationId xmlns:a16="http://schemas.microsoft.com/office/drawing/2014/main" id="{74C91ACB-5CFA-2BCE-5424-30AC56D1FE5B}"/>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12" name="Footer Placeholder 2">
            <a:extLst>
              <a:ext uri="{FF2B5EF4-FFF2-40B4-BE49-F238E27FC236}">
                <a16:creationId xmlns:a16="http://schemas.microsoft.com/office/drawing/2014/main" id="{70F809A3-C330-6763-6501-A47DAED7B662}"/>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16" name="Text Placeholder 31">
            <a:extLst>
              <a:ext uri="{FF2B5EF4-FFF2-40B4-BE49-F238E27FC236}">
                <a16:creationId xmlns:a16="http://schemas.microsoft.com/office/drawing/2014/main" id="{2F3117DA-7BE1-5BFD-E295-1E9DC42C5876}"/>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19" name="Text Placeholder 31">
            <a:extLst>
              <a:ext uri="{FF2B5EF4-FFF2-40B4-BE49-F238E27FC236}">
                <a16:creationId xmlns:a16="http://schemas.microsoft.com/office/drawing/2014/main" id="{C929D421-F939-FBD9-C4D5-6C2318793FA5}"/>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20" name="Slide Number Placeholder 3">
            <a:extLst>
              <a:ext uri="{FF2B5EF4-FFF2-40B4-BE49-F238E27FC236}">
                <a16:creationId xmlns:a16="http://schemas.microsoft.com/office/drawing/2014/main" id="{35B07441-F07E-0922-FD57-D1660410F367}"/>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21" name="Picture 20">
            <a:extLst>
              <a:ext uri="{FF2B5EF4-FFF2-40B4-BE49-F238E27FC236}">
                <a16:creationId xmlns:a16="http://schemas.microsoft.com/office/drawing/2014/main" id="{A0A1A5ED-38F5-BBE6-A027-B4156F3F8B74}"/>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324244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Bullets">
    <p:spTree>
      <p:nvGrpSpPr>
        <p:cNvPr id="1" name=""/>
        <p:cNvGrpSpPr/>
        <p:nvPr/>
      </p:nvGrpSpPr>
      <p:grpSpPr>
        <a:xfrm>
          <a:off x="0" y="0"/>
          <a:ext cx="0" cy="0"/>
          <a:chOff x="0" y="0"/>
          <a:chExt cx="0" cy="0"/>
        </a:xfrm>
      </p:grpSpPr>
      <p:sp>
        <p:nvSpPr>
          <p:cNvPr id="17" name="Text Placeholder 31">
            <a:extLst>
              <a:ext uri="{FF2B5EF4-FFF2-40B4-BE49-F238E27FC236}">
                <a16:creationId xmlns:a16="http://schemas.microsoft.com/office/drawing/2014/main" id="{E32535F2-7361-A892-DFF5-69728A7326DB}"/>
              </a:ext>
            </a:extLst>
          </p:cNvPr>
          <p:cNvSpPr>
            <a:spLocks noGrp="1"/>
          </p:cNvSpPr>
          <p:nvPr>
            <p:ph type="body" sz="quarter" idx="17" hasCustomPrompt="1"/>
          </p:nvPr>
        </p:nvSpPr>
        <p:spPr>
          <a:xfrm>
            <a:off x="963365" y="1664062"/>
            <a:ext cx="5234235" cy="4419821"/>
          </a:xfrm>
          <a:prstGeom prst="rect">
            <a:avLst/>
          </a:prstGeom>
        </p:spPr>
        <p:txBody>
          <a:bodyPr>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lvl="0"/>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a:p>
            <a:pPr lvl="0"/>
            <a:r>
              <a:rPr lang="en-US" dirty="0" err="1"/>
              <a:t>Exepteur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
        <p:nvSpPr>
          <p:cNvPr id="18" name="Text Placeholder 31">
            <a:extLst>
              <a:ext uri="{FF2B5EF4-FFF2-40B4-BE49-F238E27FC236}">
                <a16:creationId xmlns:a16="http://schemas.microsoft.com/office/drawing/2014/main" id="{0F74A7F7-371A-8541-0682-8A653AF6B01D}"/>
              </a:ext>
            </a:extLst>
          </p:cNvPr>
          <p:cNvSpPr>
            <a:spLocks noGrp="1"/>
          </p:cNvSpPr>
          <p:nvPr>
            <p:ph type="body" sz="quarter" idx="21" hasCustomPrompt="1"/>
          </p:nvPr>
        </p:nvSpPr>
        <p:spPr>
          <a:xfrm>
            <a:off x="6578202" y="1664063"/>
            <a:ext cx="5234235" cy="4419820"/>
          </a:xfrm>
          <a:prstGeom prst="rect">
            <a:avLst/>
          </a:prstGeom>
        </p:spPr>
        <p:txBody>
          <a:bodyPr>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lvl="0"/>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a:p>
            <a:pPr lvl="0"/>
            <a:r>
              <a:rPr lang="en-US" dirty="0" err="1"/>
              <a:t>Exepteur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pic>
        <p:nvPicPr>
          <p:cNvPr id="16" name="Picture 15">
            <a:extLst>
              <a:ext uri="{FF2B5EF4-FFF2-40B4-BE49-F238E27FC236}">
                <a16:creationId xmlns:a16="http://schemas.microsoft.com/office/drawing/2014/main" id="{31F2D920-18FC-1DB8-2C83-82314622D6D1}"/>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19" name="Footer Placeholder 2">
            <a:extLst>
              <a:ext uri="{FF2B5EF4-FFF2-40B4-BE49-F238E27FC236}">
                <a16:creationId xmlns:a16="http://schemas.microsoft.com/office/drawing/2014/main" id="{261AEC4A-A148-3D27-D2B8-8D5714327C71}"/>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20" name="Text Placeholder 31">
            <a:extLst>
              <a:ext uri="{FF2B5EF4-FFF2-40B4-BE49-F238E27FC236}">
                <a16:creationId xmlns:a16="http://schemas.microsoft.com/office/drawing/2014/main" id="{7C1C571D-8F30-0972-9767-9D4B6ACEF2A4}"/>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21" name="Text Placeholder 31">
            <a:extLst>
              <a:ext uri="{FF2B5EF4-FFF2-40B4-BE49-F238E27FC236}">
                <a16:creationId xmlns:a16="http://schemas.microsoft.com/office/drawing/2014/main" id="{B765794E-2DBA-1ADE-0C3C-907E194C2965}"/>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22" name="Slide Number Placeholder 3">
            <a:extLst>
              <a:ext uri="{FF2B5EF4-FFF2-40B4-BE49-F238E27FC236}">
                <a16:creationId xmlns:a16="http://schemas.microsoft.com/office/drawing/2014/main" id="{749980A0-25A1-6DF4-0302-157D9DE81C76}"/>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23" name="Picture 22">
            <a:extLst>
              <a:ext uri="{FF2B5EF4-FFF2-40B4-BE49-F238E27FC236}">
                <a16:creationId xmlns:a16="http://schemas.microsoft.com/office/drawing/2014/main" id="{EE809A52-4784-7D65-7D4B-125B16168E7B}"/>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28932561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umn Bullets 2 Subtitles">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51B10B70-7AE5-F6B7-11A0-4D2B9AB35188}"/>
              </a:ext>
            </a:extLst>
          </p:cNvPr>
          <p:cNvSpPr>
            <a:spLocks noGrp="1"/>
          </p:cNvSpPr>
          <p:nvPr>
            <p:ph type="body" sz="quarter" idx="17" hasCustomPrompt="1"/>
          </p:nvPr>
        </p:nvSpPr>
        <p:spPr>
          <a:xfrm>
            <a:off x="969351" y="2088558"/>
            <a:ext cx="4688509" cy="3782241"/>
          </a:xfrm>
          <a:prstGeom prst="rect">
            <a:avLst/>
          </a:prstGeom>
        </p:spPr>
        <p:txBody>
          <a:bodyPr lIns="0" tIns="0" rIns="0">
            <a:normAutofit/>
          </a:bodyPr>
          <a:lstStyle>
            <a:lvl1pPr marL="285750" marR="0" indent="-285750" algn="l" defTabSz="914400" rtl="0" eaLnBrk="1" fontAlgn="auto" latinLnBrk="0" hangingPunct="1">
              <a:lnSpc>
                <a:spcPct val="100000"/>
              </a:lnSpc>
              <a:spcBef>
                <a:spcPts val="1000"/>
              </a:spcBef>
              <a:spcAft>
                <a:spcPts val="0"/>
              </a:spcAft>
              <a:buClrTx/>
              <a:buSzPct val="100000"/>
              <a:buFont typeface="Arial" panose="020B0604020202020204" pitchFamily="34" charset="0"/>
              <a:buChar char="•"/>
              <a:tabLst/>
              <a:defRPr sz="16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lvl="0"/>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a:p>
            <a:pPr lvl="0"/>
            <a:r>
              <a:rPr lang="en-US" dirty="0" err="1"/>
              <a:t>Exepteur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
        <p:nvSpPr>
          <p:cNvPr id="27" name="Text Placeholder 31">
            <a:extLst>
              <a:ext uri="{FF2B5EF4-FFF2-40B4-BE49-F238E27FC236}">
                <a16:creationId xmlns:a16="http://schemas.microsoft.com/office/drawing/2014/main" id="{B81DFD11-7164-53B4-0089-4B4C5DFF424D}"/>
              </a:ext>
            </a:extLst>
          </p:cNvPr>
          <p:cNvSpPr>
            <a:spLocks noGrp="1"/>
          </p:cNvSpPr>
          <p:nvPr>
            <p:ph type="body" sz="quarter" idx="41" hasCustomPrompt="1"/>
          </p:nvPr>
        </p:nvSpPr>
        <p:spPr>
          <a:xfrm>
            <a:off x="945184" y="1667709"/>
            <a:ext cx="4686798" cy="288157"/>
          </a:xfrm>
          <a:prstGeom prst="rect">
            <a:avLst/>
          </a:prstGeom>
        </p:spPr>
        <p:txBody>
          <a:bodyPr lIns="0" tIns="0" rIns="0" bIns="0">
            <a:normAutofit/>
          </a:bodyPr>
          <a:lstStyle>
            <a:lvl1pPr marL="0" marR="0" indent="0" algn="l" defTabSz="914400" rtl="0" eaLnBrk="1" fontAlgn="auto" latinLnBrk="0" hangingPunct="1">
              <a:lnSpc>
                <a:spcPct val="100000"/>
              </a:lnSpc>
              <a:spcBef>
                <a:spcPts val="1000"/>
              </a:spcBef>
              <a:spcAft>
                <a:spcPts val="0"/>
              </a:spcAft>
              <a:buClrTx/>
              <a:buSzTx/>
              <a:buFontTx/>
              <a:buNone/>
              <a:tabLst/>
              <a:defRPr sz="1600" b="1" i="0">
                <a:solidFill>
                  <a:schemeClr val="accent1"/>
                </a:solidFill>
                <a:latin typeface="Gentona Book" pitchFamily="2" charset="77"/>
              </a:defRPr>
            </a:lvl1pPr>
          </a:lstStyle>
          <a:p>
            <a:pPr lvl="0"/>
            <a:r>
              <a:rPr lang="en-US" dirty="0"/>
              <a:t>SUBTITLE:</a:t>
            </a:r>
          </a:p>
        </p:txBody>
      </p:sp>
      <p:sp>
        <p:nvSpPr>
          <p:cNvPr id="34" name="Text Placeholder 31">
            <a:extLst>
              <a:ext uri="{FF2B5EF4-FFF2-40B4-BE49-F238E27FC236}">
                <a16:creationId xmlns:a16="http://schemas.microsoft.com/office/drawing/2014/main" id="{FC4F3262-6821-AA93-1C53-E9F943E8DCB7}"/>
              </a:ext>
            </a:extLst>
          </p:cNvPr>
          <p:cNvSpPr>
            <a:spLocks noGrp="1"/>
          </p:cNvSpPr>
          <p:nvPr>
            <p:ph type="body" sz="quarter" idx="42" hasCustomPrompt="1"/>
          </p:nvPr>
        </p:nvSpPr>
        <p:spPr>
          <a:xfrm>
            <a:off x="6621781" y="2088558"/>
            <a:ext cx="4688509" cy="3782241"/>
          </a:xfrm>
          <a:prstGeom prst="rect">
            <a:avLst/>
          </a:prstGeom>
        </p:spPr>
        <p:txBody>
          <a:bodyPr lIns="0" tIns="0" rIns="0">
            <a:normAutofit/>
          </a:bodyPr>
          <a:lstStyle>
            <a:lvl1pPr marL="285750" marR="0" indent="-285750" algn="l" defTabSz="914400" rtl="0" eaLnBrk="1" fontAlgn="auto" latinLnBrk="0" hangingPunct="1">
              <a:lnSpc>
                <a:spcPct val="100000"/>
              </a:lnSpc>
              <a:spcBef>
                <a:spcPts val="1000"/>
              </a:spcBef>
              <a:spcAft>
                <a:spcPts val="0"/>
              </a:spcAft>
              <a:buClrTx/>
              <a:buSzPct val="100000"/>
              <a:buFont typeface="Arial" panose="020B0604020202020204" pitchFamily="34" charset="0"/>
              <a:buChar char="•"/>
              <a:tabLst/>
              <a:defRPr sz="16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lvl="0"/>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a:p>
            <a:pPr lvl="0"/>
            <a:r>
              <a:rPr lang="en-US" dirty="0" err="1"/>
              <a:t>Exepteur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
        <p:nvSpPr>
          <p:cNvPr id="36" name="Text Placeholder 31">
            <a:extLst>
              <a:ext uri="{FF2B5EF4-FFF2-40B4-BE49-F238E27FC236}">
                <a16:creationId xmlns:a16="http://schemas.microsoft.com/office/drawing/2014/main" id="{97158EFA-9440-10A7-DD27-708958075EA0}"/>
              </a:ext>
            </a:extLst>
          </p:cNvPr>
          <p:cNvSpPr>
            <a:spLocks noGrp="1"/>
          </p:cNvSpPr>
          <p:nvPr>
            <p:ph type="body" sz="quarter" idx="43" hasCustomPrompt="1"/>
          </p:nvPr>
        </p:nvSpPr>
        <p:spPr>
          <a:xfrm>
            <a:off x="6614866" y="1667709"/>
            <a:ext cx="4650434" cy="288157"/>
          </a:xfrm>
          <a:prstGeom prst="rect">
            <a:avLst/>
          </a:prstGeom>
        </p:spPr>
        <p:txBody>
          <a:bodyPr lIns="0" tIns="0" rIns="0" bIns="0">
            <a:normAutofit/>
          </a:bodyPr>
          <a:lstStyle>
            <a:lvl1pPr marL="0" marR="0" indent="0" algn="l" defTabSz="914400" rtl="0" eaLnBrk="1" fontAlgn="auto" latinLnBrk="0" hangingPunct="1">
              <a:lnSpc>
                <a:spcPct val="100000"/>
              </a:lnSpc>
              <a:spcBef>
                <a:spcPts val="1000"/>
              </a:spcBef>
              <a:spcAft>
                <a:spcPts val="0"/>
              </a:spcAft>
              <a:buClrTx/>
              <a:buSzTx/>
              <a:buFontTx/>
              <a:buNone/>
              <a:tabLst/>
              <a:defRPr sz="1600" b="1" i="0">
                <a:solidFill>
                  <a:schemeClr val="accent1"/>
                </a:solidFill>
                <a:latin typeface="Gentona Book" pitchFamily="2" charset="77"/>
              </a:defRPr>
            </a:lvl1pPr>
          </a:lstStyle>
          <a:p>
            <a:pPr lvl="0"/>
            <a:r>
              <a:rPr lang="en-US" dirty="0"/>
              <a:t>SUBTITLE:</a:t>
            </a:r>
          </a:p>
        </p:txBody>
      </p:sp>
      <p:pic>
        <p:nvPicPr>
          <p:cNvPr id="18" name="Picture 17">
            <a:extLst>
              <a:ext uri="{FF2B5EF4-FFF2-40B4-BE49-F238E27FC236}">
                <a16:creationId xmlns:a16="http://schemas.microsoft.com/office/drawing/2014/main" id="{C7A0324B-C0AD-50F7-A5EE-F858CCA5367F}"/>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19" name="Footer Placeholder 2">
            <a:extLst>
              <a:ext uri="{FF2B5EF4-FFF2-40B4-BE49-F238E27FC236}">
                <a16:creationId xmlns:a16="http://schemas.microsoft.com/office/drawing/2014/main" id="{95FA99AB-F45F-98E2-8785-CBBB1BFEF4FE}"/>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20" name="Text Placeholder 31">
            <a:extLst>
              <a:ext uri="{FF2B5EF4-FFF2-40B4-BE49-F238E27FC236}">
                <a16:creationId xmlns:a16="http://schemas.microsoft.com/office/drawing/2014/main" id="{9E34540A-5A9F-0259-D96E-ABEF517A8158}"/>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21" name="Text Placeholder 31">
            <a:extLst>
              <a:ext uri="{FF2B5EF4-FFF2-40B4-BE49-F238E27FC236}">
                <a16:creationId xmlns:a16="http://schemas.microsoft.com/office/drawing/2014/main" id="{ACD97977-7CE7-24FB-5FB0-FD54A2BECC3C}"/>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22" name="Slide Number Placeholder 3">
            <a:extLst>
              <a:ext uri="{FF2B5EF4-FFF2-40B4-BE49-F238E27FC236}">
                <a16:creationId xmlns:a16="http://schemas.microsoft.com/office/drawing/2014/main" id="{B25230B7-9083-0DED-793C-D63F26436208}"/>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23" name="Picture 22">
            <a:extLst>
              <a:ext uri="{FF2B5EF4-FFF2-40B4-BE49-F238E27FC236}">
                <a16:creationId xmlns:a16="http://schemas.microsoft.com/office/drawing/2014/main" id="{A056E812-00C3-F7CE-37E6-85BD888BA7DD}"/>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1854759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olumn Text Large and Small Subtitles">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015E92B1-85DF-825F-EEEF-18A39D4E4569}"/>
              </a:ext>
            </a:extLst>
          </p:cNvPr>
          <p:cNvSpPr>
            <a:spLocks noGrp="1"/>
          </p:cNvSpPr>
          <p:nvPr>
            <p:ph type="body" sz="quarter" idx="40" hasCustomPrompt="1"/>
          </p:nvPr>
        </p:nvSpPr>
        <p:spPr>
          <a:xfrm>
            <a:off x="6614866" y="1663105"/>
            <a:ext cx="4612334" cy="288157"/>
          </a:xfrm>
          <a:prstGeom prst="rect">
            <a:avLst/>
          </a:prstGeom>
        </p:spPr>
        <p:txBody>
          <a:bodyPr lIns="0" tIns="0" rIns="0" bIns="0">
            <a:normAutofit/>
          </a:bodyPr>
          <a:lstStyle>
            <a:lvl1pPr marL="0" marR="0" indent="0" algn="l" defTabSz="914400" rtl="0" eaLnBrk="1" fontAlgn="auto" latinLnBrk="0" hangingPunct="1">
              <a:lnSpc>
                <a:spcPct val="100000"/>
              </a:lnSpc>
              <a:spcBef>
                <a:spcPts val="1000"/>
              </a:spcBef>
              <a:spcAft>
                <a:spcPts val="0"/>
              </a:spcAft>
              <a:buClrTx/>
              <a:buSzTx/>
              <a:buFontTx/>
              <a:buNone/>
              <a:tabLst/>
              <a:defRPr sz="1600" b="1" i="0">
                <a:solidFill>
                  <a:schemeClr val="accent1"/>
                </a:solidFill>
                <a:latin typeface="Gentona Book" pitchFamily="2" charset="77"/>
              </a:defRPr>
            </a:lvl1pPr>
          </a:lstStyle>
          <a:p>
            <a:pPr lvl="0"/>
            <a:r>
              <a:rPr lang="en-US" dirty="0"/>
              <a:t>SUBTITLE:</a:t>
            </a:r>
          </a:p>
        </p:txBody>
      </p:sp>
      <p:sp>
        <p:nvSpPr>
          <p:cNvPr id="27" name="Text Placeholder 36">
            <a:extLst>
              <a:ext uri="{FF2B5EF4-FFF2-40B4-BE49-F238E27FC236}">
                <a16:creationId xmlns:a16="http://schemas.microsoft.com/office/drawing/2014/main" id="{D968D6D3-EC6F-EBA8-EF76-9E7ACB5D4CFD}"/>
              </a:ext>
            </a:extLst>
          </p:cNvPr>
          <p:cNvSpPr>
            <a:spLocks noGrp="1"/>
          </p:cNvSpPr>
          <p:nvPr>
            <p:ph type="body" sz="quarter" idx="39" hasCustomPrompt="1"/>
          </p:nvPr>
        </p:nvSpPr>
        <p:spPr>
          <a:xfrm>
            <a:off x="969429" y="1664063"/>
            <a:ext cx="5169701" cy="4207564"/>
          </a:xfrm>
        </p:spPr>
        <p:txBody>
          <a:bodyPr lIns="0" tIns="0" rIns="0" bIns="0">
            <a:noAutofit/>
          </a:bodyPr>
          <a:lstStyle>
            <a:lvl1pPr marL="0" indent="0">
              <a:lnSpc>
                <a:spcPts val="2640"/>
              </a:lnSpc>
              <a:spcBef>
                <a:spcPts val="0"/>
              </a:spcBef>
              <a:buNone/>
              <a:defRPr sz="2800" b="1" i="0">
                <a:solidFill>
                  <a:schemeClr val="accent1"/>
                </a:solidFill>
                <a:latin typeface="Gentona SemiBold" pitchFamily="2" charset="77"/>
              </a:defRPr>
            </a:lvl1pPr>
            <a:lvl2pPr marL="11113" marR="0" indent="0" algn="l" defTabSz="914400" rtl="0" eaLnBrk="1" fontAlgn="auto" latinLnBrk="0" hangingPunct="1">
              <a:lnSpc>
                <a:spcPct val="100000"/>
              </a:lnSpc>
              <a:spcBef>
                <a:spcPts val="500"/>
              </a:spcBef>
              <a:spcAft>
                <a:spcPts val="0"/>
              </a:spcAft>
              <a:buClrTx/>
              <a:buSzTx/>
              <a:buFontTx/>
              <a:buNone/>
              <a:tabLst/>
              <a:defRPr sz="16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Medium-sized subtitle to introduce a section:</a:t>
            </a:r>
          </a:p>
          <a:p>
            <a:pPr marL="11113" marR="0" lvl="1" indent="0" algn="l" defTabSz="914400" rtl="0" eaLnBrk="1" fontAlgn="auto" latinLnBrk="0" hangingPunct="1">
              <a:lnSpc>
                <a:spcPct val="100000"/>
              </a:lnSpc>
              <a:spcBef>
                <a:spcPts val="500"/>
              </a:spcBef>
              <a:spcAft>
                <a:spcPts val="0"/>
              </a:spcAft>
              <a:buClrTx/>
              <a:buSzTx/>
              <a:buFontTx/>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a:p>
            <a:pPr lvl="1"/>
            <a:endParaRPr lang="en-US" dirty="0"/>
          </a:p>
        </p:txBody>
      </p:sp>
      <p:pic>
        <p:nvPicPr>
          <p:cNvPr id="12" name="Picture 11">
            <a:extLst>
              <a:ext uri="{FF2B5EF4-FFF2-40B4-BE49-F238E27FC236}">
                <a16:creationId xmlns:a16="http://schemas.microsoft.com/office/drawing/2014/main" id="{2DC4821E-C0B8-076E-272F-8BB943EF7DBC}"/>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16" name="Footer Placeholder 2">
            <a:extLst>
              <a:ext uri="{FF2B5EF4-FFF2-40B4-BE49-F238E27FC236}">
                <a16:creationId xmlns:a16="http://schemas.microsoft.com/office/drawing/2014/main" id="{9C88BD63-697C-9E57-E453-BC7681F8684F}"/>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17" name="Text Placeholder 31">
            <a:extLst>
              <a:ext uri="{FF2B5EF4-FFF2-40B4-BE49-F238E27FC236}">
                <a16:creationId xmlns:a16="http://schemas.microsoft.com/office/drawing/2014/main" id="{DACAFC05-AB8F-FCE9-E6AD-E92B44EB40EE}"/>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18" name="Text Placeholder 31">
            <a:extLst>
              <a:ext uri="{FF2B5EF4-FFF2-40B4-BE49-F238E27FC236}">
                <a16:creationId xmlns:a16="http://schemas.microsoft.com/office/drawing/2014/main" id="{B08A7A71-7EDC-3C21-4CBE-610A0AB4BA4A}"/>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19" name="Slide Number Placeholder 3">
            <a:extLst>
              <a:ext uri="{FF2B5EF4-FFF2-40B4-BE49-F238E27FC236}">
                <a16:creationId xmlns:a16="http://schemas.microsoft.com/office/drawing/2014/main" id="{5888AA3D-FDE1-3D8E-0AD6-7F14C2E07E7F}"/>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21" name="Picture 20">
            <a:extLst>
              <a:ext uri="{FF2B5EF4-FFF2-40B4-BE49-F238E27FC236}">
                <a16:creationId xmlns:a16="http://schemas.microsoft.com/office/drawing/2014/main" id="{9112E993-8D57-B77B-5F92-CA252855AC21}"/>
              </a:ext>
            </a:extLst>
          </p:cNvPr>
          <p:cNvPicPr>
            <a:picLocks noChangeAspect="1"/>
          </p:cNvPicPr>
          <p:nvPr userDrawn="1"/>
        </p:nvPicPr>
        <p:blipFill>
          <a:blip r:embed="rId3"/>
          <a:stretch>
            <a:fillRect/>
          </a:stretch>
        </p:blipFill>
        <p:spPr>
          <a:xfrm>
            <a:off x="10026673" y="335817"/>
            <a:ext cx="1785765" cy="453681"/>
          </a:xfrm>
          <a:prstGeom prst="rect">
            <a:avLst/>
          </a:prstGeom>
        </p:spPr>
      </p:pic>
      <p:sp>
        <p:nvSpPr>
          <p:cNvPr id="23" name="Text Placeholder 31">
            <a:extLst>
              <a:ext uri="{FF2B5EF4-FFF2-40B4-BE49-F238E27FC236}">
                <a16:creationId xmlns:a16="http://schemas.microsoft.com/office/drawing/2014/main" id="{992B84D6-25A3-CC10-6643-DE886F4F684E}"/>
              </a:ext>
            </a:extLst>
          </p:cNvPr>
          <p:cNvSpPr>
            <a:spLocks noGrp="1"/>
          </p:cNvSpPr>
          <p:nvPr>
            <p:ph type="body" sz="quarter" idx="42" hasCustomPrompt="1"/>
          </p:nvPr>
        </p:nvSpPr>
        <p:spPr>
          <a:xfrm>
            <a:off x="6621781" y="2088558"/>
            <a:ext cx="4688509" cy="3782241"/>
          </a:xfrm>
          <a:prstGeom prst="rect">
            <a:avLst/>
          </a:prstGeom>
        </p:spPr>
        <p:txBody>
          <a:bodyPr lIns="0" tIns="0" rIns="0">
            <a:normAutofit/>
          </a:bodyPr>
          <a:lstStyle>
            <a:lvl1pPr marL="285750" marR="0" indent="-285750" algn="l" defTabSz="914400" rtl="0" eaLnBrk="1" fontAlgn="auto" latinLnBrk="0" hangingPunct="1">
              <a:lnSpc>
                <a:spcPct val="100000"/>
              </a:lnSpc>
              <a:spcBef>
                <a:spcPts val="1000"/>
              </a:spcBef>
              <a:spcAft>
                <a:spcPts val="0"/>
              </a:spcAft>
              <a:buClrTx/>
              <a:buSzPct val="100000"/>
              <a:buFont typeface="Arial" panose="020B0604020202020204" pitchFamily="34" charset="0"/>
              <a:buChar char="•"/>
              <a:tabLst/>
              <a:defRPr sz="16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lvl="0"/>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a:p>
            <a:pPr lvl="0"/>
            <a:r>
              <a:rPr lang="en-US" dirty="0" err="1"/>
              <a:t>Exepteur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Tree>
    <p:extLst>
      <p:ext uri="{BB962C8B-B14F-4D97-AF65-F5344CB8AC3E}">
        <p14:creationId xmlns:p14="http://schemas.microsoft.com/office/powerpoint/2010/main" val="275505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Column Bullets One Photo">
    <p:spTree>
      <p:nvGrpSpPr>
        <p:cNvPr id="1" name=""/>
        <p:cNvGrpSpPr/>
        <p:nvPr/>
      </p:nvGrpSpPr>
      <p:grpSpPr>
        <a:xfrm>
          <a:off x="0" y="0"/>
          <a:ext cx="0" cy="0"/>
          <a:chOff x="0" y="0"/>
          <a:chExt cx="0" cy="0"/>
        </a:xfrm>
      </p:grpSpPr>
      <p:sp>
        <p:nvSpPr>
          <p:cNvPr id="10" name="Picture Placeholder 17">
            <a:extLst>
              <a:ext uri="{FF2B5EF4-FFF2-40B4-BE49-F238E27FC236}">
                <a16:creationId xmlns:a16="http://schemas.microsoft.com/office/drawing/2014/main" id="{23EF19A6-01AC-0D64-BD7E-7DEDED7D528F}"/>
              </a:ext>
            </a:extLst>
          </p:cNvPr>
          <p:cNvSpPr>
            <a:spLocks noGrp="1"/>
          </p:cNvSpPr>
          <p:nvPr>
            <p:ph type="pic" sz="quarter" idx="13" hasCustomPrompt="1"/>
          </p:nvPr>
        </p:nvSpPr>
        <p:spPr>
          <a:xfrm>
            <a:off x="6608680" y="1667707"/>
            <a:ext cx="5203757" cy="3590083"/>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pic>
        <p:nvPicPr>
          <p:cNvPr id="12" name="Picture 11">
            <a:extLst>
              <a:ext uri="{FF2B5EF4-FFF2-40B4-BE49-F238E27FC236}">
                <a16:creationId xmlns:a16="http://schemas.microsoft.com/office/drawing/2014/main" id="{A7487BC6-DCD7-CA3F-CEE0-A47087B285F6}"/>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14" name="Footer Placeholder 2">
            <a:extLst>
              <a:ext uri="{FF2B5EF4-FFF2-40B4-BE49-F238E27FC236}">
                <a16:creationId xmlns:a16="http://schemas.microsoft.com/office/drawing/2014/main" id="{67229006-73CC-88DC-330D-22AD8127B660}"/>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15" name="Text Placeholder 31">
            <a:extLst>
              <a:ext uri="{FF2B5EF4-FFF2-40B4-BE49-F238E27FC236}">
                <a16:creationId xmlns:a16="http://schemas.microsoft.com/office/drawing/2014/main" id="{93EA3610-613B-C4AC-B320-06A97E9FFF6E}"/>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19" name="Text Placeholder 31">
            <a:extLst>
              <a:ext uri="{FF2B5EF4-FFF2-40B4-BE49-F238E27FC236}">
                <a16:creationId xmlns:a16="http://schemas.microsoft.com/office/drawing/2014/main" id="{0197575A-CD10-A219-3399-28FDDAE82DFB}"/>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20" name="Slide Number Placeholder 3">
            <a:extLst>
              <a:ext uri="{FF2B5EF4-FFF2-40B4-BE49-F238E27FC236}">
                <a16:creationId xmlns:a16="http://schemas.microsoft.com/office/drawing/2014/main" id="{EE854E03-377F-F093-1527-F4500B92FF93}"/>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21" name="Picture 20">
            <a:extLst>
              <a:ext uri="{FF2B5EF4-FFF2-40B4-BE49-F238E27FC236}">
                <a16:creationId xmlns:a16="http://schemas.microsoft.com/office/drawing/2014/main" id="{E83D678A-91E9-75BA-BC97-B05DE5F958E1}"/>
              </a:ext>
            </a:extLst>
          </p:cNvPr>
          <p:cNvPicPr>
            <a:picLocks noChangeAspect="1"/>
          </p:cNvPicPr>
          <p:nvPr userDrawn="1"/>
        </p:nvPicPr>
        <p:blipFill>
          <a:blip r:embed="rId3"/>
          <a:stretch>
            <a:fillRect/>
          </a:stretch>
        </p:blipFill>
        <p:spPr>
          <a:xfrm>
            <a:off x="10026673" y="335817"/>
            <a:ext cx="1785765" cy="453681"/>
          </a:xfrm>
          <a:prstGeom prst="rect">
            <a:avLst/>
          </a:prstGeom>
        </p:spPr>
      </p:pic>
      <p:sp>
        <p:nvSpPr>
          <p:cNvPr id="23" name="Text Placeholder 31">
            <a:extLst>
              <a:ext uri="{FF2B5EF4-FFF2-40B4-BE49-F238E27FC236}">
                <a16:creationId xmlns:a16="http://schemas.microsoft.com/office/drawing/2014/main" id="{E0A19178-445F-C103-580D-F048AD9144C9}"/>
              </a:ext>
            </a:extLst>
          </p:cNvPr>
          <p:cNvSpPr>
            <a:spLocks noGrp="1"/>
          </p:cNvSpPr>
          <p:nvPr>
            <p:ph type="body" sz="quarter" idx="17" hasCustomPrompt="1"/>
          </p:nvPr>
        </p:nvSpPr>
        <p:spPr>
          <a:xfrm>
            <a:off x="963365" y="1664062"/>
            <a:ext cx="5234235" cy="4419821"/>
          </a:xfrm>
          <a:prstGeom prst="rect">
            <a:avLst/>
          </a:prstGeom>
        </p:spPr>
        <p:txBody>
          <a:bodyPr>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lvl="0"/>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a:p>
            <a:pPr lvl="0"/>
            <a:r>
              <a:rPr lang="en-US" dirty="0" err="1"/>
              <a:t>Exepteur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Tree>
    <p:extLst>
      <p:ext uri="{BB962C8B-B14F-4D97-AF65-F5344CB8AC3E}">
        <p14:creationId xmlns:p14="http://schemas.microsoft.com/office/powerpoint/2010/main" val="29615603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Column Bullets One Photo with Caption">
    <p:spTree>
      <p:nvGrpSpPr>
        <p:cNvPr id="1" name=""/>
        <p:cNvGrpSpPr/>
        <p:nvPr/>
      </p:nvGrpSpPr>
      <p:grpSpPr>
        <a:xfrm>
          <a:off x="0" y="0"/>
          <a:ext cx="0" cy="0"/>
          <a:chOff x="0" y="0"/>
          <a:chExt cx="0" cy="0"/>
        </a:xfrm>
      </p:grpSpPr>
      <p:sp>
        <p:nvSpPr>
          <p:cNvPr id="20" name="Picture Placeholder 17">
            <a:extLst>
              <a:ext uri="{FF2B5EF4-FFF2-40B4-BE49-F238E27FC236}">
                <a16:creationId xmlns:a16="http://schemas.microsoft.com/office/drawing/2014/main" id="{B6715DD9-F656-5CE8-3035-0B5663C6C580}"/>
              </a:ext>
            </a:extLst>
          </p:cNvPr>
          <p:cNvSpPr>
            <a:spLocks noGrp="1"/>
          </p:cNvSpPr>
          <p:nvPr>
            <p:ph type="pic" sz="quarter" idx="13" hasCustomPrompt="1"/>
          </p:nvPr>
        </p:nvSpPr>
        <p:spPr>
          <a:xfrm>
            <a:off x="6608680" y="1667707"/>
            <a:ext cx="5203757" cy="3590083"/>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21" name="Text Placeholder 3">
            <a:extLst>
              <a:ext uri="{FF2B5EF4-FFF2-40B4-BE49-F238E27FC236}">
                <a16:creationId xmlns:a16="http://schemas.microsoft.com/office/drawing/2014/main" id="{43A20C9E-822C-466A-1C79-E8BAFFCF0FEB}"/>
              </a:ext>
            </a:extLst>
          </p:cNvPr>
          <p:cNvSpPr>
            <a:spLocks noGrp="1"/>
          </p:cNvSpPr>
          <p:nvPr>
            <p:ph type="body" sz="quarter" idx="18" hasCustomPrompt="1"/>
          </p:nvPr>
        </p:nvSpPr>
        <p:spPr>
          <a:xfrm>
            <a:off x="6608680" y="5391441"/>
            <a:ext cx="5203909" cy="464768"/>
          </a:xfrm>
        </p:spPr>
        <p:txBody>
          <a:bodyPr lIns="0" tIns="0" rIns="0">
            <a:noAutofit/>
          </a:bodyPr>
          <a:lstStyle>
            <a:lvl1pPr marL="171450" indent="-171450" algn="r">
              <a:buFontTx/>
              <a:buBlip>
                <a:blip r:embed="rId2"/>
              </a:buBlip>
              <a:defRPr sz="1200" b="0" i="0">
                <a:solidFill>
                  <a:schemeClr val="accent1"/>
                </a:solidFill>
                <a:latin typeface="Gentona Book" pitchFamily="2" charset="77"/>
              </a:defRPr>
            </a:lvl1pPr>
            <a:lvl2pPr>
              <a:defRPr sz="1200" b="0" i="0">
                <a:solidFill>
                  <a:schemeClr val="tx1"/>
                </a:solidFill>
                <a:latin typeface="Gentona Book" pitchFamily="2" charset="77"/>
              </a:defRPr>
            </a:lvl2pPr>
            <a:lvl3pPr>
              <a:defRPr sz="1200" b="0" i="0">
                <a:solidFill>
                  <a:schemeClr val="tx1"/>
                </a:solidFill>
                <a:latin typeface="Gentona Book" pitchFamily="2" charset="77"/>
              </a:defRPr>
            </a:lvl3pPr>
            <a:lvl4pPr>
              <a:defRPr sz="1200" b="0" i="0">
                <a:solidFill>
                  <a:schemeClr val="tx1"/>
                </a:solidFill>
                <a:latin typeface="Gentona Book" pitchFamily="2" charset="77"/>
              </a:defRPr>
            </a:lvl4pPr>
            <a:lvl5pPr>
              <a:defRPr sz="1200" b="0" i="0">
                <a:solidFill>
                  <a:schemeClr val="tx1"/>
                </a:solidFill>
                <a:latin typeface="Gentona Book" pitchFamily="2" charset="77"/>
              </a:defRPr>
            </a:lvl5pPr>
          </a:lstStyle>
          <a:p>
            <a:pPr lvl="0"/>
            <a:r>
              <a:rPr lang="en-US" dirty="0"/>
              <a:t>Subtitle text here. Right Aligned. Can be a description for a photo or photo credit.</a:t>
            </a:r>
          </a:p>
        </p:txBody>
      </p:sp>
      <p:pic>
        <p:nvPicPr>
          <p:cNvPr id="12" name="Picture 11">
            <a:extLst>
              <a:ext uri="{FF2B5EF4-FFF2-40B4-BE49-F238E27FC236}">
                <a16:creationId xmlns:a16="http://schemas.microsoft.com/office/drawing/2014/main" id="{3442B89F-9733-B8C4-5BA7-2A7BEF324546}"/>
              </a:ext>
            </a:extLst>
          </p:cNvPr>
          <p:cNvPicPr>
            <a:picLocks noChangeAspect="1"/>
          </p:cNvPicPr>
          <p:nvPr userDrawn="1"/>
        </p:nvPicPr>
        <p:blipFill>
          <a:blip r:embed="rId3"/>
          <a:stretch>
            <a:fillRect/>
          </a:stretch>
        </p:blipFill>
        <p:spPr>
          <a:xfrm>
            <a:off x="0" y="6476974"/>
            <a:ext cx="12192000" cy="381026"/>
          </a:xfrm>
          <a:prstGeom prst="rect">
            <a:avLst/>
          </a:prstGeom>
        </p:spPr>
      </p:pic>
      <p:sp>
        <p:nvSpPr>
          <p:cNvPr id="16" name="Footer Placeholder 2">
            <a:extLst>
              <a:ext uri="{FF2B5EF4-FFF2-40B4-BE49-F238E27FC236}">
                <a16:creationId xmlns:a16="http://schemas.microsoft.com/office/drawing/2014/main" id="{9200E6B2-5954-E319-4DA6-6564398ED76F}"/>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17" name="Text Placeholder 31">
            <a:extLst>
              <a:ext uri="{FF2B5EF4-FFF2-40B4-BE49-F238E27FC236}">
                <a16:creationId xmlns:a16="http://schemas.microsoft.com/office/drawing/2014/main" id="{E7889E88-A71A-190E-CA5A-30B76A5C2DE9}"/>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18" name="Text Placeholder 31">
            <a:extLst>
              <a:ext uri="{FF2B5EF4-FFF2-40B4-BE49-F238E27FC236}">
                <a16:creationId xmlns:a16="http://schemas.microsoft.com/office/drawing/2014/main" id="{EADF9C25-D10B-05AA-0E43-C1E4C2F11C10}"/>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19" name="Slide Number Placeholder 3">
            <a:extLst>
              <a:ext uri="{FF2B5EF4-FFF2-40B4-BE49-F238E27FC236}">
                <a16:creationId xmlns:a16="http://schemas.microsoft.com/office/drawing/2014/main" id="{B1F0C88A-9AA7-2843-18CD-4BD88A8A4E31}"/>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22" name="Picture 21">
            <a:extLst>
              <a:ext uri="{FF2B5EF4-FFF2-40B4-BE49-F238E27FC236}">
                <a16:creationId xmlns:a16="http://schemas.microsoft.com/office/drawing/2014/main" id="{20615D95-14F6-02FF-9B9B-2D2FD9FF44D2}"/>
              </a:ext>
            </a:extLst>
          </p:cNvPr>
          <p:cNvPicPr>
            <a:picLocks noChangeAspect="1"/>
          </p:cNvPicPr>
          <p:nvPr userDrawn="1"/>
        </p:nvPicPr>
        <p:blipFill>
          <a:blip r:embed="rId4"/>
          <a:stretch>
            <a:fillRect/>
          </a:stretch>
        </p:blipFill>
        <p:spPr>
          <a:xfrm>
            <a:off x="10026673" y="335817"/>
            <a:ext cx="1785765" cy="453681"/>
          </a:xfrm>
          <a:prstGeom prst="rect">
            <a:avLst/>
          </a:prstGeom>
        </p:spPr>
      </p:pic>
      <p:sp>
        <p:nvSpPr>
          <p:cNvPr id="23" name="Text Placeholder 31">
            <a:extLst>
              <a:ext uri="{FF2B5EF4-FFF2-40B4-BE49-F238E27FC236}">
                <a16:creationId xmlns:a16="http://schemas.microsoft.com/office/drawing/2014/main" id="{7F57B001-BBF8-31F3-ECEB-AE9EBCC4F0D4}"/>
              </a:ext>
            </a:extLst>
          </p:cNvPr>
          <p:cNvSpPr>
            <a:spLocks noGrp="1"/>
          </p:cNvSpPr>
          <p:nvPr>
            <p:ph type="body" sz="quarter" idx="17" hasCustomPrompt="1"/>
          </p:nvPr>
        </p:nvSpPr>
        <p:spPr>
          <a:xfrm>
            <a:off x="963365" y="1664062"/>
            <a:ext cx="5234235" cy="4419821"/>
          </a:xfrm>
          <a:prstGeom prst="rect">
            <a:avLst/>
          </a:prstGeom>
        </p:spPr>
        <p:txBody>
          <a:bodyPr>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lvl="0"/>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a:p>
            <a:pPr lvl="0"/>
            <a:r>
              <a:rPr lang="en-US" dirty="0" err="1"/>
              <a:t>Exepteur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 sunt in culpa qui official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Tree>
    <p:extLst>
      <p:ext uri="{BB962C8B-B14F-4D97-AF65-F5344CB8AC3E}">
        <p14:creationId xmlns:p14="http://schemas.microsoft.com/office/powerpoint/2010/main" val="1513267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rge Photo and Subhea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BC3EB88-F9A8-ACFC-EC58-F6EE04898C3D}"/>
              </a:ext>
            </a:extLst>
          </p:cNvPr>
          <p:cNvSpPr>
            <a:spLocks noGrp="1"/>
          </p:cNvSpPr>
          <p:nvPr>
            <p:ph type="subTitle" idx="1" hasCustomPrompt="1"/>
          </p:nvPr>
        </p:nvSpPr>
        <p:spPr>
          <a:xfrm>
            <a:off x="418322" y="5025137"/>
            <a:ext cx="6059480" cy="354145"/>
          </a:xfrm>
          <a:prstGeom prst="rect">
            <a:avLst/>
          </a:prstGeom>
        </p:spPr>
        <p:txBody>
          <a:bodyPr lIns="0" tIns="0" rIns="0">
            <a:normAutofit/>
          </a:bodyPr>
          <a:lstStyle>
            <a:lvl1pPr marL="0" indent="0" algn="l">
              <a:buNone/>
              <a:defRPr sz="1600" b="1" i="0">
                <a:solidFill>
                  <a:schemeClr val="accent1"/>
                </a:solidFill>
                <a:latin typeface="Gentona Book"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HERE. ALL CAPS. FEEL FREE TO EXTEND BOX</a:t>
            </a:r>
          </a:p>
        </p:txBody>
      </p:sp>
      <p:sp>
        <p:nvSpPr>
          <p:cNvPr id="14" name="Text Placeholder 6">
            <a:extLst>
              <a:ext uri="{FF2B5EF4-FFF2-40B4-BE49-F238E27FC236}">
                <a16:creationId xmlns:a16="http://schemas.microsoft.com/office/drawing/2014/main" id="{33ACE963-39A4-0BB9-1F3E-018B660E3622}"/>
              </a:ext>
            </a:extLst>
          </p:cNvPr>
          <p:cNvSpPr>
            <a:spLocks noGrp="1"/>
          </p:cNvSpPr>
          <p:nvPr>
            <p:ph type="body" sz="quarter" idx="14" hasCustomPrompt="1"/>
          </p:nvPr>
        </p:nvSpPr>
        <p:spPr>
          <a:xfrm>
            <a:off x="418322" y="5379282"/>
            <a:ext cx="5514392" cy="790270"/>
          </a:xfrm>
          <a:prstGeom prst="rect">
            <a:avLst/>
          </a:prstGeom>
        </p:spPr>
        <p:txBody>
          <a:bodyPr lIns="0" tIns="0" rIns="0">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endParaRPr lang="en-US" dirty="0"/>
          </a:p>
        </p:txBody>
      </p:sp>
      <p:sp>
        <p:nvSpPr>
          <p:cNvPr id="11" name="Text Placeholder 6">
            <a:extLst>
              <a:ext uri="{FF2B5EF4-FFF2-40B4-BE49-F238E27FC236}">
                <a16:creationId xmlns:a16="http://schemas.microsoft.com/office/drawing/2014/main" id="{82F1AC60-A5D4-BF79-C6AD-4304DCAF4EBA}"/>
              </a:ext>
            </a:extLst>
          </p:cNvPr>
          <p:cNvSpPr>
            <a:spLocks noGrp="1"/>
          </p:cNvSpPr>
          <p:nvPr>
            <p:ph type="body" sz="quarter" idx="15" hasCustomPrompt="1"/>
          </p:nvPr>
        </p:nvSpPr>
        <p:spPr>
          <a:xfrm>
            <a:off x="6259286" y="5379282"/>
            <a:ext cx="5514392" cy="790270"/>
          </a:xfrm>
          <a:prstGeom prst="rect">
            <a:avLst/>
          </a:prstGeom>
        </p:spPr>
        <p:txBody>
          <a:bodyPr lIns="0" tIns="0" rIns="0">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0" i="0">
                <a:solidFill>
                  <a:schemeClr val="tx2"/>
                </a:solidFill>
                <a:latin typeface="Gentona Book" pitchFamily="2" charset="77"/>
              </a:defRPr>
            </a:lvl1pPr>
          </a:lstStyle>
          <a:p>
            <a:pPr lvl="0"/>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sp>
        <p:nvSpPr>
          <p:cNvPr id="8" name="Picture Placeholder 8">
            <a:extLst>
              <a:ext uri="{FF2B5EF4-FFF2-40B4-BE49-F238E27FC236}">
                <a16:creationId xmlns:a16="http://schemas.microsoft.com/office/drawing/2014/main" id="{A34A0B1D-2DC0-5BDB-BFD7-0CC4E26DDA2A}"/>
              </a:ext>
            </a:extLst>
          </p:cNvPr>
          <p:cNvSpPr>
            <a:spLocks noGrp="1"/>
          </p:cNvSpPr>
          <p:nvPr>
            <p:ph type="pic" sz="quarter" idx="10" hasCustomPrompt="1"/>
          </p:nvPr>
        </p:nvSpPr>
        <p:spPr>
          <a:xfrm>
            <a:off x="0" y="0"/>
            <a:ext cx="12192000" cy="4838339"/>
          </a:xfrm>
          <a:prstGeom prst="rect">
            <a:avLst/>
          </a:prstGeom>
          <a:noFill/>
          <a:ln>
            <a:noFill/>
          </a:ln>
        </p:spPr>
        <p:txBody>
          <a:bodyPr/>
          <a:lstStyle>
            <a:lvl1pPr marL="0" indent="0">
              <a:buNone/>
              <a:defRPr/>
            </a:lvl1pPr>
          </a:lstStyle>
          <a:p>
            <a:r>
              <a:rPr lang="en-US" dirty="0"/>
              <a:t>Picture or video</a:t>
            </a:r>
          </a:p>
        </p:txBody>
      </p:sp>
      <p:pic>
        <p:nvPicPr>
          <p:cNvPr id="9" name="Picture 8">
            <a:extLst>
              <a:ext uri="{FF2B5EF4-FFF2-40B4-BE49-F238E27FC236}">
                <a16:creationId xmlns:a16="http://schemas.microsoft.com/office/drawing/2014/main" id="{F3CDC9B0-D374-4C3D-7733-31B521C9CAE4}"/>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10" name="Footer Placeholder 2">
            <a:extLst>
              <a:ext uri="{FF2B5EF4-FFF2-40B4-BE49-F238E27FC236}">
                <a16:creationId xmlns:a16="http://schemas.microsoft.com/office/drawing/2014/main" id="{6628D49A-A04A-C856-F982-DFE1F829447F}"/>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13" name="Slide Number Placeholder 3">
            <a:extLst>
              <a:ext uri="{FF2B5EF4-FFF2-40B4-BE49-F238E27FC236}">
                <a16:creationId xmlns:a16="http://schemas.microsoft.com/office/drawing/2014/main" id="{4EBCFFA7-6418-2167-D611-C5F530C9AB01}"/>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spTree>
    <p:extLst>
      <p:ext uri="{BB962C8B-B14F-4D97-AF65-F5344CB8AC3E}">
        <p14:creationId xmlns:p14="http://schemas.microsoft.com/office/powerpoint/2010/main" val="21007040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rge Video with Border">
    <p:bg>
      <p:bgPr>
        <a:gradFill>
          <a:gsLst>
            <a:gs pos="0">
              <a:schemeClr val="accent1"/>
            </a:gs>
            <a:gs pos="99000">
              <a:schemeClr val="tx2"/>
            </a:gs>
          </a:gsLst>
          <a:lin ang="6600000" scaled="0"/>
        </a:gradFill>
        <a:effectLst/>
      </p:bgPr>
    </p:bg>
    <p:spTree>
      <p:nvGrpSpPr>
        <p:cNvPr id="1" name=""/>
        <p:cNvGrpSpPr/>
        <p:nvPr/>
      </p:nvGrpSpPr>
      <p:grpSpPr>
        <a:xfrm>
          <a:off x="0" y="0"/>
          <a:ext cx="0" cy="0"/>
          <a:chOff x="0" y="0"/>
          <a:chExt cx="0" cy="0"/>
        </a:xfrm>
      </p:grpSpPr>
      <p:sp>
        <p:nvSpPr>
          <p:cNvPr id="7" name="Media Placeholder 3">
            <a:extLst>
              <a:ext uri="{FF2B5EF4-FFF2-40B4-BE49-F238E27FC236}">
                <a16:creationId xmlns:a16="http://schemas.microsoft.com/office/drawing/2014/main" id="{64C4E8FC-02EA-F0A0-0365-8608FCE80329}"/>
              </a:ext>
            </a:extLst>
          </p:cNvPr>
          <p:cNvSpPr>
            <a:spLocks noGrp="1"/>
          </p:cNvSpPr>
          <p:nvPr>
            <p:ph type="media" sz="quarter" idx="16"/>
          </p:nvPr>
        </p:nvSpPr>
        <p:spPr>
          <a:xfrm>
            <a:off x="395111" y="379412"/>
            <a:ext cx="11401778" cy="6099175"/>
          </a:xfrm>
          <a:solidFill>
            <a:srgbClr val="FFFFFF"/>
          </a:solidFill>
        </p:spPr>
        <p:txBody>
          <a:bodyPr/>
          <a:lstStyle>
            <a:lvl1pPr marL="0" indent="0">
              <a:buNone/>
              <a:defRPr/>
            </a:lvl1pPr>
          </a:lstStyle>
          <a:p>
            <a:endParaRPr lang="en-US"/>
          </a:p>
        </p:txBody>
      </p:sp>
    </p:spTree>
    <p:extLst>
      <p:ext uri="{BB962C8B-B14F-4D97-AF65-F5344CB8AC3E}">
        <p14:creationId xmlns:p14="http://schemas.microsoft.com/office/powerpoint/2010/main" val="40913005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ull Photo">
    <p:bg>
      <p:bgPr>
        <a:gradFill>
          <a:gsLst>
            <a:gs pos="0">
              <a:schemeClr val="accent1"/>
            </a:gs>
            <a:gs pos="99000">
              <a:schemeClr val="tx2"/>
            </a:gs>
          </a:gsLst>
          <a:lin ang="6600000" scaled="0"/>
        </a:gra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45D483E-D78B-C08E-3AEB-8F1F63730099}"/>
              </a:ext>
            </a:extLst>
          </p:cNvPr>
          <p:cNvSpPr>
            <a:spLocks noGrp="1"/>
          </p:cNvSpPr>
          <p:nvPr>
            <p:ph type="pic" sz="quarter" idx="10"/>
          </p:nvPr>
        </p:nvSpPr>
        <p:spPr>
          <a:xfrm>
            <a:off x="9101138" y="2286000"/>
            <a:ext cx="914400" cy="914400"/>
          </a:xfrm>
        </p:spPr>
        <p:txBody>
          <a:bodyPr/>
          <a:lstStyle/>
          <a:p>
            <a:endParaRPr lang="en-US"/>
          </a:p>
        </p:txBody>
      </p:sp>
      <p:sp>
        <p:nvSpPr>
          <p:cNvPr id="5" name="Picture Placeholder 2">
            <a:extLst>
              <a:ext uri="{FF2B5EF4-FFF2-40B4-BE49-F238E27FC236}">
                <a16:creationId xmlns:a16="http://schemas.microsoft.com/office/drawing/2014/main" id="{19F57DDD-662F-858A-87FA-B4B7C65134A8}"/>
              </a:ext>
            </a:extLst>
          </p:cNvPr>
          <p:cNvSpPr>
            <a:spLocks noGrp="1"/>
          </p:cNvSpPr>
          <p:nvPr>
            <p:ph type="pic" sz="quarter" idx="11" hasCustomPrompt="1"/>
          </p:nvPr>
        </p:nvSpPr>
        <p:spPr>
          <a:xfrm>
            <a:off x="0" y="-1"/>
            <a:ext cx="12192000" cy="6871063"/>
          </a:xfrm>
          <a:solidFill>
            <a:schemeClr val="bg1"/>
          </a:solidFill>
        </p:spPr>
        <p:txBody>
          <a:bodyPr/>
          <a:lstStyle>
            <a:lvl1pPr marL="0" indent="0">
              <a:buNone/>
              <a:defRPr/>
            </a:lvl1pPr>
          </a:lstStyle>
          <a:p>
            <a:r>
              <a:rPr lang="en-US" dirty="0"/>
              <a:t>Click icon to add your photo</a:t>
            </a:r>
          </a:p>
        </p:txBody>
      </p:sp>
    </p:spTree>
    <p:extLst>
      <p:ext uri="{BB962C8B-B14F-4D97-AF65-F5344CB8AC3E}">
        <p14:creationId xmlns:p14="http://schemas.microsoft.com/office/powerpoint/2010/main" val="37070374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rge Subtitle One Photo">
    <p:spTree>
      <p:nvGrpSpPr>
        <p:cNvPr id="1" name=""/>
        <p:cNvGrpSpPr/>
        <p:nvPr/>
      </p:nvGrpSpPr>
      <p:grpSpPr>
        <a:xfrm>
          <a:off x="0" y="0"/>
          <a:ext cx="0" cy="0"/>
          <a:chOff x="0" y="0"/>
          <a:chExt cx="0" cy="0"/>
        </a:xfrm>
      </p:grpSpPr>
      <p:sp>
        <p:nvSpPr>
          <p:cNvPr id="14" name="Picture Placeholder 17">
            <a:extLst>
              <a:ext uri="{FF2B5EF4-FFF2-40B4-BE49-F238E27FC236}">
                <a16:creationId xmlns:a16="http://schemas.microsoft.com/office/drawing/2014/main" id="{1E15FFD6-F8D8-1C5D-3301-05B966C7E5D8}"/>
              </a:ext>
            </a:extLst>
          </p:cNvPr>
          <p:cNvSpPr>
            <a:spLocks noGrp="1"/>
          </p:cNvSpPr>
          <p:nvPr>
            <p:ph type="pic" sz="quarter" idx="17" hasCustomPrompt="1"/>
          </p:nvPr>
        </p:nvSpPr>
        <p:spPr>
          <a:xfrm>
            <a:off x="6236898" y="1858408"/>
            <a:ext cx="5575540" cy="3840850"/>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42" name="Text Placeholder 31">
            <a:extLst>
              <a:ext uri="{FF2B5EF4-FFF2-40B4-BE49-F238E27FC236}">
                <a16:creationId xmlns:a16="http://schemas.microsoft.com/office/drawing/2014/main" id="{5BC78B9F-6701-E56C-6E48-843DA88D6219}"/>
              </a:ext>
            </a:extLst>
          </p:cNvPr>
          <p:cNvSpPr>
            <a:spLocks noGrp="1"/>
          </p:cNvSpPr>
          <p:nvPr>
            <p:ph type="body" sz="quarter" idx="19" hasCustomPrompt="1"/>
          </p:nvPr>
        </p:nvSpPr>
        <p:spPr>
          <a:xfrm>
            <a:off x="943473" y="3330279"/>
            <a:ext cx="4114799" cy="2368979"/>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p>
        </p:txBody>
      </p:sp>
      <p:pic>
        <p:nvPicPr>
          <p:cNvPr id="43" name="Picture 42">
            <a:extLst>
              <a:ext uri="{FF2B5EF4-FFF2-40B4-BE49-F238E27FC236}">
                <a16:creationId xmlns:a16="http://schemas.microsoft.com/office/drawing/2014/main" id="{E3C56958-1C7E-B264-3D46-0B098E1D3B3F}"/>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44" name="Footer Placeholder 2">
            <a:extLst>
              <a:ext uri="{FF2B5EF4-FFF2-40B4-BE49-F238E27FC236}">
                <a16:creationId xmlns:a16="http://schemas.microsoft.com/office/drawing/2014/main" id="{7B923382-C434-6A41-D616-69CF78D721AE}"/>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45" name="Text Placeholder 31">
            <a:extLst>
              <a:ext uri="{FF2B5EF4-FFF2-40B4-BE49-F238E27FC236}">
                <a16:creationId xmlns:a16="http://schemas.microsoft.com/office/drawing/2014/main" id="{1072D965-2961-C95E-33EA-0A232FE281D3}"/>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46" name="Text Placeholder 31">
            <a:extLst>
              <a:ext uri="{FF2B5EF4-FFF2-40B4-BE49-F238E27FC236}">
                <a16:creationId xmlns:a16="http://schemas.microsoft.com/office/drawing/2014/main" id="{C7DBA5C7-3FB3-6B36-AF75-B1FB20585A5A}"/>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47" name="Slide Number Placeholder 3">
            <a:extLst>
              <a:ext uri="{FF2B5EF4-FFF2-40B4-BE49-F238E27FC236}">
                <a16:creationId xmlns:a16="http://schemas.microsoft.com/office/drawing/2014/main" id="{CC098F99-4454-2B95-E9BB-10293E757E16}"/>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48" name="Picture 47">
            <a:extLst>
              <a:ext uri="{FF2B5EF4-FFF2-40B4-BE49-F238E27FC236}">
                <a16:creationId xmlns:a16="http://schemas.microsoft.com/office/drawing/2014/main" id="{37E32DC2-0060-3684-CEBC-E91450FA1394}"/>
              </a:ext>
            </a:extLst>
          </p:cNvPr>
          <p:cNvPicPr>
            <a:picLocks noChangeAspect="1"/>
          </p:cNvPicPr>
          <p:nvPr userDrawn="1"/>
        </p:nvPicPr>
        <p:blipFill>
          <a:blip r:embed="rId3"/>
          <a:stretch>
            <a:fillRect/>
          </a:stretch>
        </p:blipFill>
        <p:spPr>
          <a:xfrm>
            <a:off x="10026673" y="335817"/>
            <a:ext cx="1785765" cy="453681"/>
          </a:xfrm>
          <a:prstGeom prst="rect">
            <a:avLst/>
          </a:prstGeom>
        </p:spPr>
      </p:pic>
      <p:sp>
        <p:nvSpPr>
          <p:cNvPr id="49" name="Subtitle 2">
            <a:extLst>
              <a:ext uri="{FF2B5EF4-FFF2-40B4-BE49-F238E27FC236}">
                <a16:creationId xmlns:a16="http://schemas.microsoft.com/office/drawing/2014/main" id="{733E48DC-DE1F-4BC6-4BFE-779445DB87B0}"/>
              </a:ext>
            </a:extLst>
          </p:cNvPr>
          <p:cNvSpPr>
            <a:spLocks noGrp="1"/>
          </p:cNvSpPr>
          <p:nvPr>
            <p:ph type="subTitle" idx="1" hasCustomPrompt="1"/>
          </p:nvPr>
        </p:nvSpPr>
        <p:spPr>
          <a:xfrm>
            <a:off x="943473" y="1855601"/>
            <a:ext cx="4114800" cy="1273837"/>
          </a:xfrm>
          <a:prstGeom prst="rect">
            <a:avLst/>
          </a:prstGeom>
        </p:spPr>
        <p:txBody>
          <a:bodyPr anchor="b">
            <a:noAutofit/>
          </a:bodyPr>
          <a:lstStyle>
            <a:lvl1pPr marL="0" indent="0" algn="l">
              <a:lnSpc>
                <a:spcPts val="3000"/>
              </a:lnSpc>
              <a:buNone/>
              <a:defRPr sz="3200" b="1" i="0" spc="300">
                <a:solidFill>
                  <a:schemeClr val="accent1"/>
                </a:solidFill>
                <a:latin typeface="Gentona Extra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Short Title Here. Second Line Here.</a:t>
            </a:r>
          </a:p>
        </p:txBody>
      </p:sp>
    </p:spTree>
    <p:extLst>
      <p:ext uri="{BB962C8B-B14F-4D97-AF65-F5344CB8AC3E}">
        <p14:creationId xmlns:p14="http://schemas.microsoft.com/office/powerpoint/2010/main" val="13426644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rge Subtitle 2 Photos">
    <p:spTree>
      <p:nvGrpSpPr>
        <p:cNvPr id="1" name=""/>
        <p:cNvGrpSpPr/>
        <p:nvPr/>
      </p:nvGrpSpPr>
      <p:grpSpPr>
        <a:xfrm>
          <a:off x="0" y="0"/>
          <a:ext cx="0" cy="0"/>
          <a:chOff x="0" y="0"/>
          <a:chExt cx="0" cy="0"/>
        </a:xfrm>
      </p:grpSpPr>
      <p:sp>
        <p:nvSpPr>
          <p:cNvPr id="9" name="Picture Placeholder 17">
            <a:extLst>
              <a:ext uri="{FF2B5EF4-FFF2-40B4-BE49-F238E27FC236}">
                <a16:creationId xmlns:a16="http://schemas.microsoft.com/office/drawing/2014/main" id="{3B44EF17-F105-4AEF-0BE5-0F2F236B6BC8}"/>
              </a:ext>
            </a:extLst>
          </p:cNvPr>
          <p:cNvSpPr>
            <a:spLocks noGrp="1"/>
          </p:cNvSpPr>
          <p:nvPr>
            <p:ph type="pic" sz="quarter" idx="14" hasCustomPrompt="1"/>
          </p:nvPr>
        </p:nvSpPr>
        <p:spPr>
          <a:xfrm>
            <a:off x="6099700" y="1846880"/>
            <a:ext cx="2137300" cy="2421639"/>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12" name="Picture Placeholder 17">
            <a:extLst>
              <a:ext uri="{FF2B5EF4-FFF2-40B4-BE49-F238E27FC236}">
                <a16:creationId xmlns:a16="http://schemas.microsoft.com/office/drawing/2014/main" id="{BAE98A6D-90BB-1823-F3F9-6B98DAFD0D08}"/>
              </a:ext>
            </a:extLst>
          </p:cNvPr>
          <p:cNvSpPr>
            <a:spLocks noGrp="1"/>
          </p:cNvSpPr>
          <p:nvPr>
            <p:ph type="pic" sz="quarter" idx="16" hasCustomPrompt="1"/>
          </p:nvPr>
        </p:nvSpPr>
        <p:spPr>
          <a:xfrm>
            <a:off x="8977840" y="1846880"/>
            <a:ext cx="2137300" cy="2421639"/>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15" name="Text Placeholder 31">
            <a:extLst>
              <a:ext uri="{FF2B5EF4-FFF2-40B4-BE49-F238E27FC236}">
                <a16:creationId xmlns:a16="http://schemas.microsoft.com/office/drawing/2014/main" id="{E257692C-98F3-C11E-269D-C893283D23A5}"/>
              </a:ext>
            </a:extLst>
          </p:cNvPr>
          <p:cNvSpPr>
            <a:spLocks noGrp="1"/>
          </p:cNvSpPr>
          <p:nvPr>
            <p:ph type="body" sz="quarter" idx="19" hasCustomPrompt="1"/>
          </p:nvPr>
        </p:nvSpPr>
        <p:spPr>
          <a:xfrm>
            <a:off x="6099701" y="4802434"/>
            <a:ext cx="2137300" cy="812897"/>
          </a:xfrm>
          <a:prstGeom prst="rect">
            <a:avLst/>
          </a:prstGeom>
        </p:spPr>
        <p:txBody>
          <a:bodyPr lIns="0" tIns="0" rIns="0" bIns="0">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0" i="0">
                <a:solidFill>
                  <a:schemeClr val="tx2"/>
                </a:solidFill>
                <a:latin typeface="Gentona Book" pitchFamily="2" charset="77"/>
              </a:defRPr>
            </a:lvl1pPr>
          </a:lstStyle>
          <a:p>
            <a:pPr lvl="0"/>
            <a:r>
              <a:rPr lang="en-US" dirty="0"/>
              <a:t>Delete this if you do not need it. Can be a sentence or two.</a:t>
            </a:r>
          </a:p>
        </p:txBody>
      </p:sp>
      <p:sp>
        <p:nvSpPr>
          <p:cNvPr id="16" name="Text Placeholder 31">
            <a:extLst>
              <a:ext uri="{FF2B5EF4-FFF2-40B4-BE49-F238E27FC236}">
                <a16:creationId xmlns:a16="http://schemas.microsoft.com/office/drawing/2014/main" id="{0C94CCFF-DCBB-3E7E-14D1-77F3C5495D86}"/>
              </a:ext>
            </a:extLst>
          </p:cNvPr>
          <p:cNvSpPr>
            <a:spLocks noGrp="1"/>
          </p:cNvSpPr>
          <p:nvPr>
            <p:ph type="body" sz="quarter" idx="20" hasCustomPrompt="1"/>
          </p:nvPr>
        </p:nvSpPr>
        <p:spPr>
          <a:xfrm>
            <a:off x="6099701" y="4399747"/>
            <a:ext cx="2137300" cy="323133"/>
          </a:xfrm>
          <a:prstGeom prst="rect">
            <a:avLst/>
          </a:prstGeom>
        </p:spPr>
        <p:txBody>
          <a:bodyPr lIns="0" tIns="0" rIns="0" bIns="0" anchor="ct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1" i="0">
                <a:solidFill>
                  <a:schemeClr val="accent1"/>
                </a:solidFill>
                <a:latin typeface="Gentona SemiBold" pitchFamily="2" charset="77"/>
              </a:defRPr>
            </a:lvl1pPr>
          </a:lstStyle>
          <a:p>
            <a:pPr lvl="0"/>
            <a:r>
              <a:rPr lang="en-US" dirty="0"/>
              <a:t>FACT / PHOTO CREDIT</a:t>
            </a:r>
          </a:p>
        </p:txBody>
      </p:sp>
      <p:sp>
        <p:nvSpPr>
          <p:cNvPr id="21" name="Text Placeholder 31">
            <a:extLst>
              <a:ext uri="{FF2B5EF4-FFF2-40B4-BE49-F238E27FC236}">
                <a16:creationId xmlns:a16="http://schemas.microsoft.com/office/drawing/2014/main" id="{38555AFF-F920-911B-C0B1-A1B9D900D7F4}"/>
              </a:ext>
            </a:extLst>
          </p:cNvPr>
          <p:cNvSpPr>
            <a:spLocks noGrp="1"/>
          </p:cNvSpPr>
          <p:nvPr>
            <p:ph type="body" sz="quarter" idx="21" hasCustomPrompt="1"/>
          </p:nvPr>
        </p:nvSpPr>
        <p:spPr>
          <a:xfrm>
            <a:off x="8956198" y="4802434"/>
            <a:ext cx="2137300" cy="812897"/>
          </a:xfrm>
          <a:prstGeom prst="rect">
            <a:avLst/>
          </a:prstGeom>
        </p:spPr>
        <p:txBody>
          <a:bodyPr lIns="0" tIns="0" rIns="0" bIns="0">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0" i="0">
                <a:solidFill>
                  <a:schemeClr val="tx2"/>
                </a:solidFill>
                <a:latin typeface="Gentona Book" pitchFamily="2" charset="77"/>
              </a:defRPr>
            </a:lvl1pPr>
          </a:lstStyle>
          <a:p>
            <a:pPr lvl="0"/>
            <a:r>
              <a:rPr lang="en-US" dirty="0"/>
              <a:t>Delete this if you do not need it. Can be a sentence or two.</a:t>
            </a:r>
          </a:p>
        </p:txBody>
      </p:sp>
      <p:sp>
        <p:nvSpPr>
          <p:cNvPr id="22" name="Text Placeholder 31">
            <a:extLst>
              <a:ext uri="{FF2B5EF4-FFF2-40B4-BE49-F238E27FC236}">
                <a16:creationId xmlns:a16="http://schemas.microsoft.com/office/drawing/2014/main" id="{85BC0D15-6831-A9E3-D278-AE7484EB57AA}"/>
              </a:ext>
            </a:extLst>
          </p:cNvPr>
          <p:cNvSpPr>
            <a:spLocks noGrp="1"/>
          </p:cNvSpPr>
          <p:nvPr>
            <p:ph type="body" sz="quarter" idx="22" hasCustomPrompt="1"/>
          </p:nvPr>
        </p:nvSpPr>
        <p:spPr>
          <a:xfrm>
            <a:off x="8956198" y="4399747"/>
            <a:ext cx="2137300" cy="323133"/>
          </a:xfrm>
          <a:prstGeom prst="rect">
            <a:avLst/>
          </a:prstGeom>
        </p:spPr>
        <p:txBody>
          <a:bodyPr lIns="0" tIns="0" rIns="0" bIns="0" anchor="ct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1" i="0">
                <a:solidFill>
                  <a:schemeClr val="accent1"/>
                </a:solidFill>
                <a:latin typeface="Gentona SemiBold" pitchFamily="2" charset="77"/>
              </a:defRPr>
            </a:lvl1pPr>
          </a:lstStyle>
          <a:p>
            <a:pPr lvl="0"/>
            <a:r>
              <a:rPr lang="en-US" dirty="0"/>
              <a:t>FACT / PHOTO CREDIT</a:t>
            </a:r>
          </a:p>
        </p:txBody>
      </p:sp>
      <p:sp>
        <p:nvSpPr>
          <p:cNvPr id="30" name="Subtitle 2">
            <a:extLst>
              <a:ext uri="{FF2B5EF4-FFF2-40B4-BE49-F238E27FC236}">
                <a16:creationId xmlns:a16="http://schemas.microsoft.com/office/drawing/2014/main" id="{62939987-B48C-1579-3856-AEF16D80649C}"/>
              </a:ext>
            </a:extLst>
          </p:cNvPr>
          <p:cNvSpPr>
            <a:spLocks noGrp="1"/>
          </p:cNvSpPr>
          <p:nvPr>
            <p:ph type="subTitle" idx="1" hasCustomPrompt="1"/>
          </p:nvPr>
        </p:nvSpPr>
        <p:spPr>
          <a:xfrm>
            <a:off x="943473" y="1855601"/>
            <a:ext cx="4114800" cy="1273837"/>
          </a:xfrm>
          <a:prstGeom prst="rect">
            <a:avLst/>
          </a:prstGeom>
        </p:spPr>
        <p:txBody>
          <a:bodyPr anchor="b">
            <a:noAutofit/>
          </a:bodyPr>
          <a:lstStyle>
            <a:lvl1pPr marL="0" indent="0" algn="l">
              <a:lnSpc>
                <a:spcPts val="3000"/>
              </a:lnSpc>
              <a:buNone/>
              <a:defRPr sz="3200" b="1" i="0" spc="300">
                <a:solidFill>
                  <a:schemeClr val="accent1"/>
                </a:solidFill>
                <a:latin typeface="Gentona Extra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Short Title Here. Second Line Here.</a:t>
            </a:r>
          </a:p>
        </p:txBody>
      </p:sp>
      <p:sp>
        <p:nvSpPr>
          <p:cNvPr id="31" name="Text Placeholder 31">
            <a:extLst>
              <a:ext uri="{FF2B5EF4-FFF2-40B4-BE49-F238E27FC236}">
                <a16:creationId xmlns:a16="http://schemas.microsoft.com/office/drawing/2014/main" id="{A6FC216A-3B68-1108-AA5D-A971121C3818}"/>
              </a:ext>
            </a:extLst>
          </p:cNvPr>
          <p:cNvSpPr>
            <a:spLocks noGrp="1"/>
          </p:cNvSpPr>
          <p:nvPr>
            <p:ph type="body" sz="quarter" idx="18" hasCustomPrompt="1"/>
          </p:nvPr>
        </p:nvSpPr>
        <p:spPr>
          <a:xfrm>
            <a:off x="943473" y="3330279"/>
            <a:ext cx="4114799" cy="2138936"/>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p>
        </p:txBody>
      </p:sp>
      <p:pic>
        <p:nvPicPr>
          <p:cNvPr id="38" name="Picture 37">
            <a:extLst>
              <a:ext uri="{FF2B5EF4-FFF2-40B4-BE49-F238E27FC236}">
                <a16:creationId xmlns:a16="http://schemas.microsoft.com/office/drawing/2014/main" id="{535E4069-F016-7324-1341-9D98A8BECCD2}"/>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39" name="Footer Placeholder 2">
            <a:extLst>
              <a:ext uri="{FF2B5EF4-FFF2-40B4-BE49-F238E27FC236}">
                <a16:creationId xmlns:a16="http://schemas.microsoft.com/office/drawing/2014/main" id="{BCD227C7-F36A-5963-C2EA-B30B017DEB41}"/>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40" name="Text Placeholder 31">
            <a:extLst>
              <a:ext uri="{FF2B5EF4-FFF2-40B4-BE49-F238E27FC236}">
                <a16:creationId xmlns:a16="http://schemas.microsoft.com/office/drawing/2014/main" id="{FC85A3C5-E07F-DFBB-678E-421622D07604}"/>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41" name="Text Placeholder 31">
            <a:extLst>
              <a:ext uri="{FF2B5EF4-FFF2-40B4-BE49-F238E27FC236}">
                <a16:creationId xmlns:a16="http://schemas.microsoft.com/office/drawing/2014/main" id="{652E4E30-FA79-B6B0-52FC-6629F3DB34D5}"/>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42" name="Slide Number Placeholder 3">
            <a:extLst>
              <a:ext uri="{FF2B5EF4-FFF2-40B4-BE49-F238E27FC236}">
                <a16:creationId xmlns:a16="http://schemas.microsoft.com/office/drawing/2014/main" id="{1C754A58-717C-F58F-2F8C-17FF16B294F9}"/>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43" name="Picture 42">
            <a:extLst>
              <a:ext uri="{FF2B5EF4-FFF2-40B4-BE49-F238E27FC236}">
                <a16:creationId xmlns:a16="http://schemas.microsoft.com/office/drawing/2014/main" id="{B75CDB16-3C07-1619-CC13-0D2C6A7A9E8B}"/>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10502951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Photos">
    <p:bg>
      <p:bgPr>
        <a:solidFill>
          <a:srgbClr val="FFFFFF"/>
        </a:solidFill>
        <a:effectLst/>
      </p:bgPr>
    </p:bg>
    <p:spTree>
      <p:nvGrpSpPr>
        <p:cNvPr id="1" name=""/>
        <p:cNvGrpSpPr/>
        <p:nvPr/>
      </p:nvGrpSpPr>
      <p:grpSpPr>
        <a:xfrm>
          <a:off x="0" y="0"/>
          <a:ext cx="0" cy="0"/>
          <a:chOff x="0" y="0"/>
          <a:chExt cx="0" cy="0"/>
        </a:xfrm>
      </p:grpSpPr>
      <p:sp>
        <p:nvSpPr>
          <p:cNvPr id="40" name="Picture Placeholder 32">
            <a:extLst>
              <a:ext uri="{FF2B5EF4-FFF2-40B4-BE49-F238E27FC236}">
                <a16:creationId xmlns:a16="http://schemas.microsoft.com/office/drawing/2014/main" id="{DDC6AC58-019F-431E-F612-98127A27AD55}"/>
              </a:ext>
            </a:extLst>
          </p:cNvPr>
          <p:cNvSpPr>
            <a:spLocks noGrp="1"/>
          </p:cNvSpPr>
          <p:nvPr>
            <p:ph type="pic" sz="quarter" idx="13" hasCustomPrompt="1"/>
          </p:nvPr>
        </p:nvSpPr>
        <p:spPr>
          <a:xfrm>
            <a:off x="4663620" y="1667706"/>
            <a:ext cx="2169473" cy="2964679"/>
          </a:xfrm>
          <a:solidFill>
            <a:srgbClr val="FFFFFF"/>
          </a:solidFill>
        </p:spPr>
        <p:txBody>
          <a:bodyPr/>
          <a:lstStyle>
            <a:lvl1pPr marL="0" indent="0">
              <a:buNone/>
              <a:defRPr/>
            </a:lvl1pPr>
          </a:lstStyle>
          <a:p>
            <a:r>
              <a:rPr lang="en-US" dirty="0"/>
              <a:t>Click to add photo</a:t>
            </a:r>
          </a:p>
        </p:txBody>
      </p:sp>
      <p:sp>
        <p:nvSpPr>
          <p:cNvPr id="41" name="Picture Placeholder 32">
            <a:extLst>
              <a:ext uri="{FF2B5EF4-FFF2-40B4-BE49-F238E27FC236}">
                <a16:creationId xmlns:a16="http://schemas.microsoft.com/office/drawing/2014/main" id="{F2654DC5-8D0D-580D-6309-D5E3FB7B1F9D}"/>
              </a:ext>
            </a:extLst>
          </p:cNvPr>
          <p:cNvSpPr>
            <a:spLocks noGrp="1"/>
          </p:cNvSpPr>
          <p:nvPr>
            <p:ph type="pic" sz="quarter" idx="14" hasCustomPrompt="1"/>
          </p:nvPr>
        </p:nvSpPr>
        <p:spPr>
          <a:xfrm>
            <a:off x="7153345" y="1667706"/>
            <a:ext cx="2169473" cy="2964679"/>
          </a:xfrm>
          <a:solidFill>
            <a:srgbClr val="FFFFFF"/>
          </a:solidFill>
        </p:spPr>
        <p:txBody>
          <a:bodyPr/>
          <a:lstStyle>
            <a:lvl1pPr marL="0" indent="0">
              <a:buNone/>
              <a:defRPr/>
            </a:lvl1pPr>
          </a:lstStyle>
          <a:p>
            <a:r>
              <a:rPr lang="en-US" dirty="0"/>
              <a:t>Click to add photo</a:t>
            </a:r>
          </a:p>
        </p:txBody>
      </p:sp>
      <p:sp>
        <p:nvSpPr>
          <p:cNvPr id="42" name="Picture Placeholder 32">
            <a:extLst>
              <a:ext uri="{FF2B5EF4-FFF2-40B4-BE49-F238E27FC236}">
                <a16:creationId xmlns:a16="http://schemas.microsoft.com/office/drawing/2014/main" id="{694B12AD-498B-1DF1-7360-0E645476CAA2}"/>
              </a:ext>
            </a:extLst>
          </p:cNvPr>
          <p:cNvSpPr>
            <a:spLocks noGrp="1"/>
          </p:cNvSpPr>
          <p:nvPr>
            <p:ph type="pic" sz="quarter" idx="15" hasCustomPrompt="1"/>
          </p:nvPr>
        </p:nvSpPr>
        <p:spPr>
          <a:xfrm>
            <a:off x="9642965" y="1667706"/>
            <a:ext cx="2169473" cy="2964679"/>
          </a:xfrm>
          <a:solidFill>
            <a:srgbClr val="FFFFFF"/>
          </a:solidFill>
        </p:spPr>
        <p:txBody>
          <a:bodyPr/>
          <a:lstStyle>
            <a:lvl1pPr marL="0" indent="0">
              <a:buNone/>
              <a:defRPr/>
            </a:lvl1pPr>
          </a:lstStyle>
          <a:p>
            <a:r>
              <a:rPr lang="en-US" dirty="0"/>
              <a:t>Click to add photo</a:t>
            </a:r>
          </a:p>
        </p:txBody>
      </p:sp>
      <p:sp>
        <p:nvSpPr>
          <p:cNvPr id="43" name="Text Placeholder 36">
            <a:extLst>
              <a:ext uri="{FF2B5EF4-FFF2-40B4-BE49-F238E27FC236}">
                <a16:creationId xmlns:a16="http://schemas.microsoft.com/office/drawing/2014/main" id="{24547335-8DBB-6F90-77F6-04269F04456D}"/>
              </a:ext>
            </a:extLst>
          </p:cNvPr>
          <p:cNvSpPr>
            <a:spLocks noGrp="1"/>
          </p:cNvSpPr>
          <p:nvPr>
            <p:ph type="body" sz="quarter" idx="16" hasCustomPrompt="1"/>
          </p:nvPr>
        </p:nvSpPr>
        <p:spPr>
          <a:xfrm>
            <a:off x="4652635" y="4810007"/>
            <a:ext cx="2169473" cy="926560"/>
          </a:xfrm>
        </p:spPr>
        <p:txBody>
          <a:bodyPr lIns="0" tIns="0" rIns="0" bIns="0">
            <a:noAutofit/>
          </a:bodyPr>
          <a:lstStyle>
            <a:lvl1pPr marL="0" indent="0">
              <a:lnSpc>
                <a:spcPts val="1420"/>
              </a:lnSpc>
              <a:spcBef>
                <a:spcPts val="0"/>
              </a:spcBef>
              <a:buNone/>
              <a:defRPr sz="1600" b="1" i="0">
                <a:solidFill>
                  <a:schemeClr val="accent1"/>
                </a:solidFill>
                <a:latin typeface="Gentona SemiBold" pitchFamily="2" charset="77"/>
              </a:defRPr>
            </a:lvl1pPr>
            <a:lvl2pPr marL="11113" indent="0">
              <a:buNone/>
              <a:tabLst/>
              <a:defRPr sz="12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CLICK TO ADD TEXT HERE UNDER PHOTO</a:t>
            </a:r>
          </a:p>
          <a:p>
            <a:pPr lvl="1"/>
            <a:r>
              <a:rPr lang="en-US" dirty="0"/>
              <a:t>Second Level</a:t>
            </a:r>
            <a:br>
              <a:rPr lang="en-US" dirty="0"/>
            </a:br>
            <a:r>
              <a:rPr lang="en-US" dirty="0"/>
              <a:t>Additional Line If Needed</a:t>
            </a:r>
          </a:p>
        </p:txBody>
      </p:sp>
      <p:sp>
        <p:nvSpPr>
          <p:cNvPr id="46" name="Text Placeholder 36">
            <a:extLst>
              <a:ext uri="{FF2B5EF4-FFF2-40B4-BE49-F238E27FC236}">
                <a16:creationId xmlns:a16="http://schemas.microsoft.com/office/drawing/2014/main" id="{CB5D3F05-34B1-4E96-3BAE-32ED82CAE4D0}"/>
              </a:ext>
            </a:extLst>
          </p:cNvPr>
          <p:cNvSpPr>
            <a:spLocks noGrp="1"/>
          </p:cNvSpPr>
          <p:nvPr>
            <p:ph type="body" sz="quarter" idx="20" hasCustomPrompt="1"/>
          </p:nvPr>
        </p:nvSpPr>
        <p:spPr>
          <a:xfrm>
            <a:off x="7153345" y="4810007"/>
            <a:ext cx="2169473" cy="926560"/>
          </a:xfrm>
        </p:spPr>
        <p:txBody>
          <a:bodyPr lIns="0" tIns="0" rIns="0" bIns="0">
            <a:noAutofit/>
          </a:bodyPr>
          <a:lstStyle>
            <a:lvl1pPr marL="0" indent="0">
              <a:lnSpc>
                <a:spcPts val="1420"/>
              </a:lnSpc>
              <a:spcBef>
                <a:spcPts val="0"/>
              </a:spcBef>
              <a:buNone/>
              <a:defRPr sz="1600" b="1" i="0">
                <a:solidFill>
                  <a:schemeClr val="accent1"/>
                </a:solidFill>
                <a:latin typeface="Gentona SemiBold" pitchFamily="2" charset="77"/>
              </a:defRPr>
            </a:lvl1pPr>
            <a:lvl2pPr marL="11113" indent="0">
              <a:buNone/>
              <a:tabLst/>
              <a:defRPr sz="12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CLICK TO ADD TEXT HERE UNDER PHOTO</a:t>
            </a:r>
          </a:p>
          <a:p>
            <a:pPr lvl="1"/>
            <a:r>
              <a:rPr lang="en-US" dirty="0"/>
              <a:t>Second Level</a:t>
            </a:r>
            <a:br>
              <a:rPr lang="en-US" dirty="0"/>
            </a:br>
            <a:r>
              <a:rPr lang="en-US" dirty="0"/>
              <a:t>Additional Line If Needed</a:t>
            </a:r>
          </a:p>
        </p:txBody>
      </p:sp>
      <p:sp>
        <p:nvSpPr>
          <p:cNvPr id="47" name="Text Placeholder 36">
            <a:extLst>
              <a:ext uri="{FF2B5EF4-FFF2-40B4-BE49-F238E27FC236}">
                <a16:creationId xmlns:a16="http://schemas.microsoft.com/office/drawing/2014/main" id="{1597C768-ED02-3D0A-9A8A-B6E548272C49}"/>
              </a:ext>
            </a:extLst>
          </p:cNvPr>
          <p:cNvSpPr>
            <a:spLocks noGrp="1"/>
          </p:cNvSpPr>
          <p:nvPr>
            <p:ph type="body" sz="quarter" idx="21" hasCustomPrompt="1"/>
          </p:nvPr>
        </p:nvSpPr>
        <p:spPr>
          <a:xfrm>
            <a:off x="9642965" y="4810007"/>
            <a:ext cx="2180563" cy="926560"/>
          </a:xfrm>
        </p:spPr>
        <p:txBody>
          <a:bodyPr lIns="0" tIns="0" rIns="0" bIns="0">
            <a:noAutofit/>
          </a:bodyPr>
          <a:lstStyle>
            <a:lvl1pPr marL="0" indent="0">
              <a:lnSpc>
                <a:spcPts val="1420"/>
              </a:lnSpc>
              <a:spcBef>
                <a:spcPts val="0"/>
              </a:spcBef>
              <a:buNone/>
              <a:defRPr sz="1600" b="1" i="0">
                <a:solidFill>
                  <a:schemeClr val="accent1"/>
                </a:solidFill>
                <a:latin typeface="Gentona SemiBold" pitchFamily="2" charset="77"/>
              </a:defRPr>
            </a:lvl1pPr>
            <a:lvl2pPr marL="11113" indent="0">
              <a:buNone/>
              <a:tabLst/>
              <a:defRPr sz="12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CLICK TO ADD TEXT HERE UNDER PHOTO</a:t>
            </a:r>
          </a:p>
          <a:p>
            <a:pPr lvl="1"/>
            <a:r>
              <a:rPr lang="en-US" dirty="0"/>
              <a:t>Second Level</a:t>
            </a:r>
            <a:br>
              <a:rPr lang="en-US" dirty="0"/>
            </a:br>
            <a:r>
              <a:rPr lang="en-US" dirty="0"/>
              <a:t>Additional Line If Needed</a:t>
            </a:r>
          </a:p>
        </p:txBody>
      </p:sp>
      <p:sp>
        <p:nvSpPr>
          <p:cNvPr id="51" name="Text Placeholder 31">
            <a:extLst>
              <a:ext uri="{FF2B5EF4-FFF2-40B4-BE49-F238E27FC236}">
                <a16:creationId xmlns:a16="http://schemas.microsoft.com/office/drawing/2014/main" id="{C831BEE6-8FB6-1923-F0E2-6455D3B958BB}"/>
              </a:ext>
            </a:extLst>
          </p:cNvPr>
          <p:cNvSpPr>
            <a:spLocks noGrp="1"/>
          </p:cNvSpPr>
          <p:nvPr>
            <p:ph type="body" sz="quarter" idx="17" hasCustomPrompt="1"/>
          </p:nvPr>
        </p:nvSpPr>
        <p:spPr>
          <a:xfrm>
            <a:off x="943473" y="1667706"/>
            <a:ext cx="2834897" cy="4068860"/>
          </a:xfrm>
          <a:prstGeom prst="rect">
            <a:avLst/>
          </a:prstGeom>
        </p:spPr>
        <p:txBody>
          <a:bodyPr lIns="0" tIns="0" rIns="0">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a:solidFill>
                  <a:schemeClr val="tx2"/>
                </a:solidFill>
                <a:latin typeface="Gentona Book"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lvl="0"/>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p:txBody>
      </p:sp>
      <p:pic>
        <p:nvPicPr>
          <p:cNvPr id="52" name="Picture 51">
            <a:extLst>
              <a:ext uri="{FF2B5EF4-FFF2-40B4-BE49-F238E27FC236}">
                <a16:creationId xmlns:a16="http://schemas.microsoft.com/office/drawing/2014/main" id="{38681CDA-FC83-9746-C266-6C187FCE5085}"/>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53" name="Footer Placeholder 2">
            <a:extLst>
              <a:ext uri="{FF2B5EF4-FFF2-40B4-BE49-F238E27FC236}">
                <a16:creationId xmlns:a16="http://schemas.microsoft.com/office/drawing/2014/main" id="{5963A0B4-9FB0-9DD6-1D02-4F2ABC61FF38}"/>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54" name="Text Placeholder 31">
            <a:extLst>
              <a:ext uri="{FF2B5EF4-FFF2-40B4-BE49-F238E27FC236}">
                <a16:creationId xmlns:a16="http://schemas.microsoft.com/office/drawing/2014/main" id="{3D082C32-260F-51B7-4CE3-0FDEBEA3170A}"/>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55" name="Text Placeholder 31">
            <a:extLst>
              <a:ext uri="{FF2B5EF4-FFF2-40B4-BE49-F238E27FC236}">
                <a16:creationId xmlns:a16="http://schemas.microsoft.com/office/drawing/2014/main" id="{E7324B72-4F59-8457-B64E-03E23BE85C1E}"/>
              </a:ext>
            </a:extLst>
          </p:cNvPr>
          <p:cNvSpPr>
            <a:spLocks noGrp="1"/>
          </p:cNvSpPr>
          <p:nvPr>
            <p:ph type="body" sz="quarter" idx="22"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56" name="Slide Number Placeholder 3">
            <a:extLst>
              <a:ext uri="{FF2B5EF4-FFF2-40B4-BE49-F238E27FC236}">
                <a16:creationId xmlns:a16="http://schemas.microsoft.com/office/drawing/2014/main" id="{04ED5538-405D-EAB8-D60F-2907309427B8}"/>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57" name="Picture 56">
            <a:extLst>
              <a:ext uri="{FF2B5EF4-FFF2-40B4-BE49-F238E27FC236}">
                <a16:creationId xmlns:a16="http://schemas.microsoft.com/office/drawing/2014/main" id="{BB285790-52CD-1541-B2A6-C204A937E893}"/>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3651045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 Photo Layout with Captions">
    <p:bg>
      <p:bgPr>
        <a:solidFill>
          <a:schemeClr val="bg1"/>
        </a:solidFill>
        <a:effectLst/>
      </p:bgPr>
    </p:bg>
    <p:spTree>
      <p:nvGrpSpPr>
        <p:cNvPr id="1" name=""/>
        <p:cNvGrpSpPr/>
        <p:nvPr/>
      </p:nvGrpSpPr>
      <p:grpSpPr>
        <a:xfrm>
          <a:off x="0" y="0"/>
          <a:ext cx="0" cy="0"/>
          <a:chOff x="0" y="0"/>
          <a:chExt cx="0" cy="0"/>
        </a:xfrm>
      </p:grpSpPr>
      <p:sp>
        <p:nvSpPr>
          <p:cNvPr id="8" name="Picture Placeholder 17">
            <a:extLst>
              <a:ext uri="{FF2B5EF4-FFF2-40B4-BE49-F238E27FC236}">
                <a16:creationId xmlns:a16="http://schemas.microsoft.com/office/drawing/2014/main" id="{F646DD3A-E41A-0F8F-B25D-0B58E1FAAE0C}"/>
              </a:ext>
            </a:extLst>
          </p:cNvPr>
          <p:cNvSpPr>
            <a:spLocks noGrp="1"/>
          </p:cNvSpPr>
          <p:nvPr>
            <p:ph type="pic" sz="quarter" idx="14" hasCustomPrompt="1"/>
          </p:nvPr>
        </p:nvSpPr>
        <p:spPr>
          <a:xfrm>
            <a:off x="379563" y="1475701"/>
            <a:ext cx="1899702" cy="3098803"/>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14" name="Picture Placeholder 17">
            <a:extLst>
              <a:ext uri="{FF2B5EF4-FFF2-40B4-BE49-F238E27FC236}">
                <a16:creationId xmlns:a16="http://schemas.microsoft.com/office/drawing/2014/main" id="{3C48D3DE-DC35-D428-36A5-93DED1252647}"/>
              </a:ext>
            </a:extLst>
          </p:cNvPr>
          <p:cNvSpPr>
            <a:spLocks noGrp="1"/>
          </p:cNvSpPr>
          <p:nvPr>
            <p:ph type="pic" sz="quarter" idx="23" hasCustomPrompt="1"/>
          </p:nvPr>
        </p:nvSpPr>
        <p:spPr>
          <a:xfrm>
            <a:off x="2746962" y="1475701"/>
            <a:ext cx="1899702" cy="3098803"/>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21" name="Picture Placeholder 17">
            <a:extLst>
              <a:ext uri="{FF2B5EF4-FFF2-40B4-BE49-F238E27FC236}">
                <a16:creationId xmlns:a16="http://schemas.microsoft.com/office/drawing/2014/main" id="{5BCF8A25-76F9-D759-8C25-EAB08CD477EC}"/>
              </a:ext>
            </a:extLst>
          </p:cNvPr>
          <p:cNvSpPr>
            <a:spLocks noGrp="1"/>
          </p:cNvSpPr>
          <p:nvPr>
            <p:ph type="pic" sz="quarter" idx="27" hasCustomPrompt="1"/>
          </p:nvPr>
        </p:nvSpPr>
        <p:spPr>
          <a:xfrm>
            <a:off x="5128229" y="1475701"/>
            <a:ext cx="1899702" cy="3098803"/>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25" name="Picture Placeholder 17">
            <a:extLst>
              <a:ext uri="{FF2B5EF4-FFF2-40B4-BE49-F238E27FC236}">
                <a16:creationId xmlns:a16="http://schemas.microsoft.com/office/drawing/2014/main" id="{FE722D10-7691-CD66-49BE-0752DC21BDCC}"/>
              </a:ext>
            </a:extLst>
          </p:cNvPr>
          <p:cNvSpPr>
            <a:spLocks noGrp="1"/>
          </p:cNvSpPr>
          <p:nvPr>
            <p:ph type="pic" sz="quarter" idx="31" hasCustomPrompt="1"/>
          </p:nvPr>
        </p:nvSpPr>
        <p:spPr>
          <a:xfrm>
            <a:off x="7509496" y="1475701"/>
            <a:ext cx="1899702" cy="3098803"/>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29" name="Picture Placeholder 17">
            <a:extLst>
              <a:ext uri="{FF2B5EF4-FFF2-40B4-BE49-F238E27FC236}">
                <a16:creationId xmlns:a16="http://schemas.microsoft.com/office/drawing/2014/main" id="{BA289A52-B5A2-81EB-BAF1-724030706137}"/>
              </a:ext>
            </a:extLst>
          </p:cNvPr>
          <p:cNvSpPr>
            <a:spLocks noGrp="1"/>
          </p:cNvSpPr>
          <p:nvPr>
            <p:ph type="pic" sz="quarter" idx="35" hasCustomPrompt="1"/>
          </p:nvPr>
        </p:nvSpPr>
        <p:spPr>
          <a:xfrm>
            <a:off x="9897697" y="1475701"/>
            <a:ext cx="1899702" cy="3098803"/>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33" name="Text Placeholder 36">
            <a:extLst>
              <a:ext uri="{FF2B5EF4-FFF2-40B4-BE49-F238E27FC236}">
                <a16:creationId xmlns:a16="http://schemas.microsoft.com/office/drawing/2014/main" id="{7DCDE7EB-ED0C-6223-3992-80A48E9BFE67}"/>
              </a:ext>
            </a:extLst>
          </p:cNvPr>
          <p:cNvSpPr>
            <a:spLocks noGrp="1"/>
          </p:cNvSpPr>
          <p:nvPr>
            <p:ph type="body" sz="quarter" idx="16" hasCustomPrompt="1"/>
          </p:nvPr>
        </p:nvSpPr>
        <p:spPr>
          <a:xfrm>
            <a:off x="379563" y="4875985"/>
            <a:ext cx="1899702" cy="1117683"/>
          </a:xfrm>
        </p:spPr>
        <p:txBody>
          <a:bodyPr lIns="0" tIns="0" rIns="0" bIns="0">
            <a:noAutofit/>
          </a:bodyPr>
          <a:lstStyle>
            <a:lvl1pPr marL="0" indent="0">
              <a:lnSpc>
                <a:spcPts val="1420"/>
              </a:lnSpc>
              <a:spcBef>
                <a:spcPts val="0"/>
              </a:spcBef>
              <a:buNone/>
              <a:defRPr sz="1600" b="1" i="0">
                <a:solidFill>
                  <a:schemeClr val="accent1"/>
                </a:solidFill>
                <a:latin typeface="Gentona SemiBold" pitchFamily="2" charset="77"/>
              </a:defRPr>
            </a:lvl1pPr>
            <a:lvl2pPr marL="11113" indent="0">
              <a:buNone/>
              <a:tabLst/>
              <a:defRPr sz="12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CLICK TO ADD TEXT UNDER PHOTO</a:t>
            </a:r>
          </a:p>
          <a:p>
            <a:pPr lvl="1"/>
            <a:r>
              <a:rPr lang="en-US" dirty="0"/>
              <a:t>Second Level</a:t>
            </a:r>
            <a:br>
              <a:rPr lang="en-US" dirty="0"/>
            </a:br>
            <a:r>
              <a:rPr lang="en-US" dirty="0"/>
              <a:t>Additional Line If Needed</a:t>
            </a:r>
          </a:p>
        </p:txBody>
      </p:sp>
      <p:sp>
        <p:nvSpPr>
          <p:cNvPr id="34" name="Text Placeholder 36">
            <a:extLst>
              <a:ext uri="{FF2B5EF4-FFF2-40B4-BE49-F238E27FC236}">
                <a16:creationId xmlns:a16="http://schemas.microsoft.com/office/drawing/2014/main" id="{59CE01C6-D38E-1122-9E5F-C392A265E2ED}"/>
              </a:ext>
            </a:extLst>
          </p:cNvPr>
          <p:cNvSpPr>
            <a:spLocks noGrp="1"/>
          </p:cNvSpPr>
          <p:nvPr>
            <p:ph type="body" sz="quarter" idx="36" hasCustomPrompt="1"/>
          </p:nvPr>
        </p:nvSpPr>
        <p:spPr>
          <a:xfrm>
            <a:off x="2746962" y="4875985"/>
            <a:ext cx="1899702" cy="1117683"/>
          </a:xfrm>
        </p:spPr>
        <p:txBody>
          <a:bodyPr lIns="0" tIns="0" rIns="0" bIns="0">
            <a:noAutofit/>
          </a:bodyPr>
          <a:lstStyle>
            <a:lvl1pPr marL="0" indent="0">
              <a:lnSpc>
                <a:spcPts val="1420"/>
              </a:lnSpc>
              <a:spcBef>
                <a:spcPts val="0"/>
              </a:spcBef>
              <a:buNone/>
              <a:defRPr sz="1600" b="1" i="0">
                <a:solidFill>
                  <a:schemeClr val="accent1"/>
                </a:solidFill>
                <a:latin typeface="Gentona SemiBold" pitchFamily="2" charset="77"/>
              </a:defRPr>
            </a:lvl1pPr>
            <a:lvl2pPr marL="11113" indent="0">
              <a:buNone/>
              <a:tabLst/>
              <a:defRPr sz="12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CLICK TO ADD TEXT UNDER PHOTO</a:t>
            </a:r>
          </a:p>
          <a:p>
            <a:pPr lvl="1"/>
            <a:r>
              <a:rPr lang="en-US" dirty="0"/>
              <a:t>Second Level</a:t>
            </a:r>
            <a:br>
              <a:rPr lang="en-US" dirty="0"/>
            </a:br>
            <a:r>
              <a:rPr lang="en-US" dirty="0"/>
              <a:t>Additional Line If Needed</a:t>
            </a:r>
          </a:p>
        </p:txBody>
      </p:sp>
      <p:sp>
        <p:nvSpPr>
          <p:cNvPr id="35" name="Text Placeholder 36">
            <a:extLst>
              <a:ext uri="{FF2B5EF4-FFF2-40B4-BE49-F238E27FC236}">
                <a16:creationId xmlns:a16="http://schemas.microsoft.com/office/drawing/2014/main" id="{99C3FB88-75F9-1C07-F760-95067970F5A6}"/>
              </a:ext>
            </a:extLst>
          </p:cNvPr>
          <p:cNvSpPr>
            <a:spLocks noGrp="1"/>
          </p:cNvSpPr>
          <p:nvPr>
            <p:ph type="body" sz="quarter" idx="37" hasCustomPrompt="1"/>
          </p:nvPr>
        </p:nvSpPr>
        <p:spPr>
          <a:xfrm>
            <a:off x="5113801" y="4875985"/>
            <a:ext cx="1914130" cy="1117683"/>
          </a:xfrm>
        </p:spPr>
        <p:txBody>
          <a:bodyPr lIns="0" tIns="0" rIns="0" bIns="0">
            <a:noAutofit/>
          </a:bodyPr>
          <a:lstStyle>
            <a:lvl1pPr marL="0" indent="0">
              <a:lnSpc>
                <a:spcPts val="1420"/>
              </a:lnSpc>
              <a:spcBef>
                <a:spcPts val="0"/>
              </a:spcBef>
              <a:buNone/>
              <a:defRPr sz="1600" b="1" i="0">
                <a:solidFill>
                  <a:schemeClr val="accent1"/>
                </a:solidFill>
                <a:latin typeface="Gentona SemiBold" pitchFamily="2" charset="77"/>
              </a:defRPr>
            </a:lvl1pPr>
            <a:lvl2pPr marL="11113" indent="0">
              <a:buNone/>
              <a:tabLst/>
              <a:defRPr sz="12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CLICK TO ADD TEXT UNDER PHOTO</a:t>
            </a:r>
          </a:p>
          <a:p>
            <a:pPr lvl="1"/>
            <a:r>
              <a:rPr lang="en-US" dirty="0"/>
              <a:t>Second Level</a:t>
            </a:r>
            <a:br>
              <a:rPr lang="en-US" dirty="0"/>
            </a:br>
            <a:r>
              <a:rPr lang="en-US" dirty="0"/>
              <a:t>Additional Line If Needed</a:t>
            </a:r>
          </a:p>
        </p:txBody>
      </p:sp>
      <p:sp>
        <p:nvSpPr>
          <p:cNvPr id="36" name="Text Placeholder 36">
            <a:extLst>
              <a:ext uri="{FF2B5EF4-FFF2-40B4-BE49-F238E27FC236}">
                <a16:creationId xmlns:a16="http://schemas.microsoft.com/office/drawing/2014/main" id="{A8A37B4D-4435-8796-9E54-736FED31C1C6}"/>
              </a:ext>
            </a:extLst>
          </p:cNvPr>
          <p:cNvSpPr>
            <a:spLocks noGrp="1"/>
          </p:cNvSpPr>
          <p:nvPr>
            <p:ph type="body" sz="quarter" idx="38" hasCustomPrompt="1"/>
          </p:nvPr>
        </p:nvSpPr>
        <p:spPr>
          <a:xfrm>
            <a:off x="7495628" y="4875985"/>
            <a:ext cx="1899702" cy="1117683"/>
          </a:xfrm>
        </p:spPr>
        <p:txBody>
          <a:bodyPr lIns="0" tIns="0" rIns="0" bIns="0">
            <a:noAutofit/>
          </a:bodyPr>
          <a:lstStyle>
            <a:lvl1pPr marL="0" indent="0">
              <a:lnSpc>
                <a:spcPts val="1420"/>
              </a:lnSpc>
              <a:spcBef>
                <a:spcPts val="0"/>
              </a:spcBef>
              <a:buNone/>
              <a:defRPr sz="1600" b="1" i="0">
                <a:solidFill>
                  <a:schemeClr val="accent1"/>
                </a:solidFill>
                <a:latin typeface="Gentona SemiBold" pitchFamily="2" charset="77"/>
              </a:defRPr>
            </a:lvl1pPr>
            <a:lvl2pPr marL="11113" indent="0">
              <a:buNone/>
              <a:tabLst/>
              <a:defRPr sz="12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CLICK TO ADD TEXT UNDER PHOTO</a:t>
            </a:r>
          </a:p>
          <a:p>
            <a:pPr lvl="1"/>
            <a:r>
              <a:rPr lang="en-US" dirty="0"/>
              <a:t>Second Level</a:t>
            </a:r>
            <a:br>
              <a:rPr lang="en-US" dirty="0"/>
            </a:br>
            <a:r>
              <a:rPr lang="en-US" dirty="0"/>
              <a:t>Additional Line If Needed</a:t>
            </a:r>
          </a:p>
        </p:txBody>
      </p:sp>
      <p:sp>
        <p:nvSpPr>
          <p:cNvPr id="37" name="Text Placeholder 36">
            <a:extLst>
              <a:ext uri="{FF2B5EF4-FFF2-40B4-BE49-F238E27FC236}">
                <a16:creationId xmlns:a16="http://schemas.microsoft.com/office/drawing/2014/main" id="{9D2575F1-7642-EC1D-7230-C14994DEA378}"/>
              </a:ext>
            </a:extLst>
          </p:cNvPr>
          <p:cNvSpPr>
            <a:spLocks noGrp="1"/>
          </p:cNvSpPr>
          <p:nvPr>
            <p:ph type="body" sz="quarter" idx="39" hasCustomPrompt="1"/>
          </p:nvPr>
        </p:nvSpPr>
        <p:spPr>
          <a:xfrm>
            <a:off x="9876053" y="4875985"/>
            <a:ext cx="1921345" cy="1117683"/>
          </a:xfrm>
        </p:spPr>
        <p:txBody>
          <a:bodyPr lIns="0" tIns="0" rIns="0" bIns="0">
            <a:noAutofit/>
          </a:bodyPr>
          <a:lstStyle>
            <a:lvl1pPr marL="0" indent="0">
              <a:lnSpc>
                <a:spcPts val="1420"/>
              </a:lnSpc>
              <a:spcBef>
                <a:spcPts val="0"/>
              </a:spcBef>
              <a:buNone/>
              <a:defRPr sz="1600" b="1" i="0">
                <a:solidFill>
                  <a:schemeClr val="accent1"/>
                </a:solidFill>
                <a:latin typeface="Gentona SemiBold" pitchFamily="2" charset="77"/>
              </a:defRPr>
            </a:lvl1pPr>
            <a:lvl2pPr marL="11113" indent="0">
              <a:buNone/>
              <a:tabLst/>
              <a:defRPr sz="12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CLICK TO ADD TEXT UNDER PHOTO</a:t>
            </a:r>
          </a:p>
          <a:p>
            <a:pPr lvl="1"/>
            <a:r>
              <a:rPr lang="en-US" dirty="0"/>
              <a:t>Second Level</a:t>
            </a:r>
            <a:br>
              <a:rPr lang="en-US" dirty="0"/>
            </a:br>
            <a:r>
              <a:rPr lang="en-US" dirty="0"/>
              <a:t>Additional Line If Needed</a:t>
            </a:r>
          </a:p>
        </p:txBody>
      </p:sp>
      <p:pic>
        <p:nvPicPr>
          <p:cNvPr id="18" name="Picture 17">
            <a:extLst>
              <a:ext uri="{FF2B5EF4-FFF2-40B4-BE49-F238E27FC236}">
                <a16:creationId xmlns:a16="http://schemas.microsoft.com/office/drawing/2014/main" id="{96DD7EC1-2D5B-45C6-92F9-10708EECE87E}"/>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24" name="Footer Placeholder 2">
            <a:extLst>
              <a:ext uri="{FF2B5EF4-FFF2-40B4-BE49-F238E27FC236}">
                <a16:creationId xmlns:a16="http://schemas.microsoft.com/office/drawing/2014/main" id="{2BD86B02-7519-4ACE-1923-B54821EAAB21}"/>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26" name="Text Placeholder 31">
            <a:extLst>
              <a:ext uri="{FF2B5EF4-FFF2-40B4-BE49-F238E27FC236}">
                <a16:creationId xmlns:a16="http://schemas.microsoft.com/office/drawing/2014/main" id="{96E0EEBB-5441-E6E1-1DBB-E06C3DC296C3}"/>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27" name="Text Placeholder 31">
            <a:extLst>
              <a:ext uri="{FF2B5EF4-FFF2-40B4-BE49-F238E27FC236}">
                <a16:creationId xmlns:a16="http://schemas.microsoft.com/office/drawing/2014/main" id="{AE34218E-E72C-587F-3F79-B54EAA1F42C2}"/>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28" name="Slide Number Placeholder 3">
            <a:extLst>
              <a:ext uri="{FF2B5EF4-FFF2-40B4-BE49-F238E27FC236}">
                <a16:creationId xmlns:a16="http://schemas.microsoft.com/office/drawing/2014/main" id="{4A461C51-0F7E-EE61-C98B-3DC0A0C8BCE8}"/>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30" name="Picture 29">
            <a:extLst>
              <a:ext uri="{FF2B5EF4-FFF2-40B4-BE49-F238E27FC236}">
                <a16:creationId xmlns:a16="http://schemas.microsoft.com/office/drawing/2014/main" id="{B29AA8FF-BD44-36B9-A0D6-04527BDFD220}"/>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37174987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 Photo Layout with Captions">
    <p:bg>
      <p:bgPr>
        <a:solidFill>
          <a:schemeClr val="bg1"/>
        </a:solidFill>
        <a:effectLst/>
      </p:bgPr>
    </p:bg>
    <p:spTree>
      <p:nvGrpSpPr>
        <p:cNvPr id="1" name=""/>
        <p:cNvGrpSpPr/>
        <p:nvPr/>
      </p:nvGrpSpPr>
      <p:grpSpPr>
        <a:xfrm>
          <a:off x="0" y="0"/>
          <a:ext cx="0" cy="0"/>
          <a:chOff x="0" y="0"/>
          <a:chExt cx="0" cy="0"/>
        </a:xfrm>
      </p:grpSpPr>
      <p:sp>
        <p:nvSpPr>
          <p:cNvPr id="17" name="Picture Placeholder 17">
            <a:extLst>
              <a:ext uri="{FF2B5EF4-FFF2-40B4-BE49-F238E27FC236}">
                <a16:creationId xmlns:a16="http://schemas.microsoft.com/office/drawing/2014/main" id="{E53C56C6-4C3B-E997-6485-231A2A4A213B}"/>
              </a:ext>
            </a:extLst>
          </p:cNvPr>
          <p:cNvSpPr>
            <a:spLocks noGrp="1"/>
          </p:cNvSpPr>
          <p:nvPr>
            <p:ph type="pic" sz="quarter" idx="38" hasCustomPrompt="1"/>
          </p:nvPr>
        </p:nvSpPr>
        <p:spPr>
          <a:xfrm>
            <a:off x="379562" y="4013762"/>
            <a:ext cx="2023481" cy="1905644"/>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24" name="Text Placeholder 36">
            <a:extLst>
              <a:ext uri="{FF2B5EF4-FFF2-40B4-BE49-F238E27FC236}">
                <a16:creationId xmlns:a16="http://schemas.microsoft.com/office/drawing/2014/main" id="{87979EF4-5615-6DEA-E746-8A027ABFF6B0}"/>
              </a:ext>
            </a:extLst>
          </p:cNvPr>
          <p:cNvSpPr>
            <a:spLocks noGrp="1"/>
          </p:cNvSpPr>
          <p:nvPr>
            <p:ph type="body" sz="quarter" idx="39" hasCustomPrompt="1"/>
          </p:nvPr>
        </p:nvSpPr>
        <p:spPr>
          <a:xfrm>
            <a:off x="2552701" y="4013763"/>
            <a:ext cx="1411137" cy="1905644"/>
          </a:xfrm>
        </p:spPr>
        <p:txBody>
          <a:bodyPr lIns="0" tIns="0" rIns="0" bIns="0">
            <a:noAutofit/>
          </a:bodyPr>
          <a:lstStyle>
            <a:lvl1pPr marL="0" indent="0">
              <a:lnSpc>
                <a:spcPts val="1420"/>
              </a:lnSpc>
              <a:spcBef>
                <a:spcPts val="0"/>
              </a:spcBef>
              <a:buNone/>
              <a:defRPr sz="1600" b="1" i="0">
                <a:solidFill>
                  <a:schemeClr val="accent1"/>
                </a:solidFill>
                <a:latin typeface="Gentona SemiBold" pitchFamily="2" charset="77"/>
              </a:defRPr>
            </a:lvl1pPr>
            <a:lvl2pPr marL="11113" indent="0">
              <a:buNone/>
              <a:tabLst/>
              <a:defRPr sz="12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CLICK TO ADD TEXT HERE UNDER PHOTO</a:t>
            </a:r>
          </a:p>
          <a:p>
            <a:pPr lvl="1"/>
            <a:r>
              <a:rPr lang="en-US" dirty="0"/>
              <a:t>Second Level</a:t>
            </a:r>
            <a:br>
              <a:rPr lang="en-US" dirty="0"/>
            </a:br>
            <a:r>
              <a:rPr lang="en-US" dirty="0"/>
              <a:t>Additional Line If Needed</a:t>
            </a:r>
          </a:p>
        </p:txBody>
      </p:sp>
      <p:sp>
        <p:nvSpPr>
          <p:cNvPr id="26" name="Picture Placeholder 17">
            <a:extLst>
              <a:ext uri="{FF2B5EF4-FFF2-40B4-BE49-F238E27FC236}">
                <a16:creationId xmlns:a16="http://schemas.microsoft.com/office/drawing/2014/main" id="{C50C4AE9-7A0A-55C5-C6CB-DD88C20651FA}"/>
              </a:ext>
            </a:extLst>
          </p:cNvPr>
          <p:cNvSpPr>
            <a:spLocks noGrp="1"/>
          </p:cNvSpPr>
          <p:nvPr>
            <p:ph type="pic" sz="quarter" idx="40" hasCustomPrompt="1"/>
          </p:nvPr>
        </p:nvSpPr>
        <p:spPr>
          <a:xfrm>
            <a:off x="379562" y="1549962"/>
            <a:ext cx="2023481" cy="1905644"/>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27" name="Text Placeholder 36">
            <a:extLst>
              <a:ext uri="{FF2B5EF4-FFF2-40B4-BE49-F238E27FC236}">
                <a16:creationId xmlns:a16="http://schemas.microsoft.com/office/drawing/2014/main" id="{B462941B-1659-EE49-6331-1570AE34882D}"/>
              </a:ext>
            </a:extLst>
          </p:cNvPr>
          <p:cNvSpPr>
            <a:spLocks noGrp="1"/>
          </p:cNvSpPr>
          <p:nvPr>
            <p:ph type="body" sz="quarter" idx="41" hasCustomPrompt="1"/>
          </p:nvPr>
        </p:nvSpPr>
        <p:spPr>
          <a:xfrm>
            <a:off x="2552701" y="1549963"/>
            <a:ext cx="1411137" cy="1905644"/>
          </a:xfrm>
        </p:spPr>
        <p:txBody>
          <a:bodyPr lIns="0" tIns="0" rIns="0" bIns="0">
            <a:noAutofit/>
          </a:bodyPr>
          <a:lstStyle>
            <a:lvl1pPr marL="0" indent="0">
              <a:lnSpc>
                <a:spcPts val="1420"/>
              </a:lnSpc>
              <a:spcBef>
                <a:spcPts val="0"/>
              </a:spcBef>
              <a:buNone/>
              <a:defRPr sz="1600" b="1" i="0">
                <a:solidFill>
                  <a:schemeClr val="accent1"/>
                </a:solidFill>
                <a:latin typeface="Gentona SemiBold" pitchFamily="2" charset="77"/>
              </a:defRPr>
            </a:lvl1pPr>
            <a:lvl2pPr marL="11113" indent="0">
              <a:buNone/>
              <a:tabLst/>
              <a:defRPr sz="12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CLICK TO ADD TEXT HERE UNDER PHOTO</a:t>
            </a:r>
          </a:p>
          <a:p>
            <a:pPr lvl="1"/>
            <a:r>
              <a:rPr lang="en-US" dirty="0"/>
              <a:t>Second Level</a:t>
            </a:r>
            <a:br>
              <a:rPr lang="en-US" dirty="0"/>
            </a:br>
            <a:r>
              <a:rPr lang="en-US" dirty="0"/>
              <a:t>Additional Line If Needed</a:t>
            </a:r>
          </a:p>
        </p:txBody>
      </p:sp>
      <p:sp>
        <p:nvSpPr>
          <p:cNvPr id="28" name="Picture Placeholder 17">
            <a:extLst>
              <a:ext uri="{FF2B5EF4-FFF2-40B4-BE49-F238E27FC236}">
                <a16:creationId xmlns:a16="http://schemas.microsoft.com/office/drawing/2014/main" id="{B09A8A2C-DC9A-0D54-5616-5A1D7EBACFE2}"/>
              </a:ext>
            </a:extLst>
          </p:cNvPr>
          <p:cNvSpPr>
            <a:spLocks noGrp="1"/>
          </p:cNvSpPr>
          <p:nvPr>
            <p:ph type="pic" sz="quarter" idx="42" hasCustomPrompt="1"/>
          </p:nvPr>
        </p:nvSpPr>
        <p:spPr>
          <a:xfrm>
            <a:off x="4303861" y="4013761"/>
            <a:ext cx="2023481" cy="1905644"/>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30" name="Text Placeholder 36">
            <a:extLst>
              <a:ext uri="{FF2B5EF4-FFF2-40B4-BE49-F238E27FC236}">
                <a16:creationId xmlns:a16="http://schemas.microsoft.com/office/drawing/2014/main" id="{16D0805F-21F5-EA09-4B37-6749ED4DC32A}"/>
              </a:ext>
            </a:extLst>
          </p:cNvPr>
          <p:cNvSpPr>
            <a:spLocks noGrp="1"/>
          </p:cNvSpPr>
          <p:nvPr>
            <p:ph type="body" sz="quarter" idx="43" hasCustomPrompt="1"/>
          </p:nvPr>
        </p:nvSpPr>
        <p:spPr>
          <a:xfrm>
            <a:off x="6477000" y="4013762"/>
            <a:ext cx="1411137" cy="1905644"/>
          </a:xfrm>
        </p:spPr>
        <p:txBody>
          <a:bodyPr lIns="0" tIns="0" rIns="0" bIns="0">
            <a:noAutofit/>
          </a:bodyPr>
          <a:lstStyle>
            <a:lvl1pPr marL="0" indent="0">
              <a:lnSpc>
                <a:spcPts val="1420"/>
              </a:lnSpc>
              <a:spcBef>
                <a:spcPts val="0"/>
              </a:spcBef>
              <a:buNone/>
              <a:defRPr sz="1600" b="1" i="0">
                <a:solidFill>
                  <a:schemeClr val="accent1"/>
                </a:solidFill>
                <a:latin typeface="Gentona SemiBold" pitchFamily="2" charset="77"/>
              </a:defRPr>
            </a:lvl1pPr>
            <a:lvl2pPr marL="11113" indent="0">
              <a:buNone/>
              <a:tabLst/>
              <a:defRPr sz="12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CLICK TO ADD TEXT HERE UNDER PHOTO</a:t>
            </a:r>
          </a:p>
          <a:p>
            <a:pPr lvl="1"/>
            <a:r>
              <a:rPr lang="en-US" dirty="0"/>
              <a:t>Second Level</a:t>
            </a:r>
            <a:br>
              <a:rPr lang="en-US" dirty="0"/>
            </a:br>
            <a:r>
              <a:rPr lang="en-US" dirty="0"/>
              <a:t>Additional Line If Needed</a:t>
            </a:r>
          </a:p>
        </p:txBody>
      </p:sp>
      <p:sp>
        <p:nvSpPr>
          <p:cNvPr id="31" name="Picture Placeholder 17">
            <a:extLst>
              <a:ext uri="{FF2B5EF4-FFF2-40B4-BE49-F238E27FC236}">
                <a16:creationId xmlns:a16="http://schemas.microsoft.com/office/drawing/2014/main" id="{5C0CD8BD-F4B9-031F-2D0D-36343A795CA8}"/>
              </a:ext>
            </a:extLst>
          </p:cNvPr>
          <p:cNvSpPr>
            <a:spLocks noGrp="1"/>
          </p:cNvSpPr>
          <p:nvPr>
            <p:ph type="pic" sz="quarter" idx="44" hasCustomPrompt="1"/>
          </p:nvPr>
        </p:nvSpPr>
        <p:spPr>
          <a:xfrm>
            <a:off x="4303861" y="1549961"/>
            <a:ext cx="2023481" cy="1905644"/>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32" name="Text Placeholder 36">
            <a:extLst>
              <a:ext uri="{FF2B5EF4-FFF2-40B4-BE49-F238E27FC236}">
                <a16:creationId xmlns:a16="http://schemas.microsoft.com/office/drawing/2014/main" id="{6B097046-1B9B-873E-BE40-4907EC2FB3D9}"/>
              </a:ext>
            </a:extLst>
          </p:cNvPr>
          <p:cNvSpPr>
            <a:spLocks noGrp="1"/>
          </p:cNvSpPr>
          <p:nvPr>
            <p:ph type="body" sz="quarter" idx="45" hasCustomPrompt="1"/>
          </p:nvPr>
        </p:nvSpPr>
        <p:spPr>
          <a:xfrm>
            <a:off x="6477000" y="1549962"/>
            <a:ext cx="1411137" cy="1905644"/>
          </a:xfrm>
        </p:spPr>
        <p:txBody>
          <a:bodyPr lIns="0" tIns="0" rIns="0" bIns="0">
            <a:noAutofit/>
          </a:bodyPr>
          <a:lstStyle>
            <a:lvl1pPr marL="0" indent="0">
              <a:lnSpc>
                <a:spcPts val="1420"/>
              </a:lnSpc>
              <a:spcBef>
                <a:spcPts val="0"/>
              </a:spcBef>
              <a:buNone/>
              <a:defRPr sz="1600" b="1" i="0">
                <a:solidFill>
                  <a:schemeClr val="accent1"/>
                </a:solidFill>
                <a:latin typeface="Gentona SemiBold" pitchFamily="2" charset="77"/>
              </a:defRPr>
            </a:lvl1pPr>
            <a:lvl2pPr marL="11113" indent="0">
              <a:buNone/>
              <a:tabLst/>
              <a:defRPr sz="12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CLICK TO ADD TEXT HERE UNDER PHOTO</a:t>
            </a:r>
          </a:p>
          <a:p>
            <a:pPr lvl="1"/>
            <a:r>
              <a:rPr lang="en-US" dirty="0"/>
              <a:t>Second Level</a:t>
            </a:r>
            <a:br>
              <a:rPr lang="en-US" dirty="0"/>
            </a:br>
            <a:r>
              <a:rPr lang="en-US" dirty="0"/>
              <a:t>Additional Line If Needed</a:t>
            </a:r>
          </a:p>
        </p:txBody>
      </p:sp>
      <p:sp>
        <p:nvSpPr>
          <p:cNvPr id="38" name="Picture Placeholder 17">
            <a:extLst>
              <a:ext uri="{FF2B5EF4-FFF2-40B4-BE49-F238E27FC236}">
                <a16:creationId xmlns:a16="http://schemas.microsoft.com/office/drawing/2014/main" id="{09CCE2A2-A046-2B26-BFEF-EC12CDD48F75}"/>
              </a:ext>
            </a:extLst>
          </p:cNvPr>
          <p:cNvSpPr>
            <a:spLocks noGrp="1"/>
          </p:cNvSpPr>
          <p:nvPr>
            <p:ph type="pic" sz="quarter" idx="46" hasCustomPrompt="1"/>
          </p:nvPr>
        </p:nvSpPr>
        <p:spPr>
          <a:xfrm>
            <a:off x="8228160" y="4013762"/>
            <a:ext cx="2023481" cy="1905644"/>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39" name="Text Placeholder 36">
            <a:extLst>
              <a:ext uri="{FF2B5EF4-FFF2-40B4-BE49-F238E27FC236}">
                <a16:creationId xmlns:a16="http://schemas.microsoft.com/office/drawing/2014/main" id="{6D0B0FC4-DEF2-A6EA-21FE-6A62668C35A8}"/>
              </a:ext>
            </a:extLst>
          </p:cNvPr>
          <p:cNvSpPr>
            <a:spLocks noGrp="1"/>
          </p:cNvSpPr>
          <p:nvPr>
            <p:ph type="body" sz="quarter" idx="47" hasCustomPrompt="1"/>
          </p:nvPr>
        </p:nvSpPr>
        <p:spPr>
          <a:xfrm>
            <a:off x="10401299" y="4013763"/>
            <a:ext cx="1411137" cy="1905644"/>
          </a:xfrm>
        </p:spPr>
        <p:txBody>
          <a:bodyPr lIns="0" tIns="0" rIns="0" bIns="0">
            <a:noAutofit/>
          </a:bodyPr>
          <a:lstStyle>
            <a:lvl1pPr marL="0" indent="0">
              <a:lnSpc>
                <a:spcPts val="1420"/>
              </a:lnSpc>
              <a:spcBef>
                <a:spcPts val="0"/>
              </a:spcBef>
              <a:buNone/>
              <a:defRPr sz="1600" b="1" i="0">
                <a:solidFill>
                  <a:schemeClr val="accent1"/>
                </a:solidFill>
                <a:latin typeface="Gentona SemiBold" pitchFamily="2" charset="77"/>
              </a:defRPr>
            </a:lvl1pPr>
            <a:lvl2pPr marL="11113" indent="0">
              <a:buNone/>
              <a:tabLst/>
              <a:defRPr sz="12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CLICK TO ADD TEXT HERE UNDER PHOTO</a:t>
            </a:r>
          </a:p>
          <a:p>
            <a:pPr lvl="1"/>
            <a:r>
              <a:rPr lang="en-US" dirty="0"/>
              <a:t>Second Level</a:t>
            </a:r>
            <a:br>
              <a:rPr lang="en-US" dirty="0"/>
            </a:br>
            <a:r>
              <a:rPr lang="en-US" dirty="0"/>
              <a:t>Additional Line If Needed</a:t>
            </a:r>
          </a:p>
        </p:txBody>
      </p:sp>
      <p:sp>
        <p:nvSpPr>
          <p:cNvPr id="40" name="Picture Placeholder 17">
            <a:extLst>
              <a:ext uri="{FF2B5EF4-FFF2-40B4-BE49-F238E27FC236}">
                <a16:creationId xmlns:a16="http://schemas.microsoft.com/office/drawing/2014/main" id="{A75344FC-4E65-7CD6-78BC-2319BF4D99AA}"/>
              </a:ext>
            </a:extLst>
          </p:cNvPr>
          <p:cNvSpPr>
            <a:spLocks noGrp="1"/>
          </p:cNvSpPr>
          <p:nvPr>
            <p:ph type="pic" sz="quarter" idx="48" hasCustomPrompt="1"/>
          </p:nvPr>
        </p:nvSpPr>
        <p:spPr>
          <a:xfrm>
            <a:off x="8228160" y="1549962"/>
            <a:ext cx="2023481" cy="1905644"/>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41" name="Text Placeholder 36">
            <a:extLst>
              <a:ext uri="{FF2B5EF4-FFF2-40B4-BE49-F238E27FC236}">
                <a16:creationId xmlns:a16="http://schemas.microsoft.com/office/drawing/2014/main" id="{098888AE-C916-F554-F956-0B2E2C7E4F83}"/>
              </a:ext>
            </a:extLst>
          </p:cNvPr>
          <p:cNvSpPr>
            <a:spLocks noGrp="1"/>
          </p:cNvSpPr>
          <p:nvPr>
            <p:ph type="body" sz="quarter" idx="49" hasCustomPrompt="1"/>
          </p:nvPr>
        </p:nvSpPr>
        <p:spPr>
          <a:xfrm>
            <a:off x="10401299" y="1549963"/>
            <a:ext cx="1411137" cy="1905644"/>
          </a:xfrm>
        </p:spPr>
        <p:txBody>
          <a:bodyPr lIns="0" tIns="0" rIns="0" bIns="0">
            <a:noAutofit/>
          </a:bodyPr>
          <a:lstStyle>
            <a:lvl1pPr marL="0" indent="0">
              <a:lnSpc>
                <a:spcPts val="1420"/>
              </a:lnSpc>
              <a:spcBef>
                <a:spcPts val="0"/>
              </a:spcBef>
              <a:buNone/>
              <a:defRPr sz="1600" b="1" i="0">
                <a:solidFill>
                  <a:schemeClr val="accent1"/>
                </a:solidFill>
                <a:latin typeface="Gentona SemiBold" pitchFamily="2" charset="77"/>
              </a:defRPr>
            </a:lvl1pPr>
            <a:lvl2pPr marL="11113" indent="0">
              <a:buNone/>
              <a:tabLst/>
              <a:defRPr sz="1200" b="0" i="0">
                <a:solidFill>
                  <a:schemeClr val="tx2"/>
                </a:solidFill>
                <a:latin typeface="Gentona Book" pitchFamily="2" charset="77"/>
              </a:defRPr>
            </a:lvl2pPr>
            <a:lvl3pPr marL="914400" indent="0">
              <a:buNone/>
              <a:defRPr/>
            </a:lvl3pPr>
            <a:lvl4pPr marL="1371600" indent="0">
              <a:buNone/>
              <a:defRPr/>
            </a:lvl4pPr>
            <a:lvl5pPr marL="1828800" indent="0">
              <a:buNone/>
              <a:defRPr/>
            </a:lvl5pPr>
          </a:lstStyle>
          <a:p>
            <a:pPr lvl="0"/>
            <a:r>
              <a:rPr lang="en-US" dirty="0"/>
              <a:t>CLICK TO ADD TEXT HERE UNDER PHOTO</a:t>
            </a:r>
          </a:p>
          <a:p>
            <a:pPr lvl="1"/>
            <a:r>
              <a:rPr lang="en-US" dirty="0"/>
              <a:t>Second Level</a:t>
            </a:r>
            <a:br>
              <a:rPr lang="en-US" dirty="0"/>
            </a:br>
            <a:r>
              <a:rPr lang="en-US" dirty="0"/>
              <a:t>Additional Line If Needed</a:t>
            </a:r>
          </a:p>
        </p:txBody>
      </p:sp>
      <p:pic>
        <p:nvPicPr>
          <p:cNvPr id="19" name="Picture 18">
            <a:extLst>
              <a:ext uri="{FF2B5EF4-FFF2-40B4-BE49-F238E27FC236}">
                <a16:creationId xmlns:a16="http://schemas.microsoft.com/office/drawing/2014/main" id="{0BD060C9-418C-5559-BF39-6A5362469EF3}"/>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25" name="Footer Placeholder 2">
            <a:extLst>
              <a:ext uri="{FF2B5EF4-FFF2-40B4-BE49-F238E27FC236}">
                <a16:creationId xmlns:a16="http://schemas.microsoft.com/office/drawing/2014/main" id="{65205FE5-3086-48FA-9184-440E4AC71DED}"/>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29" name="Text Placeholder 31">
            <a:extLst>
              <a:ext uri="{FF2B5EF4-FFF2-40B4-BE49-F238E27FC236}">
                <a16:creationId xmlns:a16="http://schemas.microsoft.com/office/drawing/2014/main" id="{5B7FFED6-A8A6-9C72-AA39-5F1D3ED59009}"/>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33" name="Text Placeholder 31">
            <a:extLst>
              <a:ext uri="{FF2B5EF4-FFF2-40B4-BE49-F238E27FC236}">
                <a16:creationId xmlns:a16="http://schemas.microsoft.com/office/drawing/2014/main" id="{7BBB7875-A5DD-8B57-187D-875993DB9DC7}"/>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34" name="Slide Number Placeholder 3">
            <a:extLst>
              <a:ext uri="{FF2B5EF4-FFF2-40B4-BE49-F238E27FC236}">
                <a16:creationId xmlns:a16="http://schemas.microsoft.com/office/drawing/2014/main" id="{08A524CD-7795-0471-3FA2-685BCB88BE1E}"/>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36" name="Picture 35">
            <a:extLst>
              <a:ext uri="{FF2B5EF4-FFF2-40B4-BE49-F238E27FC236}">
                <a16:creationId xmlns:a16="http://schemas.microsoft.com/office/drawing/2014/main" id="{1D5A27A7-D1E7-160D-6387-1E7C345C6E93}"/>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32818332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 Photo Layout with Captions">
    <p:bg>
      <p:bgPr>
        <a:solidFill>
          <a:schemeClr val="bg1"/>
        </a:solidFill>
        <a:effectLst/>
      </p:bgPr>
    </p:bg>
    <p:spTree>
      <p:nvGrpSpPr>
        <p:cNvPr id="1" name=""/>
        <p:cNvGrpSpPr/>
        <p:nvPr/>
      </p:nvGrpSpPr>
      <p:grpSpPr>
        <a:xfrm>
          <a:off x="0" y="0"/>
          <a:ext cx="0" cy="0"/>
          <a:chOff x="0" y="0"/>
          <a:chExt cx="0" cy="0"/>
        </a:xfrm>
      </p:grpSpPr>
      <p:sp>
        <p:nvSpPr>
          <p:cNvPr id="8" name="Picture Placeholder 17">
            <a:extLst>
              <a:ext uri="{FF2B5EF4-FFF2-40B4-BE49-F238E27FC236}">
                <a16:creationId xmlns:a16="http://schemas.microsoft.com/office/drawing/2014/main" id="{F646DD3A-E41A-0F8F-B25D-0B58E1FAAE0C}"/>
              </a:ext>
            </a:extLst>
          </p:cNvPr>
          <p:cNvSpPr>
            <a:spLocks noGrp="1"/>
          </p:cNvSpPr>
          <p:nvPr>
            <p:ph type="pic" sz="quarter" idx="14" hasCustomPrompt="1"/>
          </p:nvPr>
        </p:nvSpPr>
        <p:spPr>
          <a:xfrm>
            <a:off x="379562" y="1418776"/>
            <a:ext cx="1942891" cy="1705426"/>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9" name="Text Placeholder 31">
            <a:extLst>
              <a:ext uri="{FF2B5EF4-FFF2-40B4-BE49-F238E27FC236}">
                <a16:creationId xmlns:a16="http://schemas.microsoft.com/office/drawing/2014/main" id="{A0E6366E-975B-B0AE-38D4-6B46CF299E2C}"/>
              </a:ext>
            </a:extLst>
          </p:cNvPr>
          <p:cNvSpPr>
            <a:spLocks noGrp="1"/>
          </p:cNvSpPr>
          <p:nvPr>
            <p:ph type="body" sz="quarter" idx="20" hasCustomPrompt="1"/>
          </p:nvPr>
        </p:nvSpPr>
        <p:spPr>
          <a:xfrm>
            <a:off x="379562" y="3252604"/>
            <a:ext cx="1942891" cy="430397"/>
          </a:xfrm>
          <a:prstGeom prst="rect">
            <a:avLst/>
          </a:prstGeom>
        </p:spPr>
        <p:txBody>
          <a:bodyPr lIns="0" tIns="0" rIns="0" bIns="0" anchor="t">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1" i="0">
                <a:solidFill>
                  <a:schemeClr val="accent1"/>
                </a:solidFill>
                <a:latin typeface="Gentona SemiBold" pitchFamily="2" charset="77"/>
              </a:defRPr>
            </a:lvl1pPr>
          </a:lstStyle>
          <a:p>
            <a:pPr lvl="0"/>
            <a:r>
              <a:rPr lang="en-US" dirty="0"/>
              <a:t>TITLE/NAME</a:t>
            </a:r>
          </a:p>
        </p:txBody>
      </p:sp>
      <p:sp>
        <p:nvSpPr>
          <p:cNvPr id="10" name="Picture Placeholder 17">
            <a:extLst>
              <a:ext uri="{FF2B5EF4-FFF2-40B4-BE49-F238E27FC236}">
                <a16:creationId xmlns:a16="http://schemas.microsoft.com/office/drawing/2014/main" id="{00A279D0-74DF-EACF-927A-341D1E6CC8FA}"/>
              </a:ext>
            </a:extLst>
          </p:cNvPr>
          <p:cNvSpPr>
            <a:spLocks noGrp="1"/>
          </p:cNvSpPr>
          <p:nvPr>
            <p:ph type="pic" sz="quarter" idx="21" hasCustomPrompt="1"/>
          </p:nvPr>
        </p:nvSpPr>
        <p:spPr>
          <a:xfrm>
            <a:off x="379562" y="3938258"/>
            <a:ext cx="1942891" cy="1705426"/>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12" name="Text Placeholder 31">
            <a:extLst>
              <a:ext uri="{FF2B5EF4-FFF2-40B4-BE49-F238E27FC236}">
                <a16:creationId xmlns:a16="http://schemas.microsoft.com/office/drawing/2014/main" id="{DC3B771F-19D9-EDD0-4C85-5636415B1279}"/>
              </a:ext>
            </a:extLst>
          </p:cNvPr>
          <p:cNvSpPr>
            <a:spLocks noGrp="1"/>
          </p:cNvSpPr>
          <p:nvPr>
            <p:ph type="body" sz="quarter" idx="22" hasCustomPrompt="1"/>
          </p:nvPr>
        </p:nvSpPr>
        <p:spPr>
          <a:xfrm>
            <a:off x="379562" y="5772086"/>
            <a:ext cx="1942891" cy="430397"/>
          </a:xfrm>
          <a:prstGeom prst="rect">
            <a:avLst/>
          </a:prstGeom>
        </p:spPr>
        <p:txBody>
          <a:bodyPr lIns="0" tIns="0" rIns="0" bIns="0" anchor="t">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1" i="0">
                <a:solidFill>
                  <a:schemeClr val="accent1"/>
                </a:solidFill>
                <a:latin typeface="Gentona SemiBold" pitchFamily="2" charset="77"/>
              </a:defRPr>
            </a:lvl1pPr>
          </a:lstStyle>
          <a:p>
            <a:pPr lvl="0"/>
            <a:r>
              <a:rPr lang="en-US" dirty="0"/>
              <a:t>TITLE/NAME</a:t>
            </a:r>
          </a:p>
        </p:txBody>
      </p:sp>
      <p:sp>
        <p:nvSpPr>
          <p:cNvPr id="14" name="Picture Placeholder 17">
            <a:extLst>
              <a:ext uri="{FF2B5EF4-FFF2-40B4-BE49-F238E27FC236}">
                <a16:creationId xmlns:a16="http://schemas.microsoft.com/office/drawing/2014/main" id="{3C48D3DE-DC35-D428-36A5-93DED1252647}"/>
              </a:ext>
            </a:extLst>
          </p:cNvPr>
          <p:cNvSpPr>
            <a:spLocks noGrp="1"/>
          </p:cNvSpPr>
          <p:nvPr>
            <p:ph type="pic" sz="quarter" idx="23" hasCustomPrompt="1"/>
          </p:nvPr>
        </p:nvSpPr>
        <p:spPr>
          <a:xfrm>
            <a:off x="2752058" y="1418776"/>
            <a:ext cx="1942891" cy="1705426"/>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18" name="Text Placeholder 31">
            <a:extLst>
              <a:ext uri="{FF2B5EF4-FFF2-40B4-BE49-F238E27FC236}">
                <a16:creationId xmlns:a16="http://schemas.microsoft.com/office/drawing/2014/main" id="{25A35BDD-A5F4-5039-9F39-D7AC80F7B794}"/>
              </a:ext>
            </a:extLst>
          </p:cNvPr>
          <p:cNvSpPr>
            <a:spLocks noGrp="1"/>
          </p:cNvSpPr>
          <p:nvPr>
            <p:ph type="body" sz="quarter" idx="24" hasCustomPrompt="1"/>
          </p:nvPr>
        </p:nvSpPr>
        <p:spPr>
          <a:xfrm>
            <a:off x="2752058" y="3252604"/>
            <a:ext cx="1942891" cy="430397"/>
          </a:xfrm>
          <a:prstGeom prst="rect">
            <a:avLst/>
          </a:prstGeom>
        </p:spPr>
        <p:txBody>
          <a:bodyPr lIns="0" tIns="0" rIns="0" bIns="0" anchor="t">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1" i="0">
                <a:solidFill>
                  <a:schemeClr val="accent1"/>
                </a:solidFill>
                <a:latin typeface="Gentona SemiBold" pitchFamily="2" charset="77"/>
              </a:defRPr>
            </a:lvl1pPr>
          </a:lstStyle>
          <a:p>
            <a:pPr lvl="0"/>
            <a:r>
              <a:rPr lang="en-US" dirty="0"/>
              <a:t>TITLE/NAME</a:t>
            </a:r>
          </a:p>
        </p:txBody>
      </p:sp>
      <p:sp>
        <p:nvSpPr>
          <p:cNvPr id="19" name="Picture Placeholder 17">
            <a:extLst>
              <a:ext uri="{FF2B5EF4-FFF2-40B4-BE49-F238E27FC236}">
                <a16:creationId xmlns:a16="http://schemas.microsoft.com/office/drawing/2014/main" id="{D81ECC07-7650-335A-464E-C1D6C93EF565}"/>
              </a:ext>
            </a:extLst>
          </p:cNvPr>
          <p:cNvSpPr>
            <a:spLocks noGrp="1"/>
          </p:cNvSpPr>
          <p:nvPr>
            <p:ph type="pic" sz="quarter" idx="25" hasCustomPrompt="1"/>
          </p:nvPr>
        </p:nvSpPr>
        <p:spPr>
          <a:xfrm>
            <a:off x="2752058" y="3938258"/>
            <a:ext cx="1942891" cy="1705426"/>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20" name="Text Placeholder 31">
            <a:extLst>
              <a:ext uri="{FF2B5EF4-FFF2-40B4-BE49-F238E27FC236}">
                <a16:creationId xmlns:a16="http://schemas.microsoft.com/office/drawing/2014/main" id="{A2E42B27-719C-CA80-49F6-02573BD32854}"/>
              </a:ext>
            </a:extLst>
          </p:cNvPr>
          <p:cNvSpPr>
            <a:spLocks noGrp="1"/>
          </p:cNvSpPr>
          <p:nvPr>
            <p:ph type="body" sz="quarter" idx="26" hasCustomPrompt="1"/>
          </p:nvPr>
        </p:nvSpPr>
        <p:spPr>
          <a:xfrm>
            <a:off x="2752058" y="5772086"/>
            <a:ext cx="1942891" cy="430397"/>
          </a:xfrm>
          <a:prstGeom prst="rect">
            <a:avLst/>
          </a:prstGeom>
        </p:spPr>
        <p:txBody>
          <a:bodyPr lIns="0" tIns="0" rIns="0" bIns="0" anchor="t">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1" i="0">
                <a:solidFill>
                  <a:schemeClr val="accent1"/>
                </a:solidFill>
                <a:latin typeface="Gentona SemiBold" pitchFamily="2" charset="77"/>
              </a:defRPr>
            </a:lvl1pPr>
          </a:lstStyle>
          <a:p>
            <a:pPr lvl="0"/>
            <a:r>
              <a:rPr lang="en-US" dirty="0"/>
              <a:t>TITLE/NAME</a:t>
            </a:r>
          </a:p>
        </p:txBody>
      </p:sp>
      <p:sp>
        <p:nvSpPr>
          <p:cNvPr id="21" name="Picture Placeholder 17">
            <a:extLst>
              <a:ext uri="{FF2B5EF4-FFF2-40B4-BE49-F238E27FC236}">
                <a16:creationId xmlns:a16="http://schemas.microsoft.com/office/drawing/2014/main" id="{5BCF8A25-76F9-D759-8C25-EAB08CD477EC}"/>
              </a:ext>
            </a:extLst>
          </p:cNvPr>
          <p:cNvSpPr>
            <a:spLocks noGrp="1"/>
          </p:cNvSpPr>
          <p:nvPr>
            <p:ph type="pic" sz="quarter" idx="27" hasCustomPrompt="1"/>
          </p:nvPr>
        </p:nvSpPr>
        <p:spPr>
          <a:xfrm>
            <a:off x="5124554" y="1418776"/>
            <a:ext cx="1942891" cy="1705426"/>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22" name="Text Placeholder 31">
            <a:extLst>
              <a:ext uri="{FF2B5EF4-FFF2-40B4-BE49-F238E27FC236}">
                <a16:creationId xmlns:a16="http://schemas.microsoft.com/office/drawing/2014/main" id="{B0A2F543-32E7-6930-B6F1-5982ACC5D7BF}"/>
              </a:ext>
            </a:extLst>
          </p:cNvPr>
          <p:cNvSpPr>
            <a:spLocks noGrp="1"/>
          </p:cNvSpPr>
          <p:nvPr>
            <p:ph type="body" sz="quarter" idx="28" hasCustomPrompt="1"/>
          </p:nvPr>
        </p:nvSpPr>
        <p:spPr>
          <a:xfrm>
            <a:off x="5124554" y="3252604"/>
            <a:ext cx="1942891" cy="430397"/>
          </a:xfrm>
          <a:prstGeom prst="rect">
            <a:avLst/>
          </a:prstGeom>
        </p:spPr>
        <p:txBody>
          <a:bodyPr lIns="0" tIns="0" rIns="0" bIns="0" anchor="t">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1" i="0">
                <a:solidFill>
                  <a:schemeClr val="accent1"/>
                </a:solidFill>
                <a:latin typeface="Gentona SemiBold" pitchFamily="2" charset="77"/>
              </a:defRPr>
            </a:lvl1pPr>
          </a:lstStyle>
          <a:p>
            <a:pPr lvl="0"/>
            <a:r>
              <a:rPr lang="en-US" dirty="0"/>
              <a:t>TITLE/NAME</a:t>
            </a:r>
          </a:p>
        </p:txBody>
      </p:sp>
      <p:sp>
        <p:nvSpPr>
          <p:cNvPr id="23" name="Picture Placeholder 17">
            <a:extLst>
              <a:ext uri="{FF2B5EF4-FFF2-40B4-BE49-F238E27FC236}">
                <a16:creationId xmlns:a16="http://schemas.microsoft.com/office/drawing/2014/main" id="{E4B04EC8-9676-84A4-5DA2-6BA86EF34BB1}"/>
              </a:ext>
            </a:extLst>
          </p:cNvPr>
          <p:cNvSpPr>
            <a:spLocks noGrp="1"/>
          </p:cNvSpPr>
          <p:nvPr>
            <p:ph type="pic" sz="quarter" idx="29" hasCustomPrompt="1"/>
          </p:nvPr>
        </p:nvSpPr>
        <p:spPr>
          <a:xfrm>
            <a:off x="5124554" y="3938258"/>
            <a:ext cx="1942891" cy="1705426"/>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24" name="Text Placeholder 31">
            <a:extLst>
              <a:ext uri="{FF2B5EF4-FFF2-40B4-BE49-F238E27FC236}">
                <a16:creationId xmlns:a16="http://schemas.microsoft.com/office/drawing/2014/main" id="{2A7FF716-AC2A-FC58-3E3F-514DBEF7D0D7}"/>
              </a:ext>
            </a:extLst>
          </p:cNvPr>
          <p:cNvSpPr>
            <a:spLocks noGrp="1"/>
          </p:cNvSpPr>
          <p:nvPr>
            <p:ph type="body" sz="quarter" idx="30" hasCustomPrompt="1"/>
          </p:nvPr>
        </p:nvSpPr>
        <p:spPr>
          <a:xfrm>
            <a:off x="5124554" y="5772086"/>
            <a:ext cx="1942891" cy="430397"/>
          </a:xfrm>
          <a:prstGeom prst="rect">
            <a:avLst/>
          </a:prstGeom>
        </p:spPr>
        <p:txBody>
          <a:bodyPr lIns="0" tIns="0" rIns="0" bIns="0" anchor="t">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1" i="0">
                <a:solidFill>
                  <a:schemeClr val="accent1"/>
                </a:solidFill>
                <a:latin typeface="Gentona SemiBold" pitchFamily="2" charset="77"/>
              </a:defRPr>
            </a:lvl1pPr>
          </a:lstStyle>
          <a:p>
            <a:pPr lvl="0"/>
            <a:r>
              <a:rPr lang="en-US" dirty="0"/>
              <a:t>TITLE/NAME</a:t>
            </a:r>
          </a:p>
        </p:txBody>
      </p:sp>
      <p:sp>
        <p:nvSpPr>
          <p:cNvPr id="25" name="Picture Placeholder 17">
            <a:extLst>
              <a:ext uri="{FF2B5EF4-FFF2-40B4-BE49-F238E27FC236}">
                <a16:creationId xmlns:a16="http://schemas.microsoft.com/office/drawing/2014/main" id="{FE722D10-7691-CD66-49BE-0752DC21BDCC}"/>
              </a:ext>
            </a:extLst>
          </p:cNvPr>
          <p:cNvSpPr>
            <a:spLocks noGrp="1"/>
          </p:cNvSpPr>
          <p:nvPr>
            <p:ph type="pic" sz="quarter" idx="31" hasCustomPrompt="1"/>
          </p:nvPr>
        </p:nvSpPr>
        <p:spPr>
          <a:xfrm>
            <a:off x="7497050" y="1418776"/>
            <a:ext cx="1942891" cy="1705426"/>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26" name="Text Placeholder 31">
            <a:extLst>
              <a:ext uri="{FF2B5EF4-FFF2-40B4-BE49-F238E27FC236}">
                <a16:creationId xmlns:a16="http://schemas.microsoft.com/office/drawing/2014/main" id="{CF585A2D-5314-F835-2841-A8F09DC2FD02}"/>
              </a:ext>
            </a:extLst>
          </p:cNvPr>
          <p:cNvSpPr>
            <a:spLocks noGrp="1"/>
          </p:cNvSpPr>
          <p:nvPr>
            <p:ph type="body" sz="quarter" idx="32" hasCustomPrompt="1"/>
          </p:nvPr>
        </p:nvSpPr>
        <p:spPr>
          <a:xfrm>
            <a:off x="7497050" y="3252604"/>
            <a:ext cx="1942891" cy="430397"/>
          </a:xfrm>
          <a:prstGeom prst="rect">
            <a:avLst/>
          </a:prstGeom>
        </p:spPr>
        <p:txBody>
          <a:bodyPr lIns="0" tIns="0" rIns="0" bIns="0" anchor="t">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1" i="0">
                <a:solidFill>
                  <a:schemeClr val="accent1"/>
                </a:solidFill>
                <a:latin typeface="Gentona SemiBold" pitchFamily="2" charset="77"/>
              </a:defRPr>
            </a:lvl1pPr>
          </a:lstStyle>
          <a:p>
            <a:pPr lvl="0"/>
            <a:r>
              <a:rPr lang="en-US" dirty="0"/>
              <a:t>TITLE/NAME</a:t>
            </a:r>
          </a:p>
        </p:txBody>
      </p:sp>
      <p:sp>
        <p:nvSpPr>
          <p:cNvPr id="27" name="Picture Placeholder 17">
            <a:extLst>
              <a:ext uri="{FF2B5EF4-FFF2-40B4-BE49-F238E27FC236}">
                <a16:creationId xmlns:a16="http://schemas.microsoft.com/office/drawing/2014/main" id="{73CA686A-17CA-23CC-1C44-88A835E482DC}"/>
              </a:ext>
            </a:extLst>
          </p:cNvPr>
          <p:cNvSpPr>
            <a:spLocks noGrp="1"/>
          </p:cNvSpPr>
          <p:nvPr>
            <p:ph type="pic" sz="quarter" idx="33" hasCustomPrompt="1"/>
          </p:nvPr>
        </p:nvSpPr>
        <p:spPr>
          <a:xfrm>
            <a:off x="7497050" y="3938258"/>
            <a:ext cx="1942891" cy="1705426"/>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28" name="Text Placeholder 31">
            <a:extLst>
              <a:ext uri="{FF2B5EF4-FFF2-40B4-BE49-F238E27FC236}">
                <a16:creationId xmlns:a16="http://schemas.microsoft.com/office/drawing/2014/main" id="{BC2B6BA4-21FA-282C-5F72-59A15269F8A1}"/>
              </a:ext>
            </a:extLst>
          </p:cNvPr>
          <p:cNvSpPr>
            <a:spLocks noGrp="1"/>
          </p:cNvSpPr>
          <p:nvPr>
            <p:ph type="body" sz="quarter" idx="34" hasCustomPrompt="1"/>
          </p:nvPr>
        </p:nvSpPr>
        <p:spPr>
          <a:xfrm>
            <a:off x="7497050" y="5772086"/>
            <a:ext cx="1942891" cy="430397"/>
          </a:xfrm>
          <a:prstGeom prst="rect">
            <a:avLst/>
          </a:prstGeom>
        </p:spPr>
        <p:txBody>
          <a:bodyPr lIns="0" tIns="0" rIns="0" bIns="0" anchor="t">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1" i="0">
                <a:solidFill>
                  <a:schemeClr val="accent1"/>
                </a:solidFill>
                <a:latin typeface="Gentona SemiBold" pitchFamily="2" charset="77"/>
              </a:defRPr>
            </a:lvl1pPr>
          </a:lstStyle>
          <a:p>
            <a:pPr lvl="0"/>
            <a:r>
              <a:rPr lang="en-US" dirty="0"/>
              <a:t>TITLE/NAME</a:t>
            </a:r>
          </a:p>
        </p:txBody>
      </p:sp>
      <p:sp>
        <p:nvSpPr>
          <p:cNvPr id="29" name="Picture Placeholder 17">
            <a:extLst>
              <a:ext uri="{FF2B5EF4-FFF2-40B4-BE49-F238E27FC236}">
                <a16:creationId xmlns:a16="http://schemas.microsoft.com/office/drawing/2014/main" id="{BA289A52-B5A2-81EB-BAF1-724030706137}"/>
              </a:ext>
            </a:extLst>
          </p:cNvPr>
          <p:cNvSpPr>
            <a:spLocks noGrp="1"/>
          </p:cNvSpPr>
          <p:nvPr>
            <p:ph type="pic" sz="quarter" idx="35" hasCustomPrompt="1"/>
          </p:nvPr>
        </p:nvSpPr>
        <p:spPr>
          <a:xfrm>
            <a:off x="9869546" y="1418776"/>
            <a:ext cx="1942891" cy="1705426"/>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30" name="Text Placeholder 31">
            <a:extLst>
              <a:ext uri="{FF2B5EF4-FFF2-40B4-BE49-F238E27FC236}">
                <a16:creationId xmlns:a16="http://schemas.microsoft.com/office/drawing/2014/main" id="{AFF2A87E-A317-F73D-58E4-641FD1D38FE4}"/>
              </a:ext>
            </a:extLst>
          </p:cNvPr>
          <p:cNvSpPr>
            <a:spLocks noGrp="1"/>
          </p:cNvSpPr>
          <p:nvPr>
            <p:ph type="body" sz="quarter" idx="36" hasCustomPrompt="1"/>
          </p:nvPr>
        </p:nvSpPr>
        <p:spPr>
          <a:xfrm>
            <a:off x="9869546" y="3252604"/>
            <a:ext cx="1942891" cy="430397"/>
          </a:xfrm>
          <a:prstGeom prst="rect">
            <a:avLst/>
          </a:prstGeom>
        </p:spPr>
        <p:txBody>
          <a:bodyPr lIns="0" tIns="0" rIns="0" bIns="0" anchor="t">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1" i="0">
                <a:solidFill>
                  <a:schemeClr val="accent1"/>
                </a:solidFill>
                <a:latin typeface="Gentona SemiBold" pitchFamily="2" charset="77"/>
              </a:defRPr>
            </a:lvl1pPr>
          </a:lstStyle>
          <a:p>
            <a:pPr lvl="0"/>
            <a:r>
              <a:rPr lang="en-US" dirty="0"/>
              <a:t>TITLE/NAME</a:t>
            </a:r>
          </a:p>
        </p:txBody>
      </p:sp>
      <p:sp>
        <p:nvSpPr>
          <p:cNvPr id="31" name="Picture Placeholder 17">
            <a:extLst>
              <a:ext uri="{FF2B5EF4-FFF2-40B4-BE49-F238E27FC236}">
                <a16:creationId xmlns:a16="http://schemas.microsoft.com/office/drawing/2014/main" id="{E4516C02-4749-E7FB-6750-BDA128DC6C8F}"/>
              </a:ext>
            </a:extLst>
          </p:cNvPr>
          <p:cNvSpPr>
            <a:spLocks noGrp="1"/>
          </p:cNvSpPr>
          <p:nvPr>
            <p:ph type="pic" sz="quarter" idx="37" hasCustomPrompt="1"/>
          </p:nvPr>
        </p:nvSpPr>
        <p:spPr>
          <a:xfrm>
            <a:off x="9869546" y="3938258"/>
            <a:ext cx="1942891" cy="1705426"/>
          </a:xfrm>
          <a:prstGeom prst="rect">
            <a:avLst/>
          </a:prstGeom>
          <a:solidFill>
            <a:schemeClr val="bg1"/>
          </a:solidFill>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a:p>
            <a:endParaRPr lang="en-US" dirty="0"/>
          </a:p>
        </p:txBody>
      </p:sp>
      <p:sp>
        <p:nvSpPr>
          <p:cNvPr id="32" name="Text Placeholder 31">
            <a:extLst>
              <a:ext uri="{FF2B5EF4-FFF2-40B4-BE49-F238E27FC236}">
                <a16:creationId xmlns:a16="http://schemas.microsoft.com/office/drawing/2014/main" id="{F5D3F7E8-ABA3-6E22-EA11-12E38B0492AF}"/>
              </a:ext>
            </a:extLst>
          </p:cNvPr>
          <p:cNvSpPr>
            <a:spLocks noGrp="1"/>
          </p:cNvSpPr>
          <p:nvPr>
            <p:ph type="body" sz="quarter" idx="38" hasCustomPrompt="1"/>
          </p:nvPr>
        </p:nvSpPr>
        <p:spPr>
          <a:xfrm>
            <a:off x="9869546" y="5772086"/>
            <a:ext cx="1942891" cy="430397"/>
          </a:xfrm>
          <a:prstGeom prst="rect">
            <a:avLst/>
          </a:prstGeom>
        </p:spPr>
        <p:txBody>
          <a:bodyPr lIns="0" tIns="0" rIns="0" bIns="0" anchor="t">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1" i="0">
                <a:solidFill>
                  <a:schemeClr val="accent1"/>
                </a:solidFill>
                <a:latin typeface="Gentona SemiBold" pitchFamily="2" charset="77"/>
              </a:defRPr>
            </a:lvl1pPr>
          </a:lstStyle>
          <a:p>
            <a:pPr lvl="0"/>
            <a:r>
              <a:rPr lang="en-US" dirty="0"/>
              <a:t>TITLE/NAME</a:t>
            </a:r>
          </a:p>
        </p:txBody>
      </p:sp>
      <p:pic>
        <p:nvPicPr>
          <p:cNvPr id="33" name="Picture 32">
            <a:extLst>
              <a:ext uri="{FF2B5EF4-FFF2-40B4-BE49-F238E27FC236}">
                <a16:creationId xmlns:a16="http://schemas.microsoft.com/office/drawing/2014/main" id="{8B2F7C52-2432-7016-BFD0-E1801137ECEF}"/>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38" name="Footer Placeholder 2">
            <a:extLst>
              <a:ext uri="{FF2B5EF4-FFF2-40B4-BE49-F238E27FC236}">
                <a16:creationId xmlns:a16="http://schemas.microsoft.com/office/drawing/2014/main" id="{9A369339-89B6-A24C-4E40-344BF598B130}"/>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40" name="Text Placeholder 31">
            <a:extLst>
              <a:ext uri="{FF2B5EF4-FFF2-40B4-BE49-F238E27FC236}">
                <a16:creationId xmlns:a16="http://schemas.microsoft.com/office/drawing/2014/main" id="{6F33F1B5-57CE-25D5-BDEC-22C2E1935370}"/>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41" name="Text Placeholder 31">
            <a:extLst>
              <a:ext uri="{FF2B5EF4-FFF2-40B4-BE49-F238E27FC236}">
                <a16:creationId xmlns:a16="http://schemas.microsoft.com/office/drawing/2014/main" id="{5906D8C4-B48B-9CC1-EEB0-4705272600A0}"/>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42" name="Slide Number Placeholder 3">
            <a:extLst>
              <a:ext uri="{FF2B5EF4-FFF2-40B4-BE49-F238E27FC236}">
                <a16:creationId xmlns:a16="http://schemas.microsoft.com/office/drawing/2014/main" id="{1B395CEC-A67F-90D2-DB07-C0DC508A9C77}"/>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43" name="Picture 42">
            <a:extLst>
              <a:ext uri="{FF2B5EF4-FFF2-40B4-BE49-F238E27FC236}">
                <a16:creationId xmlns:a16="http://schemas.microsoft.com/office/drawing/2014/main" id="{BD3EB675-F153-61C5-E7AD-4F8F0CA706BA}"/>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1474633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ank You 1">
    <p:bg>
      <p:bgPr>
        <a:gradFill>
          <a:gsLst>
            <a:gs pos="0">
              <a:schemeClr val="accent1"/>
            </a:gs>
            <a:gs pos="99000">
              <a:schemeClr val="tx2"/>
            </a:gs>
          </a:gsLst>
          <a:lin ang="5400000" scaled="0"/>
        </a:gra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FD3757-23E3-A144-B3F4-141D0A528D0B}"/>
              </a:ext>
            </a:extLst>
          </p:cNvPr>
          <p:cNvSpPr>
            <a:spLocks noGrp="1"/>
          </p:cNvSpPr>
          <p:nvPr>
            <p:ph type="body" sz="quarter" idx="13" hasCustomPrompt="1"/>
          </p:nvPr>
        </p:nvSpPr>
        <p:spPr>
          <a:xfrm>
            <a:off x="2220118" y="2514596"/>
            <a:ext cx="7751762" cy="1987827"/>
          </a:xfrm>
        </p:spPr>
        <p:txBody>
          <a:bodyPr anchor="ctr">
            <a:normAutofit/>
          </a:bodyPr>
          <a:lstStyle>
            <a:lvl1pPr marL="0" indent="0" algn="ctr">
              <a:lnSpc>
                <a:spcPts val="6900"/>
              </a:lnSpc>
              <a:buNone/>
              <a:defRPr sz="8000" b="1" i="0">
                <a:solidFill>
                  <a:schemeClr val="bg1"/>
                </a:solidFill>
                <a:latin typeface="Obviously Extd Blck" pitchFamily="82" charset="77"/>
              </a:defRPr>
            </a:lvl1pPr>
          </a:lstStyle>
          <a:p>
            <a:pPr lvl="0"/>
            <a:r>
              <a:rPr lang="en-US" dirty="0"/>
              <a:t>THANK YOU</a:t>
            </a:r>
          </a:p>
        </p:txBody>
      </p:sp>
      <p:pic>
        <p:nvPicPr>
          <p:cNvPr id="9" name="Picture 8">
            <a:extLst>
              <a:ext uri="{FF2B5EF4-FFF2-40B4-BE49-F238E27FC236}">
                <a16:creationId xmlns:a16="http://schemas.microsoft.com/office/drawing/2014/main" id="{0163EDB6-0804-5715-3B72-C1D11A33144F}"/>
              </a:ext>
            </a:extLst>
          </p:cNvPr>
          <p:cNvPicPr>
            <a:picLocks noChangeAspect="1"/>
          </p:cNvPicPr>
          <p:nvPr userDrawn="1"/>
        </p:nvPicPr>
        <p:blipFill>
          <a:blip r:embed="rId2"/>
          <a:stretch>
            <a:fillRect/>
          </a:stretch>
        </p:blipFill>
        <p:spPr>
          <a:xfrm>
            <a:off x="4964188" y="5985164"/>
            <a:ext cx="2263623" cy="576503"/>
          </a:xfrm>
          <a:prstGeom prst="rect">
            <a:avLst/>
          </a:prstGeom>
        </p:spPr>
      </p:pic>
      <p:pic>
        <p:nvPicPr>
          <p:cNvPr id="6" name="Picture 5">
            <a:extLst>
              <a:ext uri="{FF2B5EF4-FFF2-40B4-BE49-F238E27FC236}">
                <a16:creationId xmlns:a16="http://schemas.microsoft.com/office/drawing/2014/main" id="{BD255696-DC4B-D10D-D942-59BCBC24C601}"/>
              </a:ext>
            </a:extLst>
          </p:cNvPr>
          <p:cNvPicPr>
            <a:picLocks noChangeAspect="1"/>
          </p:cNvPicPr>
          <p:nvPr userDrawn="1"/>
        </p:nvPicPr>
        <p:blipFill>
          <a:blip r:embed="rId3"/>
          <a:stretch>
            <a:fillRect/>
          </a:stretch>
        </p:blipFill>
        <p:spPr>
          <a:xfrm>
            <a:off x="5596612" y="-6"/>
            <a:ext cx="998776" cy="998776"/>
          </a:xfrm>
          <a:prstGeom prst="rect">
            <a:avLst/>
          </a:prstGeom>
        </p:spPr>
      </p:pic>
    </p:spTree>
    <p:extLst>
      <p:ext uri="{BB962C8B-B14F-4D97-AF65-F5344CB8AC3E}">
        <p14:creationId xmlns:p14="http://schemas.microsoft.com/office/powerpoint/2010/main" val="25807307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ank You 2">
    <p:bg>
      <p:bgPr>
        <a:gradFill>
          <a:gsLst>
            <a:gs pos="0">
              <a:schemeClr val="accent1"/>
            </a:gs>
            <a:gs pos="99000">
              <a:schemeClr val="tx2"/>
            </a:gs>
          </a:gsLst>
          <a:lin ang="5400000" scaled="0"/>
        </a:gradFill>
        <a:effectLst/>
      </p:bgPr>
    </p:bg>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64F6DB3F-AAAB-9280-0184-8A9FA31F1222}"/>
              </a:ext>
            </a:extLst>
          </p:cNvPr>
          <p:cNvSpPr>
            <a:spLocks noGrp="1"/>
          </p:cNvSpPr>
          <p:nvPr>
            <p:ph type="body" sz="quarter" idx="13" hasCustomPrompt="1"/>
          </p:nvPr>
        </p:nvSpPr>
        <p:spPr>
          <a:xfrm>
            <a:off x="1200940" y="3164433"/>
            <a:ext cx="10070546" cy="1223179"/>
          </a:xfrm>
        </p:spPr>
        <p:txBody>
          <a:bodyPr tIns="0" bIns="0" anchor="ctr">
            <a:noAutofit/>
          </a:bodyPr>
          <a:lstStyle>
            <a:lvl1pPr marL="0" indent="0" algn="ctr">
              <a:lnSpc>
                <a:spcPts val="4000"/>
              </a:lnSpc>
              <a:buNone/>
              <a:defRPr sz="5400" b="1" i="0" spc="0">
                <a:solidFill>
                  <a:schemeClr val="bg1"/>
                </a:solidFill>
                <a:latin typeface="Obviously Extd" pitchFamily="82" charset="77"/>
              </a:defRPr>
            </a:lvl1pPr>
          </a:lstStyle>
          <a:p>
            <a:pPr lvl="0"/>
            <a:r>
              <a:rPr lang="en-US" dirty="0"/>
              <a:t>THANK</a:t>
            </a:r>
          </a:p>
          <a:p>
            <a:pPr lvl="0"/>
            <a:r>
              <a:rPr lang="en-US" dirty="0"/>
              <a:t>YOU</a:t>
            </a:r>
          </a:p>
        </p:txBody>
      </p:sp>
      <p:pic>
        <p:nvPicPr>
          <p:cNvPr id="39" name="Picture 38">
            <a:extLst>
              <a:ext uri="{FF2B5EF4-FFF2-40B4-BE49-F238E27FC236}">
                <a16:creationId xmlns:a16="http://schemas.microsoft.com/office/drawing/2014/main" id="{B48BB33F-F086-9DDF-4DBE-3355E7C3D79B}"/>
              </a:ext>
            </a:extLst>
          </p:cNvPr>
          <p:cNvPicPr>
            <a:picLocks noChangeAspect="1"/>
          </p:cNvPicPr>
          <p:nvPr userDrawn="1"/>
        </p:nvPicPr>
        <p:blipFill>
          <a:blip r:embed="rId2"/>
          <a:stretch>
            <a:fillRect/>
          </a:stretch>
        </p:blipFill>
        <p:spPr>
          <a:xfrm>
            <a:off x="9889822" y="5982751"/>
            <a:ext cx="1904699" cy="485092"/>
          </a:xfrm>
          <a:prstGeom prst="rect">
            <a:avLst/>
          </a:prstGeom>
        </p:spPr>
      </p:pic>
      <p:pic>
        <p:nvPicPr>
          <p:cNvPr id="40" name="Picture 39">
            <a:extLst>
              <a:ext uri="{FF2B5EF4-FFF2-40B4-BE49-F238E27FC236}">
                <a16:creationId xmlns:a16="http://schemas.microsoft.com/office/drawing/2014/main" id="{617651E5-8001-E404-1CB3-FA5D25B91DA8}"/>
              </a:ext>
            </a:extLst>
          </p:cNvPr>
          <p:cNvPicPr>
            <a:picLocks noChangeAspect="1"/>
          </p:cNvPicPr>
          <p:nvPr userDrawn="1"/>
        </p:nvPicPr>
        <p:blipFill>
          <a:blip r:embed="rId3"/>
          <a:stretch>
            <a:fillRect/>
          </a:stretch>
        </p:blipFill>
        <p:spPr>
          <a:xfrm>
            <a:off x="335724" y="307065"/>
            <a:ext cx="874324" cy="874324"/>
          </a:xfrm>
          <a:prstGeom prst="rect">
            <a:avLst/>
          </a:prstGeom>
        </p:spPr>
      </p:pic>
      <p:grpSp>
        <p:nvGrpSpPr>
          <p:cNvPr id="41" name="Group 40">
            <a:extLst>
              <a:ext uri="{FF2B5EF4-FFF2-40B4-BE49-F238E27FC236}">
                <a16:creationId xmlns:a16="http://schemas.microsoft.com/office/drawing/2014/main" id="{33C88853-6C0A-6A32-50C3-0B86E0712A12}"/>
              </a:ext>
            </a:extLst>
          </p:cNvPr>
          <p:cNvGrpSpPr/>
          <p:nvPr userDrawn="1"/>
        </p:nvGrpSpPr>
        <p:grpSpPr>
          <a:xfrm>
            <a:off x="5637151" y="307065"/>
            <a:ext cx="1054452" cy="6343343"/>
            <a:chOff x="5637151" y="307065"/>
            <a:chExt cx="1054452" cy="6343343"/>
          </a:xfrm>
        </p:grpSpPr>
        <p:grpSp>
          <p:nvGrpSpPr>
            <p:cNvPr id="42" name="Group 41">
              <a:extLst>
                <a:ext uri="{FF2B5EF4-FFF2-40B4-BE49-F238E27FC236}">
                  <a16:creationId xmlns:a16="http://schemas.microsoft.com/office/drawing/2014/main" id="{7F0F538B-42AF-54F4-2F37-0491AE70E557}"/>
                </a:ext>
              </a:extLst>
            </p:cNvPr>
            <p:cNvGrpSpPr/>
            <p:nvPr userDrawn="1"/>
          </p:nvGrpSpPr>
          <p:grpSpPr>
            <a:xfrm>
              <a:off x="5637151" y="307065"/>
              <a:ext cx="1054452" cy="97449"/>
              <a:chOff x="5637151" y="307065"/>
              <a:chExt cx="1054452" cy="97449"/>
            </a:xfrm>
          </p:grpSpPr>
          <p:sp>
            <p:nvSpPr>
              <p:cNvPr id="66" name="object 12">
                <a:extLst>
                  <a:ext uri="{FF2B5EF4-FFF2-40B4-BE49-F238E27FC236}">
                    <a16:creationId xmlns:a16="http://schemas.microsoft.com/office/drawing/2014/main" id="{66BA696A-048C-A226-39E9-45D265186B46}"/>
                  </a:ext>
                </a:extLst>
              </p:cNvPr>
              <p:cNvSpPr/>
              <p:nvPr/>
            </p:nvSpPr>
            <p:spPr>
              <a:xfrm rot="16200000" flipV="1">
                <a:off x="5936682" y="7534"/>
                <a:ext cx="0" cy="599062"/>
              </a:xfrm>
              <a:custGeom>
                <a:avLst/>
                <a:gdLst/>
                <a:ahLst/>
                <a:cxnLst/>
                <a:rect l="l" t="t" r="r" b="b"/>
                <a:pathLst>
                  <a:path h="1367790">
                    <a:moveTo>
                      <a:pt x="0" y="1367591"/>
                    </a:moveTo>
                    <a:lnTo>
                      <a:pt x="0" y="0"/>
                    </a:lnTo>
                  </a:path>
                </a:pathLst>
              </a:custGeom>
              <a:ln w="33936">
                <a:solidFill>
                  <a:schemeClr val="bg1"/>
                </a:solidFill>
              </a:ln>
            </p:spPr>
            <p:txBody>
              <a:bodyPr wrap="square" lIns="0" tIns="0" rIns="0" bIns="0" rtlCol="0"/>
              <a:lstStyle/>
              <a:p>
                <a:endParaRPr/>
              </a:p>
            </p:txBody>
          </p:sp>
          <p:sp>
            <p:nvSpPr>
              <p:cNvPr id="67" name="object 22">
                <a:extLst>
                  <a:ext uri="{FF2B5EF4-FFF2-40B4-BE49-F238E27FC236}">
                    <a16:creationId xmlns:a16="http://schemas.microsoft.com/office/drawing/2014/main" id="{4CF8632E-559C-6E1B-2DFD-C9BB5C222FC8}"/>
                  </a:ext>
                </a:extLst>
              </p:cNvPr>
              <p:cNvSpPr/>
              <p:nvPr/>
            </p:nvSpPr>
            <p:spPr>
              <a:xfrm rot="16200000" flipV="1">
                <a:off x="6392072" y="104983"/>
                <a:ext cx="0" cy="599062"/>
              </a:xfrm>
              <a:custGeom>
                <a:avLst/>
                <a:gdLst/>
                <a:ahLst/>
                <a:cxnLst/>
                <a:rect l="l" t="t" r="r" b="b"/>
                <a:pathLst>
                  <a:path h="1367789">
                    <a:moveTo>
                      <a:pt x="0" y="1367581"/>
                    </a:moveTo>
                    <a:lnTo>
                      <a:pt x="0" y="0"/>
                    </a:lnTo>
                  </a:path>
                </a:pathLst>
              </a:custGeom>
              <a:ln w="12502">
                <a:solidFill>
                  <a:schemeClr val="bg1"/>
                </a:solidFill>
              </a:ln>
            </p:spPr>
            <p:txBody>
              <a:bodyPr wrap="square" lIns="0" tIns="0" rIns="0" bIns="0" rtlCol="0"/>
              <a:lstStyle/>
              <a:p>
                <a:endParaRPr/>
              </a:p>
            </p:txBody>
          </p:sp>
        </p:grpSp>
        <p:grpSp>
          <p:nvGrpSpPr>
            <p:cNvPr id="43" name="Group 42">
              <a:extLst>
                <a:ext uri="{FF2B5EF4-FFF2-40B4-BE49-F238E27FC236}">
                  <a16:creationId xmlns:a16="http://schemas.microsoft.com/office/drawing/2014/main" id="{FBF8BE64-3669-90E2-12D3-F4D2BBC206B8}"/>
                </a:ext>
              </a:extLst>
            </p:cNvPr>
            <p:cNvGrpSpPr/>
            <p:nvPr userDrawn="1"/>
          </p:nvGrpSpPr>
          <p:grpSpPr>
            <a:xfrm>
              <a:off x="5637151" y="748531"/>
              <a:ext cx="1054452" cy="111512"/>
              <a:chOff x="5637151" y="748531"/>
              <a:chExt cx="1054452" cy="111512"/>
            </a:xfrm>
          </p:grpSpPr>
          <p:sp>
            <p:nvSpPr>
              <p:cNvPr id="63" name="object 10">
                <a:extLst>
                  <a:ext uri="{FF2B5EF4-FFF2-40B4-BE49-F238E27FC236}">
                    <a16:creationId xmlns:a16="http://schemas.microsoft.com/office/drawing/2014/main" id="{BAD85C96-83B6-3A6E-12F1-7E01E3028D8E}"/>
                  </a:ext>
                </a:extLst>
              </p:cNvPr>
              <p:cNvSpPr/>
              <p:nvPr/>
            </p:nvSpPr>
            <p:spPr>
              <a:xfrm rot="16200000" flipV="1">
                <a:off x="5936682" y="449000"/>
                <a:ext cx="0" cy="599062"/>
              </a:xfrm>
              <a:custGeom>
                <a:avLst/>
                <a:gdLst/>
                <a:ahLst/>
                <a:cxnLst/>
                <a:rect l="l" t="t" r="r" b="b"/>
                <a:pathLst>
                  <a:path h="1367790">
                    <a:moveTo>
                      <a:pt x="0" y="1367591"/>
                    </a:moveTo>
                    <a:lnTo>
                      <a:pt x="0" y="0"/>
                    </a:lnTo>
                  </a:path>
                </a:pathLst>
              </a:custGeom>
              <a:ln w="36313">
                <a:solidFill>
                  <a:schemeClr val="bg1"/>
                </a:solidFill>
              </a:ln>
            </p:spPr>
            <p:txBody>
              <a:bodyPr wrap="square" lIns="0" tIns="0" rIns="0" bIns="0" rtlCol="0"/>
              <a:lstStyle/>
              <a:p>
                <a:endParaRPr/>
              </a:p>
            </p:txBody>
          </p:sp>
          <p:sp>
            <p:nvSpPr>
              <p:cNvPr id="64" name="object 22">
                <a:extLst>
                  <a:ext uri="{FF2B5EF4-FFF2-40B4-BE49-F238E27FC236}">
                    <a16:creationId xmlns:a16="http://schemas.microsoft.com/office/drawing/2014/main" id="{93A38BA4-BB63-34CC-D7DE-C4B6206FBC41}"/>
                  </a:ext>
                </a:extLst>
              </p:cNvPr>
              <p:cNvSpPr/>
              <p:nvPr userDrawn="1"/>
            </p:nvSpPr>
            <p:spPr>
              <a:xfrm rot="16200000" flipV="1">
                <a:off x="6392072" y="489700"/>
                <a:ext cx="0" cy="599062"/>
              </a:xfrm>
              <a:custGeom>
                <a:avLst/>
                <a:gdLst/>
                <a:ahLst/>
                <a:cxnLst/>
                <a:rect l="l" t="t" r="r" b="b"/>
                <a:pathLst>
                  <a:path h="1367789">
                    <a:moveTo>
                      <a:pt x="0" y="1367581"/>
                    </a:moveTo>
                    <a:lnTo>
                      <a:pt x="0" y="0"/>
                    </a:lnTo>
                  </a:path>
                </a:pathLst>
              </a:custGeom>
              <a:ln w="12502">
                <a:solidFill>
                  <a:schemeClr val="bg1"/>
                </a:solidFill>
              </a:ln>
            </p:spPr>
            <p:txBody>
              <a:bodyPr wrap="square" lIns="0" tIns="0" rIns="0" bIns="0" rtlCol="0"/>
              <a:lstStyle/>
              <a:p>
                <a:endParaRPr/>
              </a:p>
            </p:txBody>
          </p:sp>
          <p:sp>
            <p:nvSpPr>
              <p:cNvPr id="65" name="object 10">
                <a:extLst>
                  <a:ext uri="{FF2B5EF4-FFF2-40B4-BE49-F238E27FC236}">
                    <a16:creationId xmlns:a16="http://schemas.microsoft.com/office/drawing/2014/main" id="{521E113D-3635-9F90-D8F3-761962E6FD77}"/>
                  </a:ext>
                </a:extLst>
              </p:cNvPr>
              <p:cNvSpPr/>
              <p:nvPr userDrawn="1"/>
            </p:nvSpPr>
            <p:spPr>
              <a:xfrm rot="16200000" flipV="1">
                <a:off x="5936682" y="560512"/>
                <a:ext cx="0" cy="599062"/>
              </a:xfrm>
              <a:custGeom>
                <a:avLst/>
                <a:gdLst/>
                <a:ahLst/>
                <a:cxnLst/>
                <a:rect l="l" t="t" r="r" b="b"/>
                <a:pathLst>
                  <a:path h="1367790">
                    <a:moveTo>
                      <a:pt x="0" y="1367591"/>
                    </a:moveTo>
                    <a:lnTo>
                      <a:pt x="0" y="0"/>
                    </a:lnTo>
                  </a:path>
                </a:pathLst>
              </a:custGeom>
              <a:ln w="36313">
                <a:solidFill>
                  <a:schemeClr val="bg1"/>
                </a:solidFill>
              </a:ln>
            </p:spPr>
            <p:txBody>
              <a:bodyPr wrap="square" lIns="0" tIns="0" rIns="0" bIns="0" rtlCol="0"/>
              <a:lstStyle/>
              <a:p>
                <a:endParaRPr/>
              </a:p>
            </p:txBody>
          </p:sp>
        </p:grpSp>
        <p:grpSp>
          <p:nvGrpSpPr>
            <p:cNvPr id="44" name="Group 43">
              <a:extLst>
                <a:ext uri="{FF2B5EF4-FFF2-40B4-BE49-F238E27FC236}">
                  <a16:creationId xmlns:a16="http://schemas.microsoft.com/office/drawing/2014/main" id="{5AEA8D4D-0965-B5AF-80B3-306144C695EF}"/>
                </a:ext>
              </a:extLst>
            </p:cNvPr>
            <p:cNvGrpSpPr/>
            <p:nvPr userDrawn="1"/>
          </p:nvGrpSpPr>
          <p:grpSpPr>
            <a:xfrm>
              <a:off x="5637151" y="1356272"/>
              <a:ext cx="1054452" cy="18398"/>
              <a:chOff x="5637151" y="1356272"/>
              <a:chExt cx="1054452" cy="18398"/>
            </a:xfrm>
          </p:grpSpPr>
          <p:sp>
            <p:nvSpPr>
              <p:cNvPr id="61" name="object 10">
                <a:extLst>
                  <a:ext uri="{FF2B5EF4-FFF2-40B4-BE49-F238E27FC236}">
                    <a16:creationId xmlns:a16="http://schemas.microsoft.com/office/drawing/2014/main" id="{CD448232-1CBD-2246-9B78-69F037BF30A8}"/>
                  </a:ext>
                </a:extLst>
              </p:cNvPr>
              <p:cNvSpPr/>
              <p:nvPr userDrawn="1"/>
            </p:nvSpPr>
            <p:spPr>
              <a:xfrm rot="16200000" flipV="1">
                <a:off x="5936682" y="1056741"/>
                <a:ext cx="0" cy="599062"/>
              </a:xfrm>
              <a:custGeom>
                <a:avLst/>
                <a:gdLst/>
                <a:ahLst/>
                <a:cxnLst/>
                <a:rect l="l" t="t" r="r" b="b"/>
                <a:pathLst>
                  <a:path h="1367790">
                    <a:moveTo>
                      <a:pt x="0" y="1367591"/>
                    </a:moveTo>
                    <a:lnTo>
                      <a:pt x="0" y="0"/>
                    </a:lnTo>
                  </a:path>
                </a:pathLst>
              </a:custGeom>
              <a:ln w="36313">
                <a:solidFill>
                  <a:schemeClr val="bg1"/>
                </a:solidFill>
              </a:ln>
            </p:spPr>
            <p:txBody>
              <a:bodyPr wrap="square" lIns="0" tIns="0" rIns="0" bIns="0" rtlCol="0"/>
              <a:lstStyle/>
              <a:p>
                <a:endParaRPr/>
              </a:p>
            </p:txBody>
          </p:sp>
          <p:sp>
            <p:nvSpPr>
              <p:cNvPr id="62" name="object 22">
                <a:extLst>
                  <a:ext uri="{FF2B5EF4-FFF2-40B4-BE49-F238E27FC236}">
                    <a16:creationId xmlns:a16="http://schemas.microsoft.com/office/drawing/2014/main" id="{13F7728A-DEBE-5806-F14F-701BA6F02964}"/>
                  </a:ext>
                </a:extLst>
              </p:cNvPr>
              <p:cNvSpPr/>
              <p:nvPr userDrawn="1"/>
            </p:nvSpPr>
            <p:spPr>
              <a:xfrm rot="16200000" flipV="1">
                <a:off x="6392072" y="1075139"/>
                <a:ext cx="0" cy="599062"/>
              </a:xfrm>
              <a:custGeom>
                <a:avLst/>
                <a:gdLst/>
                <a:ahLst/>
                <a:cxnLst/>
                <a:rect l="l" t="t" r="r" b="b"/>
                <a:pathLst>
                  <a:path h="1367789">
                    <a:moveTo>
                      <a:pt x="0" y="1367581"/>
                    </a:moveTo>
                    <a:lnTo>
                      <a:pt x="0" y="0"/>
                    </a:lnTo>
                  </a:path>
                </a:pathLst>
              </a:custGeom>
              <a:ln w="12502">
                <a:solidFill>
                  <a:schemeClr val="bg1"/>
                </a:solidFill>
              </a:ln>
            </p:spPr>
            <p:txBody>
              <a:bodyPr wrap="square" lIns="0" tIns="0" rIns="0" bIns="0" rtlCol="0"/>
              <a:lstStyle/>
              <a:p>
                <a:endParaRPr/>
              </a:p>
            </p:txBody>
          </p:sp>
        </p:grpSp>
        <p:grpSp>
          <p:nvGrpSpPr>
            <p:cNvPr id="45" name="Group 44">
              <a:extLst>
                <a:ext uri="{FF2B5EF4-FFF2-40B4-BE49-F238E27FC236}">
                  <a16:creationId xmlns:a16="http://schemas.microsoft.com/office/drawing/2014/main" id="{2BAAD0B1-0A7C-0D5D-B784-FDF779AC469F}"/>
                </a:ext>
              </a:extLst>
            </p:cNvPr>
            <p:cNvGrpSpPr/>
            <p:nvPr userDrawn="1"/>
          </p:nvGrpSpPr>
          <p:grpSpPr>
            <a:xfrm>
              <a:off x="5637151" y="2332004"/>
              <a:ext cx="1054452" cy="18398"/>
              <a:chOff x="5637151" y="1356272"/>
              <a:chExt cx="1054452" cy="18398"/>
            </a:xfrm>
          </p:grpSpPr>
          <p:sp>
            <p:nvSpPr>
              <p:cNvPr id="59" name="object 10">
                <a:extLst>
                  <a:ext uri="{FF2B5EF4-FFF2-40B4-BE49-F238E27FC236}">
                    <a16:creationId xmlns:a16="http://schemas.microsoft.com/office/drawing/2014/main" id="{C853B88B-20D4-3012-F2B3-D89BA05CA5D7}"/>
                  </a:ext>
                </a:extLst>
              </p:cNvPr>
              <p:cNvSpPr/>
              <p:nvPr userDrawn="1"/>
            </p:nvSpPr>
            <p:spPr>
              <a:xfrm rot="16200000" flipV="1">
                <a:off x="5936682" y="1056741"/>
                <a:ext cx="0" cy="599062"/>
              </a:xfrm>
              <a:custGeom>
                <a:avLst/>
                <a:gdLst/>
                <a:ahLst/>
                <a:cxnLst/>
                <a:rect l="l" t="t" r="r" b="b"/>
                <a:pathLst>
                  <a:path h="1367790">
                    <a:moveTo>
                      <a:pt x="0" y="1367591"/>
                    </a:moveTo>
                    <a:lnTo>
                      <a:pt x="0" y="0"/>
                    </a:lnTo>
                  </a:path>
                </a:pathLst>
              </a:custGeom>
              <a:ln w="36313">
                <a:solidFill>
                  <a:schemeClr val="bg1"/>
                </a:solidFill>
              </a:ln>
            </p:spPr>
            <p:txBody>
              <a:bodyPr wrap="square" lIns="0" tIns="0" rIns="0" bIns="0" rtlCol="0"/>
              <a:lstStyle/>
              <a:p>
                <a:endParaRPr/>
              </a:p>
            </p:txBody>
          </p:sp>
          <p:sp>
            <p:nvSpPr>
              <p:cNvPr id="60" name="object 22">
                <a:extLst>
                  <a:ext uri="{FF2B5EF4-FFF2-40B4-BE49-F238E27FC236}">
                    <a16:creationId xmlns:a16="http://schemas.microsoft.com/office/drawing/2014/main" id="{AFC0887D-0887-6B8E-6F45-811707FCA8B3}"/>
                  </a:ext>
                </a:extLst>
              </p:cNvPr>
              <p:cNvSpPr/>
              <p:nvPr userDrawn="1"/>
            </p:nvSpPr>
            <p:spPr>
              <a:xfrm rot="16200000" flipV="1">
                <a:off x="6392072" y="1075139"/>
                <a:ext cx="0" cy="599062"/>
              </a:xfrm>
              <a:custGeom>
                <a:avLst/>
                <a:gdLst/>
                <a:ahLst/>
                <a:cxnLst/>
                <a:rect l="l" t="t" r="r" b="b"/>
                <a:pathLst>
                  <a:path h="1367789">
                    <a:moveTo>
                      <a:pt x="0" y="1367581"/>
                    </a:moveTo>
                    <a:lnTo>
                      <a:pt x="0" y="0"/>
                    </a:lnTo>
                  </a:path>
                </a:pathLst>
              </a:custGeom>
              <a:ln w="12502">
                <a:solidFill>
                  <a:schemeClr val="bg1"/>
                </a:solidFill>
              </a:ln>
            </p:spPr>
            <p:txBody>
              <a:bodyPr wrap="square" lIns="0" tIns="0" rIns="0" bIns="0" rtlCol="0"/>
              <a:lstStyle/>
              <a:p>
                <a:endParaRPr/>
              </a:p>
            </p:txBody>
          </p:sp>
        </p:grpSp>
        <p:sp>
          <p:nvSpPr>
            <p:cNvPr id="46" name="object 22">
              <a:extLst>
                <a:ext uri="{FF2B5EF4-FFF2-40B4-BE49-F238E27FC236}">
                  <a16:creationId xmlns:a16="http://schemas.microsoft.com/office/drawing/2014/main" id="{E44DD683-8931-C950-FA70-91E696F9EDE1}"/>
                </a:ext>
              </a:extLst>
            </p:cNvPr>
            <p:cNvSpPr/>
            <p:nvPr userDrawn="1"/>
          </p:nvSpPr>
          <p:spPr>
            <a:xfrm rot="16200000" flipV="1">
              <a:off x="5936682" y="2446740"/>
              <a:ext cx="0" cy="599062"/>
            </a:xfrm>
            <a:custGeom>
              <a:avLst/>
              <a:gdLst/>
              <a:ahLst/>
              <a:cxnLst/>
              <a:rect l="l" t="t" r="r" b="b"/>
              <a:pathLst>
                <a:path h="1367789">
                  <a:moveTo>
                    <a:pt x="0" y="1367581"/>
                  </a:moveTo>
                  <a:lnTo>
                    <a:pt x="0" y="0"/>
                  </a:lnTo>
                </a:path>
              </a:pathLst>
            </a:custGeom>
            <a:ln w="12502">
              <a:solidFill>
                <a:schemeClr val="bg1"/>
              </a:solidFill>
            </a:ln>
          </p:spPr>
          <p:txBody>
            <a:bodyPr wrap="square" lIns="0" tIns="0" rIns="0" bIns="0" rtlCol="0"/>
            <a:lstStyle/>
            <a:p>
              <a:endParaRPr/>
            </a:p>
          </p:txBody>
        </p:sp>
        <p:grpSp>
          <p:nvGrpSpPr>
            <p:cNvPr id="47" name="Group 46">
              <a:extLst>
                <a:ext uri="{FF2B5EF4-FFF2-40B4-BE49-F238E27FC236}">
                  <a16:creationId xmlns:a16="http://schemas.microsoft.com/office/drawing/2014/main" id="{76C5F245-F329-656A-B71E-41EE41E2844F}"/>
                </a:ext>
              </a:extLst>
            </p:cNvPr>
            <p:cNvGrpSpPr/>
            <p:nvPr userDrawn="1"/>
          </p:nvGrpSpPr>
          <p:grpSpPr>
            <a:xfrm flipH="1">
              <a:off x="5637151" y="4556673"/>
              <a:ext cx="1054452" cy="18398"/>
              <a:chOff x="5637151" y="1356272"/>
              <a:chExt cx="1054452" cy="18398"/>
            </a:xfrm>
          </p:grpSpPr>
          <p:sp>
            <p:nvSpPr>
              <p:cNvPr id="57" name="object 10">
                <a:extLst>
                  <a:ext uri="{FF2B5EF4-FFF2-40B4-BE49-F238E27FC236}">
                    <a16:creationId xmlns:a16="http://schemas.microsoft.com/office/drawing/2014/main" id="{963F05A5-64ED-9038-4BA7-D3C3D8543957}"/>
                  </a:ext>
                </a:extLst>
              </p:cNvPr>
              <p:cNvSpPr/>
              <p:nvPr userDrawn="1"/>
            </p:nvSpPr>
            <p:spPr>
              <a:xfrm rot="16200000" flipV="1">
                <a:off x="5936682" y="1056741"/>
                <a:ext cx="0" cy="599062"/>
              </a:xfrm>
              <a:custGeom>
                <a:avLst/>
                <a:gdLst/>
                <a:ahLst/>
                <a:cxnLst/>
                <a:rect l="l" t="t" r="r" b="b"/>
                <a:pathLst>
                  <a:path h="1367790">
                    <a:moveTo>
                      <a:pt x="0" y="1367591"/>
                    </a:moveTo>
                    <a:lnTo>
                      <a:pt x="0" y="0"/>
                    </a:lnTo>
                  </a:path>
                </a:pathLst>
              </a:custGeom>
              <a:ln w="36313">
                <a:solidFill>
                  <a:schemeClr val="bg1"/>
                </a:solidFill>
              </a:ln>
            </p:spPr>
            <p:txBody>
              <a:bodyPr wrap="square" lIns="0" tIns="0" rIns="0" bIns="0" rtlCol="0"/>
              <a:lstStyle/>
              <a:p>
                <a:endParaRPr/>
              </a:p>
            </p:txBody>
          </p:sp>
          <p:sp>
            <p:nvSpPr>
              <p:cNvPr id="58" name="object 22">
                <a:extLst>
                  <a:ext uri="{FF2B5EF4-FFF2-40B4-BE49-F238E27FC236}">
                    <a16:creationId xmlns:a16="http://schemas.microsoft.com/office/drawing/2014/main" id="{37CC0AB4-52F9-223B-D324-BBB581A8ACAB}"/>
                  </a:ext>
                </a:extLst>
              </p:cNvPr>
              <p:cNvSpPr/>
              <p:nvPr userDrawn="1"/>
            </p:nvSpPr>
            <p:spPr>
              <a:xfrm rot="16200000" flipV="1">
                <a:off x="6392072" y="1075139"/>
                <a:ext cx="0" cy="599062"/>
              </a:xfrm>
              <a:custGeom>
                <a:avLst/>
                <a:gdLst/>
                <a:ahLst/>
                <a:cxnLst/>
                <a:rect l="l" t="t" r="r" b="b"/>
                <a:pathLst>
                  <a:path h="1367789">
                    <a:moveTo>
                      <a:pt x="0" y="1367581"/>
                    </a:moveTo>
                    <a:lnTo>
                      <a:pt x="0" y="0"/>
                    </a:lnTo>
                  </a:path>
                </a:pathLst>
              </a:custGeom>
              <a:ln w="12502">
                <a:solidFill>
                  <a:schemeClr val="bg1"/>
                </a:solidFill>
              </a:ln>
            </p:spPr>
            <p:txBody>
              <a:bodyPr wrap="square" lIns="0" tIns="0" rIns="0" bIns="0" rtlCol="0"/>
              <a:lstStyle/>
              <a:p>
                <a:endParaRPr/>
              </a:p>
            </p:txBody>
          </p:sp>
        </p:grpSp>
        <p:grpSp>
          <p:nvGrpSpPr>
            <p:cNvPr id="48" name="Group 47">
              <a:extLst>
                <a:ext uri="{FF2B5EF4-FFF2-40B4-BE49-F238E27FC236}">
                  <a16:creationId xmlns:a16="http://schemas.microsoft.com/office/drawing/2014/main" id="{4E4304B5-8242-9575-850B-315DFA49E24E}"/>
                </a:ext>
              </a:extLst>
            </p:cNvPr>
            <p:cNvGrpSpPr/>
            <p:nvPr userDrawn="1"/>
          </p:nvGrpSpPr>
          <p:grpSpPr>
            <a:xfrm flipH="1">
              <a:off x="5637151" y="5071585"/>
              <a:ext cx="1054452" cy="444171"/>
              <a:chOff x="5637151" y="1285667"/>
              <a:chExt cx="1054452" cy="444171"/>
            </a:xfrm>
          </p:grpSpPr>
          <p:sp>
            <p:nvSpPr>
              <p:cNvPr id="53" name="object 10">
                <a:extLst>
                  <a:ext uri="{FF2B5EF4-FFF2-40B4-BE49-F238E27FC236}">
                    <a16:creationId xmlns:a16="http://schemas.microsoft.com/office/drawing/2014/main" id="{78C4C3C2-6F0E-BC2B-6C1A-6D93257D5482}"/>
                  </a:ext>
                </a:extLst>
              </p:cNvPr>
              <p:cNvSpPr/>
              <p:nvPr userDrawn="1"/>
            </p:nvSpPr>
            <p:spPr>
              <a:xfrm rot="16200000" flipV="1">
                <a:off x="5936682" y="1056741"/>
                <a:ext cx="0" cy="599062"/>
              </a:xfrm>
              <a:custGeom>
                <a:avLst/>
                <a:gdLst/>
                <a:ahLst/>
                <a:cxnLst/>
                <a:rect l="l" t="t" r="r" b="b"/>
                <a:pathLst>
                  <a:path h="1367790">
                    <a:moveTo>
                      <a:pt x="0" y="1367591"/>
                    </a:moveTo>
                    <a:lnTo>
                      <a:pt x="0" y="0"/>
                    </a:lnTo>
                  </a:path>
                </a:pathLst>
              </a:custGeom>
              <a:ln w="36313">
                <a:solidFill>
                  <a:schemeClr val="bg1"/>
                </a:solidFill>
              </a:ln>
            </p:spPr>
            <p:txBody>
              <a:bodyPr wrap="square" lIns="0" tIns="0" rIns="0" bIns="0" rtlCol="0"/>
              <a:lstStyle/>
              <a:p>
                <a:endParaRPr/>
              </a:p>
            </p:txBody>
          </p:sp>
          <p:sp>
            <p:nvSpPr>
              <p:cNvPr id="54" name="object 22">
                <a:extLst>
                  <a:ext uri="{FF2B5EF4-FFF2-40B4-BE49-F238E27FC236}">
                    <a16:creationId xmlns:a16="http://schemas.microsoft.com/office/drawing/2014/main" id="{53091711-2842-5785-FB19-E2B35FD5A205}"/>
                  </a:ext>
                </a:extLst>
              </p:cNvPr>
              <p:cNvSpPr/>
              <p:nvPr userDrawn="1"/>
            </p:nvSpPr>
            <p:spPr>
              <a:xfrm rot="16200000" flipV="1">
                <a:off x="6392072" y="986136"/>
                <a:ext cx="0" cy="599062"/>
              </a:xfrm>
              <a:custGeom>
                <a:avLst/>
                <a:gdLst/>
                <a:ahLst/>
                <a:cxnLst/>
                <a:rect l="l" t="t" r="r" b="b"/>
                <a:pathLst>
                  <a:path h="1367789">
                    <a:moveTo>
                      <a:pt x="0" y="1367581"/>
                    </a:moveTo>
                    <a:lnTo>
                      <a:pt x="0" y="0"/>
                    </a:lnTo>
                  </a:path>
                </a:pathLst>
              </a:custGeom>
              <a:ln w="12502">
                <a:solidFill>
                  <a:schemeClr val="bg1"/>
                </a:solidFill>
              </a:ln>
            </p:spPr>
            <p:txBody>
              <a:bodyPr wrap="square" lIns="0" tIns="0" rIns="0" bIns="0" rtlCol="0"/>
              <a:lstStyle/>
              <a:p>
                <a:endParaRPr/>
              </a:p>
            </p:txBody>
          </p:sp>
          <p:sp>
            <p:nvSpPr>
              <p:cNvPr id="55" name="object 10">
                <a:extLst>
                  <a:ext uri="{FF2B5EF4-FFF2-40B4-BE49-F238E27FC236}">
                    <a16:creationId xmlns:a16="http://schemas.microsoft.com/office/drawing/2014/main" id="{8430E3DE-0B3A-9431-8607-82000349111C}"/>
                  </a:ext>
                </a:extLst>
              </p:cNvPr>
              <p:cNvSpPr/>
              <p:nvPr userDrawn="1"/>
            </p:nvSpPr>
            <p:spPr>
              <a:xfrm rot="16200000" flipV="1">
                <a:off x="5936682" y="1430307"/>
                <a:ext cx="0" cy="599062"/>
              </a:xfrm>
              <a:custGeom>
                <a:avLst/>
                <a:gdLst/>
                <a:ahLst/>
                <a:cxnLst/>
                <a:rect l="l" t="t" r="r" b="b"/>
                <a:pathLst>
                  <a:path h="1367790">
                    <a:moveTo>
                      <a:pt x="0" y="1367591"/>
                    </a:moveTo>
                    <a:lnTo>
                      <a:pt x="0" y="0"/>
                    </a:lnTo>
                  </a:path>
                </a:pathLst>
              </a:custGeom>
              <a:ln w="36313">
                <a:solidFill>
                  <a:schemeClr val="bg1"/>
                </a:solidFill>
              </a:ln>
            </p:spPr>
            <p:txBody>
              <a:bodyPr wrap="square" lIns="0" tIns="0" rIns="0" bIns="0" rtlCol="0"/>
              <a:lstStyle/>
              <a:p>
                <a:endParaRPr/>
              </a:p>
            </p:txBody>
          </p:sp>
          <p:sp>
            <p:nvSpPr>
              <p:cNvPr id="56" name="object 22">
                <a:extLst>
                  <a:ext uri="{FF2B5EF4-FFF2-40B4-BE49-F238E27FC236}">
                    <a16:creationId xmlns:a16="http://schemas.microsoft.com/office/drawing/2014/main" id="{8ED0A043-BC84-5281-6E69-8FA9487511E1}"/>
                  </a:ext>
                </a:extLst>
              </p:cNvPr>
              <p:cNvSpPr/>
              <p:nvPr userDrawn="1"/>
            </p:nvSpPr>
            <p:spPr>
              <a:xfrm rot="16200000" flipV="1">
                <a:off x="6392072" y="1359702"/>
                <a:ext cx="0" cy="599062"/>
              </a:xfrm>
              <a:custGeom>
                <a:avLst/>
                <a:gdLst/>
                <a:ahLst/>
                <a:cxnLst/>
                <a:rect l="l" t="t" r="r" b="b"/>
                <a:pathLst>
                  <a:path h="1367789">
                    <a:moveTo>
                      <a:pt x="0" y="1367581"/>
                    </a:moveTo>
                    <a:lnTo>
                      <a:pt x="0" y="0"/>
                    </a:lnTo>
                  </a:path>
                </a:pathLst>
              </a:custGeom>
              <a:ln w="12502">
                <a:solidFill>
                  <a:schemeClr val="bg1"/>
                </a:solidFill>
              </a:ln>
            </p:spPr>
            <p:txBody>
              <a:bodyPr wrap="square" lIns="0" tIns="0" rIns="0" bIns="0" rtlCol="0"/>
              <a:lstStyle/>
              <a:p>
                <a:endParaRPr/>
              </a:p>
            </p:txBody>
          </p:sp>
        </p:grpSp>
        <p:sp>
          <p:nvSpPr>
            <p:cNvPr id="49" name="object 22">
              <a:extLst>
                <a:ext uri="{FF2B5EF4-FFF2-40B4-BE49-F238E27FC236}">
                  <a16:creationId xmlns:a16="http://schemas.microsoft.com/office/drawing/2014/main" id="{37F7B825-32B5-5B31-BE55-97B0A1225FA6}"/>
                </a:ext>
              </a:extLst>
            </p:cNvPr>
            <p:cNvSpPr/>
            <p:nvPr userDrawn="1"/>
          </p:nvSpPr>
          <p:spPr>
            <a:xfrm rot="5400000" flipH="1" flipV="1">
              <a:off x="5936682" y="5521587"/>
              <a:ext cx="0" cy="599062"/>
            </a:xfrm>
            <a:custGeom>
              <a:avLst/>
              <a:gdLst/>
              <a:ahLst/>
              <a:cxnLst/>
              <a:rect l="l" t="t" r="r" b="b"/>
              <a:pathLst>
                <a:path h="1367789">
                  <a:moveTo>
                    <a:pt x="0" y="1367581"/>
                  </a:moveTo>
                  <a:lnTo>
                    <a:pt x="0" y="0"/>
                  </a:lnTo>
                </a:path>
              </a:pathLst>
            </a:custGeom>
            <a:ln w="12502">
              <a:solidFill>
                <a:schemeClr val="bg1"/>
              </a:solidFill>
            </a:ln>
          </p:spPr>
          <p:txBody>
            <a:bodyPr wrap="square" lIns="0" tIns="0" rIns="0" bIns="0" rtlCol="0"/>
            <a:lstStyle/>
            <a:p>
              <a:endParaRPr/>
            </a:p>
          </p:txBody>
        </p:sp>
        <p:grpSp>
          <p:nvGrpSpPr>
            <p:cNvPr id="50" name="Group 49">
              <a:extLst>
                <a:ext uri="{FF2B5EF4-FFF2-40B4-BE49-F238E27FC236}">
                  <a16:creationId xmlns:a16="http://schemas.microsoft.com/office/drawing/2014/main" id="{FE66FF20-3737-8F27-464B-AB914D58A79E}"/>
                </a:ext>
              </a:extLst>
            </p:cNvPr>
            <p:cNvGrpSpPr/>
            <p:nvPr userDrawn="1"/>
          </p:nvGrpSpPr>
          <p:grpSpPr>
            <a:xfrm>
              <a:off x="5637151" y="6467844"/>
              <a:ext cx="1039485" cy="182564"/>
              <a:chOff x="5637151" y="1356272"/>
              <a:chExt cx="1039485" cy="182564"/>
            </a:xfrm>
          </p:grpSpPr>
          <p:sp>
            <p:nvSpPr>
              <p:cNvPr id="51" name="object 10">
                <a:extLst>
                  <a:ext uri="{FF2B5EF4-FFF2-40B4-BE49-F238E27FC236}">
                    <a16:creationId xmlns:a16="http://schemas.microsoft.com/office/drawing/2014/main" id="{FAE3A288-CE61-C5E7-3313-7EFA8C19D09F}"/>
                  </a:ext>
                </a:extLst>
              </p:cNvPr>
              <p:cNvSpPr/>
              <p:nvPr userDrawn="1"/>
            </p:nvSpPr>
            <p:spPr>
              <a:xfrm rot="16200000" flipV="1">
                <a:off x="5936682" y="1056741"/>
                <a:ext cx="0" cy="599062"/>
              </a:xfrm>
              <a:custGeom>
                <a:avLst/>
                <a:gdLst/>
                <a:ahLst/>
                <a:cxnLst/>
                <a:rect l="l" t="t" r="r" b="b"/>
                <a:pathLst>
                  <a:path h="1367790">
                    <a:moveTo>
                      <a:pt x="0" y="1367591"/>
                    </a:moveTo>
                    <a:lnTo>
                      <a:pt x="0" y="0"/>
                    </a:lnTo>
                  </a:path>
                </a:pathLst>
              </a:custGeom>
              <a:ln w="36313">
                <a:solidFill>
                  <a:schemeClr val="bg1"/>
                </a:solidFill>
              </a:ln>
            </p:spPr>
            <p:txBody>
              <a:bodyPr wrap="square" lIns="0" tIns="0" rIns="0" bIns="0" rtlCol="0"/>
              <a:lstStyle/>
              <a:p>
                <a:endParaRPr/>
              </a:p>
            </p:txBody>
          </p:sp>
          <p:sp>
            <p:nvSpPr>
              <p:cNvPr id="52" name="object 22">
                <a:extLst>
                  <a:ext uri="{FF2B5EF4-FFF2-40B4-BE49-F238E27FC236}">
                    <a16:creationId xmlns:a16="http://schemas.microsoft.com/office/drawing/2014/main" id="{7AF44FA7-83A3-D9B4-F95E-7CF8559EB4B1}"/>
                  </a:ext>
                </a:extLst>
              </p:cNvPr>
              <p:cNvSpPr/>
              <p:nvPr userDrawn="1"/>
            </p:nvSpPr>
            <p:spPr>
              <a:xfrm rot="16200000" flipV="1">
                <a:off x="6377105" y="1239305"/>
                <a:ext cx="0" cy="599062"/>
              </a:xfrm>
              <a:custGeom>
                <a:avLst/>
                <a:gdLst/>
                <a:ahLst/>
                <a:cxnLst/>
                <a:rect l="l" t="t" r="r" b="b"/>
                <a:pathLst>
                  <a:path h="1367789">
                    <a:moveTo>
                      <a:pt x="0" y="1367581"/>
                    </a:moveTo>
                    <a:lnTo>
                      <a:pt x="0" y="0"/>
                    </a:lnTo>
                  </a:path>
                </a:pathLst>
              </a:custGeom>
              <a:ln w="12502">
                <a:solidFill>
                  <a:schemeClr val="bg1"/>
                </a:solidFill>
              </a:ln>
            </p:spPr>
            <p:txBody>
              <a:bodyPr wrap="square" lIns="0" tIns="0" rIns="0" bIns="0" rtlCol="0"/>
              <a:lstStyle/>
              <a:p>
                <a:endParaRPr/>
              </a:p>
            </p:txBody>
          </p:sp>
        </p:grpSp>
      </p:grpSp>
    </p:spTree>
    <p:extLst>
      <p:ext uri="{BB962C8B-B14F-4D97-AF65-F5344CB8AC3E}">
        <p14:creationId xmlns:p14="http://schemas.microsoft.com/office/powerpoint/2010/main" val="475914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estions?">
    <p:bg>
      <p:bgPr>
        <a:gradFill>
          <a:gsLst>
            <a:gs pos="0">
              <a:schemeClr val="accent1"/>
            </a:gs>
            <a:gs pos="99000">
              <a:schemeClr val="tx2"/>
            </a:gs>
          </a:gsLst>
          <a:lin ang="5400000" scaled="0"/>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757CC6-AFA9-E158-7BD0-D314B2E6FF79}"/>
              </a:ext>
            </a:extLst>
          </p:cNvPr>
          <p:cNvPicPr>
            <a:picLocks noChangeAspect="1"/>
          </p:cNvPicPr>
          <p:nvPr userDrawn="1"/>
        </p:nvPicPr>
        <p:blipFill rotWithShape="1">
          <a:blip r:embed="rId2"/>
          <a:srcRect b="8717"/>
          <a:stretch/>
        </p:blipFill>
        <p:spPr>
          <a:xfrm>
            <a:off x="0" y="493495"/>
            <a:ext cx="12192000" cy="6364505"/>
          </a:xfrm>
          <a:prstGeom prst="rect">
            <a:avLst/>
          </a:prstGeom>
        </p:spPr>
      </p:pic>
      <p:sp>
        <p:nvSpPr>
          <p:cNvPr id="3" name="Text Placeholder 2">
            <a:extLst>
              <a:ext uri="{FF2B5EF4-FFF2-40B4-BE49-F238E27FC236}">
                <a16:creationId xmlns:a16="http://schemas.microsoft.com/office/drawing/2014/main" id="{EEFD3757-23E3-A144-B3F4-141D0A528D0B}"/>
              </a:ext>
            </a:extLst>
          </p:cNvPr>
          <p:cNvSpPr>
            <a:spLocks noGrp="1"/>
          </p:cNvSpPr>
          <p:nvPr>
            <p:ph type="body" sz="quarter" idx="13" hasCustomPrompt="1"/>
          </p:nvPr>
        </p:nvSpPr>
        <p:spPr>
          <a:xfrm>
            <a:off x="857056" y="2514596"/>
            <a:ext cx="10454482" cy="1987827"/>
          </a:xfrm>
        </p:spPr>
        <p:txBody>
          <a:bodyPr anchor="ctr">
            <a:normAutofit/>
          </a:bodyPr>
          <a:lstStyle>
            <a:lvl1pPr marL="0" indent="0" algn="ctr">
              <a:lnSpc>
                <a:spcPts val="6900"/>
              </a:lnSpc>
              <a:buNone/>
              <a:defRPr sz="6000" b="1" i="0">
                <a:solidFill>
                  <a:schemeClr val="bg1"/>
                </a:solidFill>
                <a:latin typeface="Obviously Extd Blck" pitchFamily="82" charset="77"/>
              </a:defRPr>
            </a:lvl1pPr>
          </a:lstStyle>
          <a:p>
            <a:pPr lvl="0"/>
            <a:r>
              <a:rPr lang="en-US" dirty="0"/>
              <a:t>QUESTIONS?</a:t>
            </a:r>
          </a:p>
        </p:txBody>
      </p:sp>
      <p:pic>
        <p:nvPicPr>
          <p:cNvPr id="9" name="Picture 8">
            <a:extLst>
              <a:ext uri="{FF2B5EF4-FFF2-40B4-BE49-F238E27FC236}">
                <a16:creationId xmlns:a16="http://schemas.microsoft.com/office/drawing/2014/main" id="{0163EDB6-0804-5715-3B72-C1D11A33144F}"/>
              </a:ext>
            </a:extLst>
          </p:cNvPr>
          <p:cNvPicPr>
            <a:picLocks noChangeAspect="1"/>
          </p:cNvPicPr>
          <p:nvPr userDrawn="1"/>
        </p:nvPicPr>
        <p:blipFill>
          <a:blip r:embed="rId3"/>
          <a:stretch>
            <a:fillRect/>
          </a:stretch>
        </p:blipFill>
        <p:spPr>
          <a:xfrm>
            <a:off x="4964188" y="5985164"/>
            <a:ext cx="2263623" cy="576503"/>
          </a:xfrm>
          <a:prstGeom prst="rect">
            <a:avLst/>
          </a:prstGeom>
        </p:spPr>
      </p:pic>
      <p:pic>
        <p:nvPicPr>
          <p:cNvPr id="7" name="Picture 6">
            <a:extLst>
              <a:ext uri="{FF2B5EF4-FFF2-40B4-BE49-F238E27FC236}">
                <a16:creationId xmlns:a16="http://schemas.microsoft.com/office/drawing/2014/main" id="{083242F0-5BEE-950E-1B8D-29A874579528}"/>
              </a:ext>
            </a:extLst>
          </p:cNvPr>
          <p:cNvPicPr>
            <a:picLocks noChangeAspect="1"/>
          </p:cNvPicPr>
          <p:nvPr userDrawn="1"/>
        </p:nvPicPr>
        <p:blipFill>
          <a:blip r:embed="rId4"/>
          <a:stretch>
            <a:fillRect/>
          </a:stretch>
        </p:blipFill>
        <p:spPr>
          <a:xfrm>
            <a:off x="5596612" y="-6"/>
            <a:ext cx="998776" cy="998776"/>
          </a:xfrm>
          <a:prstGeom prst="rect">
            <a:avLst/>
          </a:prstGeom>
        </p:spPr>
      </p:pic>
    </p:spTree>
    <p:extLst>
      <p:ext uri="{BB962C8B-B14F-4D97-AF65-F5344CB8AC3E}">
        <p14:creationId xmlns:p14="http://schemas.microsoft.com/office/powerpoint/2010/main" val="37314746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radient">
    <p:bg>
      <p:bgPr>
        <a:gradFill>
          <a:gsLst>
            <a:gs pos="0">
              <a:schemeClr val="accent1"/>
            </a:gs>
            <a:gs pos="99000">
              <a:schemeClr val="tx2"/>
            </a:gs>
          </a:gsLst>
          <a:lin ang="5400000"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12104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dient with Waves">
    <p:bg>
      <p:bgPr>
        <a:gradFill>
          <a:gsLst>
            <a:gs pos="0">
              <a:schemeClr val="accent1"/>
            </a:gs>
            <a:gs pos="99000">
              <a:schemeClr val="tx2"/>
            </a:gs>
          </a:gsLst>
          <a:lin ang="4800000" scaled="0"/>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5D8482-6154-7B1C-7AB1-DE024158F23D}"/>
              </a:ext>
            </a:extLst>
          </p:cNvPr>
          <p:cNvPicPr>
            <a:picLocks noChangeAspect="1"/>
          </p:cNvPicPr>
          <p:nvPr userDrawn="1"/>
        </p:nvPicPr>
        <p:blipFill rotWithShape="1">
          <a:blip r:embed="rId2"/>
          <a:srcRect b="8717"/>
          <a:stretch/>
        </p:blipFill>
        <p:spPr>
          <a:xfrm>
            <a:off x="0" y="493495"/>
            <a:ext cx="12192000" cy="6364505"/>
          </a:xfrm>
          <a:prstGeom prst="rect">
            <a:avLst/>
          </a:prstGeom>
        </p:spPr>
      </p:pic>
    </p:spTree>
    <p:extLst>
      <p:ext uri="{BB962C8B-B14F-4D97-AF65-F5344CB8AC3E}">
        <p14:creationId xmlns:p14="http://schemas.microsoft.com/office/powerpoint/2010/main" val="42088272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02DBEDD-01AD-6C5A-A9CB-5B8C973BCDC0}"/>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9" name="Footer Placeholder 2">
            <a:extLst>
              <a:ext uri="{FF2B5EF4-FFF2-40B4-BE49-F238E27FC236}">
                <a16:creationId xmlns:a16="http://schemas.microsoft.com/office/drawing/2014/main" id="{0E06D1FF-441F-8205-6F01-D351DFC73A10}"/>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10" name="Text Placeholder 31">
            <a:extLst>
              <a:ext uri="{FF2B5EF4-FFF2-40B4-BE49-F238E27FC236}">
                <a16:creationId xmlns:a16="http://schemas.microsoft.com/office/drawing/2014/main" id="{38C97EDF-1FE9-9A90-8E70-9ACA4B906CBF}"/>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11" name="Text Placeholder 31">
            <a:extLst>
              <a:ext uri="{FF2B5EF4-FFF2-40B4-BE49-F238E27FC236}">
                <a16:creationId xmlns:a16="http://schemas.microsoft.com/office/drawing/2014/main" id="{6B441A8A-B3E9-F3CA-A3D2-D3A11D3B3B99}"/>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14" name="Slide Number Placeholder 3">
            <a:extLst>
              <a:ext uri="{FF2B5EF4-FFF2-40B4-BE49-F238E27FC236}">
                <a16:creationId xmlns:a16="http://schemas.microsoft.com/office/drawing/2014/main" id="{8C48056B-DF48-E5D9-5848-31BE02CE5A16}"/>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15" name="Picture 14">
            <a:extLst>
              <a:ext uri="{FF2B5EF4-FFF2-40B4-BE49-F238E27FC236}">
                <a16:creationId xmlns:a16="http://schemas.microsoft.com/office/drawing/2014/main" id="{75EAB488-1BCB-6550-7D99-54EF75471D36}"/>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11065422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er with Photo">
    <p:spTree>
      <p:nvGrpSpPr>
        <p:cNvPr id="1" name=""/>
        <p:cNvGrpSpPr/>
        <p:nvPr/>
      </p:nvGrpSpPr>
      <p:grpSpPr>
        <a:xfrm>
          <a:off x="0" y="0"/>
          <a:ext cx="0" cy="0"/>
          <a:chOff x="0" y="0"/>
          <a:chExt cx="0" cy="0"/>
        </a:xfrm>
      </p:grpSpPr>
      <p:sp>
        <p:nvSpPr>
          <p:cNvPr id="9" name="Picture Placeholder 17">
            <a:extLst>
              <a:ext uri="{FF2B5EF4-FFF2-40B4-BE49-F238E27FC236}">
                <a16:creationId xmlns:a16="http://schemas.microsoft.com/office/drawing/2014/main" id="{76206CB9-AE15-A3DD-244B-98E21519F58B}"/>
              </a:ext>
            </a:extLst>
          </p:cNvPr>
          <p:cNvSpPr>
            <a:spLocks noGrp="1"/>
          </p:cNvSpPr>
          <p:nvPr>
            <p:ph type="pic" sz="quarter" idx="13"/>
          </p:nvPr>
        </p:nvSpPr>
        <p:spPr>
          <a:xfrm>
            <a:off x="7664824" y="1039845"/>
            <a:ext cx="4147613" cy="5098225"/>
          </a:xfrm>
          <a:prstGeom prst="rect">
            <a:avLst/>
          </a:prstGeom>
          <a:solidFill>
            <a:schemeClr val="bg1"/>
          </a:solidFill>
        </p:spPr>
        <p:txBody>
          <a:bodyPr/>
          <a:lstStyle/>
          <a:p>
            <a:endParaRPr lang="en-US"/>
          </a:p>
        </p:txBody>
      </p:sp>
      <p:pic>
        <p:nvPicPr>
          <p:cNvPr id="10" name="Picture 9">
            <a:extLst>
              <a:ext uri="{FF2B5EF4-FFF2-40B4-BE49-F238E27FC236}">
                <a16:creationId xmlns:a16="http://schemas.microsoft.com/office/drawing/2014/main" id="{8D9AE055-F6EF-725D-4447-7B438C511D18}"/>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11" name="Footer Placeholder 2">
            <a:extLst>
              <a:ext uri="{FF2B5EF4-FFF2-40B4-BE49-F238E27FC236}">
                <a16:creationId xmlns:a16="http://schemas.microsoft.com/office/drawing/2014/main" id="{71259215-8659-2730-E45F-DB951E02ADF9}"/>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14" name="Text Placeholder 31">
            <a:extLst>
              <a:ext uri="{FF2B5EF4-FFF2-40B4-BE49-F238E27FC236}">
                <a16:creationId xmlns:a16="http://schemas.microsoft.com/office/drawing/2014/main" id="{7E55EB07-641D-0771-F6F8-37EC7FDE806E}"/>
              </a:ext>
            </a:extLst>
          </p:cNvPr>
          <p:cNvSpPr>
            <a:spLocks noGrp="1"/>
          </p:cNvSpPr>
          <p:nvPr>
            <p:ph type="body" sz="quarter" idx="10" hasCustomPrompt="1"/>
          </p:nvPr>
        </p:nvSpPr>
        <p:spPr>
          <a:xfrm>
            <a:off x="379562" y="700942"/>
            <a:ext cx="5386387" cy="338904"/>
          </a:xfrm>
          <a:prstGeom prst="rect">
            <a:avLst/>
          </a:prstGeom>
        </p:spPr>
        <p:txBody>
          <a:bodyPr lIns="0" tIns="0" rIns="0" bIns="0">
            <a:normAutofit/>
          </a:bodyPr>
          <a:lstStyle>
            <a:lvl1pPr marL="0" indent="0">
              <a:buNone/>
              <a:defRPr sz="1600" b="0" i="0">
                <a:latin typeface="Gentona Book" pitchFamily="2" charset="77"/>
              </a:defRPr>
            </a:lvl1pPr>
          </a:lstStyle>
          <a:p>
            <a:pPr lvl="0"/>
            <a:r>
              <a:rPr lang="en-US" dirty="0"/>
              <a:t>SUBTITLE BELOW: SHOULD BE ALL CAPS</a:t>
            </a:r>
          </a:p>
        </p:txBody>
      </p:sp>
      <p:sp>
        <p:nvSpPr>
          <p:cNvPr id="15" name="Text Placeholder 31">
            <a:extLst>
              <a:ext uri="{FF2B5EF4-FFF2-40B4-BE49-F238E27FC236}">
                <a16:creationId xmlns:a16="http://schemas.microsoft.com/office/drawing/2014/main" id="{312B647A-49A0-1CDE-9ACD-ED1CA4C787BA}"/>
              </a:ext>
            </a:extLst>
          </p:cNvPr>
          <p:cNvSpPr>
            <a:spLocks noGrp="1"/>
          </p:cNvSpPr>
          <p:nvPr>
            <p:ph type="body" sz="quarter" idx="15"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Title Goes Here. Caps/No Caps.</a:t>
            </a:r>
          </a:p>
        </p:txBody>
      </p:sp>
      <p:sp>
        <p:nvSpPr>
          <p:cNvPr id="16" name="Slide Number Placeholder 3">
            <a:extLst>
              <a:ext uri="{FF2B5EF4-FFF2-40B4-BE49-F238E27FC236}">
                <a16:creationId xmlns:a16="http://schemas.microsoft.com/office/drawing/2014/main" id="{875A0385-683B-5C9C-1AAC-5A1B76448B39}"/>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pic>
        <p:nvPicPr>
          <p:cNvPr id="17" name="Picture 16">
            <a:extLst>
              <a:ext uri="{FF2B5EF4-FFF2-40B4-BE49-F238E27FC236}">
                <a16:creationId xmlns:a16="http://schemas.microsoft.com/office/drawing/2014/main" id="{0EDF9043-2F40-1C13-A9CD-339E9792115F}"/>
              </a:ext>
            </a:extLst>
          </p:cNvPr>
          <p:cNvPicPr>
            <a:picLocks noChangeAspect="1"/>
          </p:cNvPicPr>
          <p:nvPr userDrawn="1"/>
        </p:nvPicPr>
        <p:blipFill>
          <a:blip r:embed="rId3"/>
          <a:stretch>
            <a:fillRect/>
          </a:stretch>
        </p:blipFill>
        <p:spPr>
          <a:xfrm>
            <a:off x="10026673" y="335817"/>
            <a:ext cx="1785765" cy="453681"/>
          </a:xfrm>
          <a:prstGeom prst="rect">
            <a:avLst/>
          </a:prstGeom>
        </p:spPr>
      </p:pic>
    </p:spTree>
    <p:extLst>
      <p:ext uri="{BB962C8B-B14F-4D97-AF65-F5344CB8AC3E}">
        <p14:creationId xmlns:p14="http://schemas.microsoft.com/office/powerpoint/2010/main" val="16615319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20BB09-8691-8248-0EA4-838B34AF6717}"/>
              </a:ext>
            </a:extLst>
          </p:cNvPr>
          <p:cNvPicPr>
            <a:picLocks noChangeAspect="1"/>
          </p:cNvPicPr>
          <p:nvPr userDrawn="1"/>
        </p:nvPicPr>
        <p:blipFill>
          <a:blip r:embed="rId2"/>
          <a:stretch>
            <a:fillRect/>
          </a:stretch>
        </p:blipFill>
        <p:spPr>
          <a:xfrm>
            <a:off x="0" y="6476974"/>
            <a:ext cx="12192000" cy="381026"/>
          </a:xfrm>
          <a:prstGeom prst="rect">
            <a:avLst/>
          </a:prstGeom>
        </p:spPr>
      </p:pic>
      <p:sp>
        <p:nvSpPr>
          <p:cNvPr id="6" name="Footer Placeholder 2">
            <a:extLst>
              <a:ext uri="{FF2B5EF4-FFF2-40B4-BE49-F238E27FC236}">
                <a16:creationId xmlns:a16="http://schemas.microsoft.com/office/drawing/2014/main" id="{612D673A-4554-A1C3-8D74-D8AF8A00DB2E}"/>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9" name="Slide Number Placeholder 3">
            <a:extLst>
              <a:ext uri="{FF2B5EF4-FFF2-40B4-BE49-F238E27FC236}">
                <a16:creationId xmlns:a16="http://schemas.microsoft.com/office/drawing/2014/main" id="{0DEBCF52-F7C9-3009-626F-927C9E32AE84}"/>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a:t>
            </a:fld>
            <a:endParaRPr lang="en-US" dirty="0"/>
          </a:p>
        </p:txBody>
      </p:sp>
      <p:sp>
        <p:nvSpPr>
          <p:cNvPr id="10" name="Text Placeholder 31">
            <a:extLst>
              <a:ext uri="{FF2B5EF4-FFF2-40B4-BE49-F238E27FC236}">
                <a16:creationId xmlns:a16="http://schemas.microsoft.com/office/drawing/2014/main" id="{BE6C5B4F-A65D-5396-CA6F-8830F56E09D9}"/>
              </a:ext>
            </a:extLst>
          </p:cNvPr>
          <p:cNvSpPr>
            <a:spLocks noGrp="1"/>
          </p:cNvSpPr>
          <p:nvPr>
            <p:ph type="body" sz="quarter" idx="16" hasCustomPrompt="1"/>
          </p:nvPr>
        </p:nvSpPr>
        <p:spPr>
          <a:xfrm>
            <a:off x="379562" y="335817"/>
            <a:ext cx="7285262" cy="365125"/>
          </a:xfrm>
          <a:prstGeom prst="rect">
            <a:avLst/>
          </a:prstGeom>
        </p:spPr>
        <p:txBody>
          <a:bodyPr lIns="0" tIns="0" rIns="0" bIns="0">
            <a:noAutofit/>
          </a:bodyPr>
          <a:lstStyle>
            <a:lvl1pPr marL="0" indent="0">
              <a:lnSpc>
                <a:spcPts val="2680"/>
              </a:lnSpc>
              <a:buNone/>
              <a:defRPr sz="3200" b="1" i="0">
                <a:solidFill>
                  <a:schemeClr val="accent1"/>
                </a:solidFill>
                <a:latin typeface="Gentona Book" pitchFamily="2" charset="77"/>
              </a:defRPr>
            </a:lvl1pPr>
          </a:lstStyle>
          <a:p>
            <a:pPr lvl="0"/>
            <a:r>
              <a:rPr lang="en-US" dirty="0"/>
              <a:t>Resources</a:t>
            </a:r>
          </a:p>
        </p:txBody>
      </p:sp>
    </p:spTree>
    <p:extLst>
      <p:ext uri="{BB962C8B-B14F-4D97-AF65-F5344CB8AC3E}">
        <p14:creationId xmlns:p14="http://schemas.microsoft.com/office/powerpoint/2010/main" val="9978505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Slide 1">
  <p:cSld name="1_Title Slide 1">
    <p:spTree>
      <p:nvGrpSpPr>
        <p:cNvPr id="1" name="Shape 15"/>
        <p:cNvGrpSpPr/>
        <p:nvPr/>
      </p:nvGrpSpPr>
      <p:grpSpPr>
        <a:xfrm>
          <a:off x="0" y="0"/>
          <a:ext cx="0" cy="0"/>
          <a:chOff x="0" y="0"/>
          <a:chExt cx="0" cy="0"/>
        </a:xfrm>
      </p:grpSpPr>
      <p:sp>
        <p:nvSpPr>
          <p:cNvPr id="16" name="Google Shape;16;p4"/>
          <p:cNvSpPr txBox="1">
            <a:spLocks noGrp="1"/>
          </p:cNvSpPr>
          <p:nvPr>
            <p:ph type="ctrTitle"/>
          </p:nvPr>
        </p:nvSpPr>
        <p:spPr>
          <a:xfrm>
            <a:off x="1524000" y="1564065"/>
            <a:ext cx="9144000" cy="2387600"/>
          </a:xfrm>
          <a:prstGeom prst="rect">
            <a:avLst/>
          </a:prstGeom>
          <a:noFill/>
          <a:ln>
            <a:noFill/>
          </a:ln>
        </p:spPr>
        <p:txBody>
          <a:bodyPr spcFirstLastPara="1" wrap="square" lIns="91425" tIns="45700" rIns="91425" bIns="45700" anchor="b" anchorCtr="0">
            <a:normAutofit/>
          </a:bodyPr>
          <a:lstStyle>
            <a:lvl1pPr lvl="0" algn="ctr">
              <a:lnSpc>
                <a:spcPct val="103333"/>
              </a:lnSpc>
              <a:spcBef>
                <a:spcPts val="0"/>
              </a:spcBef>
              <a:spcAft>
                <a:spcPts val="0"/>
              </a:spcAft>
              <a:buClr>
                <a:schemeClr val="accent1"/>
              </a:buClr>
              <a:buSzPts val="6000"/>
              <a:buFont typeface="Arial"/>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
          <p:cNvSpPr txBox="1">
            <a:spLocks noGrp="1"/>
          </p:cNvSpPr>
          <p:nvPr>
            <p:ph type="subTitle" idx="1"/>
          </p:nvPr>
        </p:nvSpPr>
        <p:spPr>
          <a:xfrm>
            <a:off x="1524000" y="4043740"/>
            <a:ext cx="9144000" cy="381026"/>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Clr>
                <a:schemeClr val="dk2"/>
              </a:buClr>
              <a:buSzPts val="2400"/>
              <a:buNone/>
              <a:defRPr sz="2400">
                <a:solidFill>
                  <a:schemeClr val="dk2"/>
                </a:solidFill>
              </a:defRPr>
            </a:lvl1pPr>
            <a:lvl2pPr lvl="1" algn="ctr">
              <a:lnSpc>
                <a:spcPct val="100000"/>
              </a:lnSpc>
              <a:spcBef>
                <a:spcPts val="500"/>
              </a:spcBef>
              <a:spcAft>
                <a:spcPts val="0"/>
              </a:spcAft>
              <a:buClr>
                <a:schemeClr val="dk2"/>
              </a:buClr>
              <a:buSzPts val="2000"/>
              <a:buNone/>
              <a:defRPr sz="2000"/>
            </a:lvl2pPr>
            <a:lvl3pPr lvl="2" algn="ctr">
              <a:lnSpc>
                <a:spcPct val="100000"/>
              </a:lnSpc>
              <a:spcBef>
                <a:spcPts val="500"/>
              </a:spcBef>
              <a:spcAft>
                <a:spcPts val="0"/>
              </a:spcAft>
              <a:buClr>
                <a:schemeClr val="dk2"/>
              </a:buClr>
              <a:buSzPts val="1800"/>
              <a:buNone/>
              <a:defRPr sz="1800"/>
            </a:lvl3pPr>
            <a:lvl4pPr lvl="3" algn="ctr">
              <a:lnSpc>
                <a:spcPct val="100000"/>
              </a:lnSpc>
              <a:spcBef>
                <a:spcPts val="500"/>
              </a:spcBef>
              <a:spcAft>
                <a:spcPts val="0"/>
              </a:spcAft>
              <a:buClr>
                <a:schemeClr val="dk2"/>
              </a:buClr>
              <a:buSzPts val="1600"/>
              <a:buNone/>
              <a:defRPr sz="1600"/>
            </a:lvl4pPr>
            <a:lvl5pPr lvl="4" algn="ctr">
              <a:lnSpc>
                <a:spcPct val="100000"/>
              </a:lnSpc>
              <a:spcBef>
                <a:spcPts val="500"/>
              </a:spcBef>
              <a:spcAft>
                <a:spcPts val="0"/>
              </a:spcAft>
              <a:buClr>
                <a:schemeClr val="dk2"/>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
          <p:cNvSpPr txBox="1">
            <a:spLocks noGrp="1"/>
          </p:cNvSpPr>
          <p:nvPr>
            <p:ph type="body" idx="2"/>
          </p:nvPr>
        </p:nvSpPr>
        <p:spPr>
          <a:xfrm>
            <a:off x="8916749" y="6204823"/>
            <a:ext cx="1751251" cy="241817"/>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1000"/>
              </a:spcBef>
              <a:spcAft>
                <a:spcPts val="0"/>
              </a:spcAft>
              <a:buClr>
                <a:schemeClr val="dk2"/>
              </a:buClr>
              <a:buSzPts val="1600"/>
              <a:buNone/>
              <a:defRPr sz="1600" b="0" i="0">
                <a:latin typeface="Arial"/>
                <a:ea typeface="Arial"/>
                <a:cs typeface="Arial"/>
                <a:sym typeface="Arial"/>
              </a:defRPr>
            </a:lvl1pPr>
            <a:lvl2pPr marL="914400" lvl="1" indent="-342900" algn="l">
              <a:lnSpc>
                <a:spcPct val="100000"/>
              </a:lnSpc>
              <a:spcBef>
                <a:spcPts val="500"/>
              </a:spcBef>
              <a:spcAft>
                <a:spcPts val="0"/>
              </a:spcAft>
              <a:buClr>
                <a:schemeClr val="dk2"/>
              </a:buClr>
              <a:buSzPts val="1800"/>
              <a:buChar char="•"/>
              <a:defRPr/>
            </a:lvl2pPr>
            <a:lvl3pPr marL="1371600" lvl="2" indent="-342900" algn="l">
              <a:lnSpc>
                <a:spcPct val="100000"/>
              </a:lnSpc>
              <a:spcBef>
                <a:spcPts val="500"/>
              </a:spcBef>
              <a:spcAft>
                <a:spcPts val="0"/>
              </a:spcAft>
              <a:buClr>
                <a:schemeClr val="dk2"/>
              </a:buClr>
              <a:buSzPts val="1800"/>
              <a:buChar char="•"/>
              <a:defRPr/>
            </a:lvl3pPr>
            <a:lvl4pPr marL="1828800" lvl="3" indent="-342900" algn="l">
              <a:lnSpc>
                <a:spcPct val="100000"/>
              </a:lnSpc>
              <a:spcBef>
                <a:spcPts val="500"/>
              </a:spcBef>
              <a:spcAft>
                <a:spcPts val="0"/>
              </a:spcAft>
              <a:buClr>
                <a:schemeClr val="dk2"/>
              </a:buClr>
              <a:buSzPts val="1800"/>
              <a:buChar char="•"/>
              <a:defRPr/>
            </a:lvl4pPr>
            <a:lvl5pPr marL="2286000" lvl="4" indent="-342900" algn="l">
              <a:lnSpc>
                <a:spcPct val="10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 name="Google Shape;19;p4"/>
          <p:cNvSpPr txBox="1">
            <a:spLocks noGrp="1"/>
          </p:cNvSpPr>
          <p:nvPr>
            <p:ph type="body" idx="3"/>
          </p:nvPr>
        </p:nvSpPr>
        <p:spPr>
          <a:xfrm>
            <a:off x="1524000" y="6204823"/>
            <a:ext cx="3586087" cy="24181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600"/>
              <a:buNone/>
              <a:defRPr sz="1600" b="1" i="0">
                <a:latin typeface="Arial"/>
                <a:ea typeface="Arial"/>
                <a:cs typeface="Arial"/>
                <a:sym typeface="Arial"/>
              </a:defRPr>
            </a:lvl1pPr>
            <a:lvl2pPr marL="914400" lvl="1" indent="-342900" algn="l">
              <a:lnSpc>
                <a:spcPct val="100000"/>
              </a:lnSpc>
              <a:spcBef>
                <a:spcPts val="500"/>
              </a:spcBef>
              <a:spcAft>
                <a:spcPts val="0"/>
              </a:spcAft>
              <a:buClr>
                <a:schemeClr val="dk2"/>
              </a:buClr>
              <a:buSzPts val="1800"/>
              <a:buChar char="•"/>
              <a:defRPr/>
            </a:lvl2pPr>
            <a:lvl3pPr marL="1371600" lvl="2" indent="-342900" algn="l">
              <a:lnSpc>
                <a:spcPct val="100000"/>
              </a:lnSpc>
              <a:spcBef>
                <a:spcPts val="500"/>
              </a:spcBef>
              <a:spcAft>
                <a:spcPts val="0"/>
              </a:spcAft>
              <a:buClr>
                <a:schemeClr val="dk2"/>
              </a:buClr>
              <a:buSzPts val="1800"/>
              <a:buChar char="•"/>
              <a:defRPr/>
            </a:lvl3pPr>
            <a:lvl4pPr marL="1828800" lvl="3" indent="-342900" algn="l">
              <a:lnSpc>
                <a:spcPct val="100000"/>
              </a:lnSpc>
              <a:spcBef>
                <a:spcPts val="500"/>
              </a:spcBef>
              <a:spcAft>
                <a:spcPts val="0"/>
              </a:spcAft>
              <a:buClr>
                <a:schemeClr val="dk2"/>
              </a:buClr>
              <a:buSzPts val="1800"/>
              <a:buChar char="•"/>
              <a:defRPr/>
            </a:lvl4pPr>
            <a:lvl5pPr marL="2286000" lvl="4" indent="-342900" algn="l">
              <a:lnSpc>
                <a:spcPct val="10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0" name="Google Shape;20;p4"/>
          <p:cNvPicPr preferRelativeResize="0"/>
          <p:nvPr/>
        </p:nvPicPr>
        <p:blipFill rotWithShape="1">
          <a:blip r:embed="rId2">
            <a:alphaModFix/>
          </a:blip>
          <a:srcRect/>
          <a:stretch/>
        </p:blipFill>
        <p:spPr>
          <a:xfrm>
            <a:off x="5682343" y="0"/>
            <a:ext cx="827314" cy="827314"/>
          </a:xfrm>
          <a:prstGeom prst="rect">
            <a:avLst/>
          </a:prstGeom>
          <a:noFill/>
          <a:ln>
            <a:noFill/>
          </a:ln>
        </p:spPr>
      </p:pic>
    </p:spTree>
    <p:extLst>
      <p:ext uri="{BB962C8B-B14F-4D97-AF65-F5344CB8AC3E}">
        <p14:creationId xmlns:p14="http://schemas.microsoft.com/office/powerpoint/2010/main" val="41134471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ne Column Bullets One Photo">
  <p:cSld name="1_One Column Bullets One Photo">
    <p:spTree>
      <p:nvGrpSpPr>
        <p:cNvPr id="1" name="Shape 21"/>
        <p:cNvGrpSpPr/>
        <p:nvPr/>
      </p:nvGrpSpPr>
      <p:grpSpPr>
        <a:xfrm>
          <a:off x="0" y="0"/>
          <a:ext cx="0" cy="0"/>
          <a:chOff x="0" y="0"/>
          <a:chExt cx="0" cy="0"/>
        </a:xfrm>
      </p:grpSpPr>
      <p:sp>
        <p:nvSpPr>
          <p:cNvPr id="22" name="Google Shape;22;p5"/>
          <p:cNvSpPr>
            <a:spLocks noGrp="1"/>
          </p:cNvSpPr>
          <p:nvPr>
            <p:ph type="pic" idx="2"/>
          </p:nvPr>
        </p:nvSpPr>
        <p:spPr>
          <a:xfrm>
            <a:off x="6608680" y="1667707"/>
            <a:ext cx="5203757" cy="3590083"/>
          </a:xfrm>
          <a:prstGeom prst="rect">
            <a:avLst/>
          </a:prstGeom>
          <a:solidFill>
            <a:schemeClr val="lt1"/>
          </a:solidFill>
          <a:ln>
            <a:noFill/>
          </a:ln>
        </p:spPr>
      </p:sp>
      <p:pic>
        <p:nvPicPr>
          <p:cNvPr id="23" name="Google Shape;23;p5"/>
          <p:cNvPicPr preferRelativeResize="0"/>
          <p:nvPr/>
        </p:nvPicPr>
        <p:blipFill rotWithShape="1">
          <a:blip r:embed="rId2">
            <a:alphaModFix/>
          </a:blip>
          <a:srcRect/>
          <a:stretch/>
        </p:blipFill>
        <p:spPr>
          <a:xfrm>
            <a:off x="0" y="6476974"/>
            <a:ext cx="12192000" cy="381026"/>
          </a:xfrm>
          <a:prstGeom prst="rect">
            <a:avLst/>
          </a:prstGeom>
          <a:noFill/>
          <a:ln>
            <a:noFill/>
          </a:ln>
        </p:spPr>
      </p:pic>
      <p:sp>
        <p:nvSpPr>
          <p:cNvPr id="24" name="Google Shape;24;p5"/>
          <p:cNvSpPr txBox="1">
            <a:spLocks noGrp="1"/>
          </p:cNvSpPr>
          <p:nvPr>
            <p:ph type="ftr" idx="11"/>
          </p:nvPr>
        </p:nvSpPr>
        <p:spPr>
          <a:xfrm>
            <a:off x="379562" y="6576138"/>
            <a:ext cx="4114800" cy="18382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b="0" i="0">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379562" y="700942"/>
            <a:ext cx="5386387" cy="338904"/>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1000"/>
              </a:spcBef>
              <a:spcAft>
                <a:spcPts val="0"/>
              </a:spcAft>
              <a:buClr>
                <a:schemeClr val="dk2"/>
              </a:buClr>
              <a:buSzPts val="1600"/>
              <a:buNone/>
              <a:defRPr sz="1600" b="0" i="0">
                <a:latin typeface="Arial"/>
                <a:ea typeface="Arial"/>
                <a:cs typeface="Arial"/>
                <a:sym typeface="Arial"/>
              </a:defRPr>
            </a:lvl1pPr>
            <a:lvl2pPr marL="914400" lvl="1" indent="-342900" algn="l">
              <a:lnSpc>
                <a:spcPct val="100000"/>
              </a:lnSpc>
              <a:spcBef>
                <a:spcPts val="500"/>
              </a:spcBef>
              <a:spcAft>
                <a:spcPts val="0"/>
              </a:spcAft>
              <a:buClr>
                <a:schemeClr val="dk2"/>
              </a:buClr>
              <a:buSzPts val="1800"/>
              <a:buChar char="•"/>
              <a:defRPr/>
            </a:lvl2pPr>
            <a:lvl3pPr marL="1371600" lvl="2" indent="-342900" algn="l">
              <a:lnSpc>
                <a:spcPct val="100000"/>
              </a:lnSpc>
              <a:spcBef>
                <a:spcPts val="500"/>
              </a:spcBef>
              <a:spcAft>
                <a:spcPts val="0"/>
              </a:spcAft>
              <a:buClr>
                <a:schemeClr val="dk2"/>
              </a:buClr>
              <a:buSzPts val="1800"/>
              <a:buChar char="•"/>
              <a:defRPr/>
            </a:lvl3pPr>
            <a:lvl4pPr marL="1828800" lvl="3" indent="-342900" algn="l">
              <a:lnSpc>
                <a:spcPct val="100000"/>
              </a:lnSpc>
              <a:spcBef>
                <a:spcPts val="500"/>
              </a:spcBef>
              <a:spcAft>
                <a:spcPts val="0"/>
              </a:spcAft>
              <a:buClr>
                <a:schemeClr val="dk2"/>
              </a:buClr>
              <a:buSzPts val="1800"/>
              <a:buChar char="•"/>
              <a:defRPr/>
            </a:lvl4pPr>
            <a:lvl5pPr marL="2286000" lvl="4" indent="-342900" algn="l">
              <a:lnSpc>
                <a:spcPct val="10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5"/>
          <p:cNvSpPr txBox="1">
            <a:spLocks noGrp="1"/>
          </p:cNvSpPr>
          <p:nvPr>
            <p:ph type="body" idx="3"/>
          </p:nvPr>
        </p:nvSpPr>
        <p:spPr>
          <a:xfrm>
            <a:off x="379562" y="335817"/>
            <a:ext cx="7285262" cy="365125"/>
          </a:xfrm>
          <a:prstGeom prst="rect">
            <a:avLst/>
          </a:prstGeom>
          <a:noFill/>
          <a:ln>
            <a:noFill/>
          </a:ln>
        </p:spPr>
        <p:txBody>
          <a:bodyPr spcFirstLastPara="1" wrap="square" lIns="0" tIns="0" rIns="0" bIns="0" anchor="t" anchorCtr="0">
            <a:noAutofit/>
          </a:bodyPr>
          <a:lstStyle>
            <a:lvl1pPr marL="457200" lvl="0" indent="-228600" algn="l">
              <a:lnSpc>
                <a:spcPct val="83750"/>
              </a:lnSpc>
              <a:spcBef>
                <a:spcPts val="1000"/>
              </a:spcBef>
              <a:spcAft>
                <a:spcPts val="0"/>
              </a:spcAft>
              <a:buClr>
                <a:schemeClr val="accent1"/>
              </a:buClr>
              <a:buSzPts val="3200"/>
              <a:buNone/>
              <a:defRPr sz="3200" b="1" i="0">
                <a:solidFill>
                  <a:schemeClr val="accent1"/>
                </a:solidFill>
                <a:latin typeface="Arial"/>
                <a:ea typeface="Arial"/>
                <a:cs typeface="Arial"/>
                <a:sym typeface="Arial"/>
              </a:defRPr>
            </a:lvl1pPr>
            <a:lvl2pPr marL="914400" lvl="1" indent="-342900" algn="l">
              <a:lnSpc>
                <a:spcPct val="100000"/>
              </a:lnSpc>
              <a:spcBef>
                <a:spcPts val="500"/>
              </a:spcBef>
              <a:spcAft>
                <a:spcPts val="0"/>
              </a:spcAft>
              <a:buClr>
                <a:schemeClr val="dk2"/>
              </a:buClr>
              <a:buSzPts val="1800"/>
              <a:buChar char="•"/>
              <a:defRPr/>
            </a:lvl2pPr>
            <a:lvl3pPr marL="1371600" lvl="2" indent="-342900" algn="l">
              <a:lnSpc>
                <a:spcPct val="100000"/>
              </a:lnSpc>
              <a:spcBef>
                <a:spcPts val="500"/>
              </a:spcBef>
              <a:spcAft>
                <a:spcPts val="0"/>
              </a:spcAft>
              <a:buClr>
                <a:schemeClr val="dk2"/>
              </a:buClr>
              <a:buSzPts val="1800"/>
              <a:buChar char="•"/>
              <a:defRPr/>
            </a:lvl3pPr>
            <a:lvl4pPr marL="1828800" lvl="3" indent="-342900" algn="l">
              <a:lnSpc>
                <a:spcPct val="100000"/>
              </a:lnSpc>
              <a:spcBef>
                <a:spcPts val="500"/>
              </a:spcBef>
              <a:spcAft>
                <a:spcPts val="0"/>
              </a:spcAft>
              <a:buClr>
                <a:schemeClr val="dk2"/>
              </a:buClr>
              <a:buSzPts val="1800"/>
              <a:buChar char="•"/>
              <a:defRPr/>
            </a:lvl4pPr>
            <a:lvl5pPr marL="2286000" lvl="4" indent="-342900" algn="l">
              <a:lnSpc>
                <a:spcPct val="10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5"/>
          <p:cNvSpPr txBox="1">
            <a:spLocks noGrp="1"/>
          </p:cNvSpPr>
          <p:nvPr>
            <p:ph type="sldNum" idx="12"/>
          </p:nvPr>
        </p:nvSpPr>
        <p:spPr>
          <a:xfrm>
            <a:off x="9069238" y="6575575"/>
            <a:ext cx="2743200" cy="18382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i="0" u="none" strike="noStrike" cap="none">
                <a:solidFill>
                  <a:schemeClr val="lt1"/>
                </a:solidFill>
                <a:latin typeface="Arial"/>
                <a:ea typeface="Arial"/>
                <a:cs typeface="Arial"/>
                <a:sym typeface="Arial"/>
              </a:defRPr>
            </a:lvl1pPr>
            <a:lvl2pPr marL="0" lvl="1" indent="0" algn="r">
              <a:spcBef>
                <a:spcPts val="0"/>
              </a:spcBef>
              <a:buNone/>
              <a:defRPr sz="1200" b="1" i="0" u="none" strike="noStrike" cap="none">
                <a:solidFill>
                  <a:schemeClr val="lt1"/>
                </a:solidFill>
                <a:latin typeface="Arial"/>
                <a:ea typeface="Arial"/>
                <a:cs typeface="Arial"/>
                <a:sym typeface="Arial"/>
              </a:defRPr>
            </a:lvl2pPr>
            <a:lvl3pPr marL="0" lvl="2" indent="0" algn="r">
              <a:spcBef>
                <a:spcPts val="0"/>
              </a:spcBef>
              <a:buNone/>
              <a:defRPr sz="1200" b="1" i="0" u="none" strike="noStrike" cap="none">
                <a:solidFill>
                  <a:schemeClr val="lt1"/>
                </a:solidFill>
                <a:latin typeface="Arial"/>
                <a:ea typeface="Arial"/>
                <a:cs typeface="Arial"/>
                <a:sym typeface="Arial"/>
              </a:defRPr>
            </a:lvl3pPr>
            <a:lvl4pPr marL="0" lvl="3" indent="0" algn="r">
              <a:spcBef>
                <a:spcPts val="0"/>
              </a:spcBef>
              <a:buNone/>
              <a:defRPr sz="1200" b="1" i="0" u="none" strike="noStrike" cap="none">
                <a:solidFill>
                  <a:schemeClr val="lt1"/>
                </a:solidFill>
                <a:latin typeface="Arial"/>
                <a:ea typeface="Arial"/>
                <a:cs typeface="Arial"/>
                <a:sym typeface="Arial"/>
              </a:defRPr>
            </a:lvl4pPr>
            <a:lvl5pPr marL="0" lvl="4" indent="0" algn="r">
              <a:spcBef>
                <a:spcPts val="0"/>
              </a:spcBef>
              <a:buNone/>
              <a:defRPr sz="1200" b="1" i="0" u="none" strike="noStrike" cap="none">
                <a:solidFill>
                  <a:schemeClr val="lt1"/>
                </a:solidFill>
                <a:latin typeface="Arial"/>
                <a:ea typeface="Arial"/>
                <a:cs typeface="Arial"/>
                <a:sym typeface="Arial"/>
              </a:defRPr>
            </a:lvl5pPr>
            <a:lvl6pPr marL="0" lvl="5" indent="0" algn="r">
              <a:spcBef>
                <a:spcPts val="0"/>
              </a:spcBef>
              <a:buNone/>
              <a:defRPr sz="1200" b="1" i="0" u="none" strike="noStrike" cap="none">
                <a:solidFill>
                  <a:schemeClr val="lt1"/>
                </a:solidFill>
                <a:latin typeface="Arial"/>
                <a:ea typeface="Arial"/>
                <a:cs typeface="Arial"/>
                <a:sym typeface="Arial"/>
              </a:defRPr>
            </a:lvl6pPr>
            <a:lvl7pPr marL="0" lvl="6" indent="0" algn="r">
              <a:spcBef>
                <a:spcPts val="0"/>
              </a:spcBef>
              <a:buNone/>
              <a:defRPr sz="1200" b="1" i="0" u="none" strike="noStrike" cap="none">
                <a:solidFill>
                  <a:schemeClr val="lt1"/>
                </a:solidFill>
                <a:latin typeface="Arial"/>
                <a:ea typeface="Arial"/>
                <a:cs typeface="Arial"/>
                <a:sym typeface="Arial"/>
              </a:defRPr>
            </a:lvl7pPr>
            <a:lvl8pPr marL="0" lvl="7" indent="0" algn="r">
              <a:spcBef>
                <a:spcPts val="0"/>
              </a:spcBef>
              <a:buNone/>
              <a:defRPr sz="1200" b="1" i="0" u="none" strike="noStrike" cap="none">
                <a:solidFill>
                  <a:schemeClr val="lt1"/>
                </a:solidFill>
                <a:latin typeface="Arial"/>
                <a:ea typeface="Arial"/>
                <a:cs typeface="Arial"/>
                <a:sym typeface="Arial"/>
              </a:defRPr>
            </a:lvl8pPr>
            <a:lvl9pPr marL="0" lvl="8" indent="0" algn="r">
              <a:spcBef>
                <a:spcPts val="0"/>
              </a:spcBef>
              <a:buNone/>
              <a:defRPr sz="12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8" name="Google Shape;28;p5"/>
          <p:cNvPicPr preferRelativeResize="0"/>
          <p:nvPr/>
        </p:nvPicPr>
        <p:blipFill rotWithShape="1">
          <a:blip r:embed="rId3">
            <a:alphaModFix/>
          </a:blip>
          <a:srcRect/>
          <a:stretch/>
        </p:blipFill>
        <p:spPr>
          <a:xfrm>
            <a:off x="10026673" y="335817"/>
            <a:ext cx="1785765" cy="453681"/>
          </a:xfrm>
          <a:prstGeom prst="rect">
            <a:avLst/>
          </a:prstGeom>
          <a:noFill/>
          <a:ln>
            <a:noFill/>
          </a:ln>
        </p:spPr>
      </p:pic>
      <p:sp>
        <p:nvSpPr>
          <p:cNvPr id="29" name="Google Shape;29;p5"/>
          <p:cNvSpPr txBox="1">
            <a:spLocks noGrp="1"/>
          </p:cNvSpPr>
          <p:nvPr>
            <p:ph type="body" idx="4"/>
          </p:nvPr>
        </p:nvSpPr>
        <p:spPr>
          <a:xfrm>
            <a:off x="963365" y="1664062"/>
            <a:ext cx="5234235" cy="4419821"/>
          </a:xfrm>
          <a:prstGeom prst="rect">
            <a:avLst/>
          </a:prstGeom>
          <a:noFill/>
          <a:ln>
            <a:noFill/>
          </a:ln>
        </p:spPr>
        <p:txBody>
          <a:bodyPr spcFirstLastPara="1" wrap="square" lIns="91425" tIns="45700" rIns="91425" bIns="45700" anchor="t" anchorCtr="0">
            <a:normAutofit/>
          </a:bodyPr>
          <a:lstStyle>
            <a:lvl1pPr marL="457200" marR="0" lvl="0" indent="-330200" algn="l">
              <a:lnSpc>
                <a:spcPct val="100000"/>
              </a:lnSpc>
              <a:spcBef>
                <a:spcPts val="1000"/>
              </a:spcBef>
              <a:spcAft>
                <a:spcPts val="0"/>
              </a:spcAft>
              <a:buClr>
                <a:schemeClr val="dk2"/>
              </a:buClr>
              <a:buSzPts val="1600"/>
              <a:buFont typeface="Arial"/>
              <a:buChar char="•"/>
              <a:defRPr sz="1600" b="0" i="0">
                <a:solidFill>
                  <a:schemeClr val="dk2"/>
                </a:solidFill>
                <a:latin typeface="Arial"/>
                <a:ea typeface="Arial"/>
                <a:cs typeface="Arial"/>
                <a:sym typeface="Arial"/>
              </a:defRPr>
            </a:lvl1pPr>
            <a:lvl2pPr marL="914400" lvl="1" indent="-342900" algn="l">
              <a:lnSpc>
                <a:spcPct val="100000"/>
              </a:lnSpc>
              <a:spcBef>
                <a:spcPts val="500"/>
              </a:spcBef>
              <a:spcAft>
                <a:spcPts val="0"/>
              </a:spcAft>
              <a:buClr>
                <a:schemeClr val="dk2"/>
              </a:buClr>
              <a:buSzPts val="1800"/>
              <a:buChar char="•"/>
              <a:defRPr/>
            </a:lvl2pPr>
            <a:lvl3pPr marL="1371600" lvl="2" indent="-342900" algn="l">
              <a:lnSpc>
                <a:spcPct val="100000"/>
              </a:lnSpc>
              <a:spcBef>
                <a:spcPts val="500"/>
              </a:spcBef>
              <a:spcAft>
                <a:spcPts val="0"/>
              </a:spcAft>
              <a:buClr>
                <a:schemeClr val="dk2"/>
              </a:buClr>
              <a:buSzPts val="1800"/>
              <a:buChar char="•"/>
              <a:defRPr/>
            </a:lvl3pPr>
            <a:lvl4pPr marL="1828800" lvl="3" indent="-342900" algn="l">
              <a:lnSpc>
                <a:spcPct val="100000"/>
              </a:lnSpc>
              <a:spcBef>
                <a:spcPts val="500"/>
              </a:spcBef>
              <a:spcAft>
                <a:spcPts val="0"/>
              </a:spcAft>
              <a:buClr>
                <a:schemeClr val="dk2"/>
              </a:buClr>
              <a:buSzPts val="1800"/>
              <a:buChar char="•"/>
              <a:defRPr/>
            </a:lvl4pPr>
            <a:lvl5pPr marL="2286000" lvl="4" indent="-342900" algn="l">
              <a:lnSpc>
                <a:spcPct val="10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3896121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CEBE90-E981-56FA-9F13-D6CC6C0C0E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a:extLst>
              <a:ext uri="{FF2B5EF4-FFF2-40B4-BE49-F238E27FC236}">
                <a16:creationId xmlns:a16="http://schemas.microsoft.com/office/drawing/2014/main" id="{9CAE0DDD-BEB0-F550-4C26-B3CD954988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b="0" i="0">
                <a:solidFill>
                  <a:schemeClr val="tx1">
                    <a:tint val="75000"/>
                  </a:schemeClr>
                </a:solidFill>
                <a:latin typeface="Gentona Book" pitchFamily="2" charset="77"/>
              </a:defRPr>
            </a:lvl1pPr>
          </a:lstStyle>
          <a:p>
            <a:fld id="{9B4B476D-9796-6C41-9754-D0D4E3854541}" type="datetimeFigureOut">
              <a:rPr lang="en-US" smtClean="0"/>
              <a:pPr/>
              <a:t>5/29/2026</a:t>
            </a:fld>
            <a:endParaRPr lang="en-US" dirty="0"/>
          </a:p>
        </p:txBody>
      </p:sp>
      <p:sp>
        <p:nvSpPr>
          <p:cNvPr id="5" name="Footer Placeholder 4">
            <a:extLst>
              <a:ext uri="{FF2B5EF4-FFF2-40B4-BE49-F238E27FC236}">
                <a16:creationId xmlns:a16="http://schemas.microsoft.com/office/drawing/2014/main" id="{83A7AA79-7526-768F-C09C-CCECC51866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Gentona Book" pitchFamily="2" charset="77"/>
              </a:defRPr>
            </a:lvl1pPr>
          </a:lstStyle>
          <a:p>
            <a:endParaRPr lang="en-US" dirty="0"/>
          </a:p>
        </p:txBody>
      </p:sp>
      <p:sp>
        <p:nvSpPr>
          <p:cNvPr id="6" name="Slide Number Placeholder 5">
            <a:extLst>
              <a:ext uri="{FF2B5EF4-FFF2-40B4-BE49-F238E27FC236}">
                <a16:creationId xmlns:a16="http://schemas.microsoft.com/office/drawing/2014/main" id="{8973B033-8E32-D368-47AC-5F27876E43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100" b="0" i="0">
                <a:solidFill>
                  <a:schemeClr val="tx1">
                    <a:tint val="75000"/>
                  </a:schemeClr>
                </a:solidFill>
                <a:latin typeface="Gentona Light" pitchFamily="2" charset="77"/>
              </a:defRPr>
            </a:lvl1pPr>
          </a:lstStyle>
          <a:p>
            <a:fld id="{01891CBC-1911-4946-BFFB-D0B30552AF84}" type="slidenum">
              <a:rPr lang="en-US" smtClean="0"/>
              <a:pPr/>
              <a:t>‹#›</a:t>
            </a:fld>
            <a:endParaRPr lang="en-US" dirty="0"/>
          </a:p>
        </p:txBody>
      </p:sp>
      <p:sp>
        <p:nvSpPr>
          <p:cNvPr id="7" name="Text Placeholder 2">
            <a:extLst>
              <a:ext uri="{FF2B5EF4-FFF2-40B4-BE49-F238E27FC236}">
                <a16:creationId xmlns:a16="http://schemas.microsoft.com/office/drawing/2014/main" id="{3F94870E-9E3B-9916-938E-ED1533162E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87624183"/>
      </p:ext>
    </p:extLst>
  </p:cSld>
  <p:clrMap bg1="lt1" tx1="dk1" bg2="lt2" tx2="dk2" accent1="accent1" accent2="accent2" accent3="accent3" accent4="accent4" accent5="accent5" accent6="accent6" hlink="hlink" folHlink="folHlink"/>
  <p:sldLayoutIdLst>
    <p:sldLayoutId id="2147483649" r:id="rId1"/>
    <p:sldLayoutId id="2147483674" r:id="rId2"/>
    <p:sldLayoutId id="2147483679" r:id="rId3"/>
    <p:sldLayoutId id="2147483682" r:id="rId4"/>
    <p:sldLayoutId id="2147483741" r:id="rId5"/>
    <p:sldLayoutId id="2147483742" r:id="rId6"/>
    <p:sldLayoutId id="2147483702" r:id="rId7"/>
    <p:sldLayoutId id="2147483686" r:id="rId8"/>
    <p:sldLayoutId id="2147483763" r:id="rId9"/>
    <p:sldLayoutId id="2147483765" r:id="rId10"/>
    <p:sldLayoutId id="2147483766" r:id="rId11"/>
    <p:sldLayoutId id="2147483769" r:id="rId12"/>
    <p:sldLayoutId id="2147483768" r:id="rId13"/>
    <p:sldLayoutId id="2147483767" r:id="rId14"/>
    <p:sldLayoutId id="2147483709" r:id="rId15"/>
    <p:sldLayoutId id="2147483770" r:id="rId16"/>
    <p:sldLayoutId id="2147483725" r:id="rId17"/>
    <p:sldLayoutId id="2147483762" r:id="rId18"/>
    <p:sldLayoutId id="2147483708" r:id="rId19"/>
    <p:sldLayoutId id="2147483751" r:id="rId20"/>
    <p:sldLayoutId id="2147483722" r:id="rId21"/>
    <p:sldLayoutId id="2147483759" r:id="rId22"/>
    <p:sldLayoutId id="2147483771" r:id="rId23"/>
    <p:sldLayoutId id="2147483716" r:id="rId24"/>
    <p:sldLayoutId id="2147483715" r:id="rId25"/>
    <p:sldLayoutId id="2147483713" r:id="rId26"/>
    <p:sldLayoutId id="2147483739" r:id="rId27"/>
    <p:sldLayoutId id="2147483737" r:id="rId28"/>
    <p:sldLayoutId id="2147483734" r:id="rId29"/>
    <p:sldLayoutId id="2147483699" r:id="rId30"/>
    <p:sldLayoutId id="2147483701" r:id="rId31"/>
    <p:sldLayoutId id="2147483740" r:id="rId32"/>
    <p:sldLayoutId id="2147483757" r:id="rId33"/>
    <p:sldLayoutId id="2147483758" r:id="rId34"/>
    <p:sldLayoutId id="2147483723" r:id="rId35"/>
    <p:sldLayoutId id="2147483724" r:id="rId36"/>
    <p:sldLayoutId id="2147483754" r:id="rId37"/>
    <p:sldLayoutId id="2147483772" r:id="rId38"/>
    <p:sldLayoutId id="2147483773" r:id="rId39"/>
  </p:sldLayoutIdLst>
  <p:txStyles>
    <p:titleStyle>
      <a:lvl1pPr algn="l" defTabSz="914400" rtl="0" eaLnBrk="1" latinLnBrk="0" hangingPunct="1">
        <a:lnSpc>
          <a:spcPct val="90000"/>
        </a:lnSpc>
        <a:spcBef>
          <a:spcPct val="0"/>
        </a:spcBef>
        <a:buNone/>
        <a:defRPr sz="4000" b="1" i="0" kern="1200" spc="300">
          <a:solidFill>
            <a:schemeClr val="tx2"/>
          </a:solidFill>
          <a:latin typeface="Gentona ExtraBold" pitchFamily="2" charset="77"/>
          <a:ea typeface="+mj-ea"/>
          <a:cs typeface="+mj-cs"/>
        </a:defRPr>
      </a:lvl1pPr>
    </p:titleStyle>
    <p:bodyStyle>
      <a:lvl1pPr marL="171450" indent="-171450" algn="l" defTabSz="914400" rtl="0" eaLnBrk="1" latinLnBrk="0" hangingPunct="1">
        <a:lnSpc>
          <a:spcPct val="100000"/>
        </a:lnSpc>
        <a:spcBef>
          <a:spcPts val="1000"/>
        </a:spcBef>
        <a:buFont typeface="Arial" panose="020B0604020202020204" pitchFamily="34" charset="0"/>
        <a:buChar char="•"/>
        <a:defRPr sz="2000" b="0" i="0" kern="1200">
          <a:solidFill>
            <a:schemeClr val="tx2"/>
          </a:solidFill>
          <a:latin typeface="Gentona Book" pitchFamily="2" charset="77"/>
          <a:ea typeface="+mn-ea"/>
          <a:cs typeface="+mn-cs"/>
        </a:defRPr>
      </a:lvl1pPr>
      <a:lvl2pPr marL="800100" indent="-34290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Light" pitchFamily="2" charset="77"/>
          <a:ea typeface="+mn-ea"/>
          <a:cs typeface="+mn-cs"/>
        </a:defRPr>
      </a:lvl4pPr>
      <a:lvl5pPr marL="2000250" indent="-1714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hyperlink" Target="https://www.miamiherald.com/news/special-reports/florida-prisons/article177419636.html" TargetMode="External"/><Relationship Id="rId2" Type="http://schemas.openxmlformats.org/officeDocument/2006/relationships/notesSlide" Target="../notesSlides/notesSlide5.xml"/><Relationship Id="rId1" Type="http://schemas.openxmlformats.org/officeDocument/2006/relationships/slideLayout" Target="../slideLayouts/slideLayout39.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3.xml"/><Relationship Id="rId1" Type="http://schemas.openxmlformats.org/officeDocument/2006/relationships/slideLayout" Target="../slideLayouts/slideLayout19.xml"/><Relationship Id="rId4" Type="http://schemas.openxmlformats.org/officeDocument/2006/relationships/image" Target="../media/image22.emf"/></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35.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A48AF54-709D-A7C0-420B-B3E6DA4E49F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92D5035-30EE-438D-B81A-057456499DA0}"/>
              </a:ext>
            </a:extLst>
          </p:cNvPr>
          <p:cNvSpPr>
            <a:spLocks noGrp="1"/>
          </p:cNvSpPr>
          <p:nvPr>
            <p:ph type="ctrTitle"/>
          </p:nvPr>
        </p:nvSpPr>
        <p:spPr>
          <a:xfrm>
            <a:off x="742828" y="-625122"/>
            <a:ext cx="12160372" cy="3921722"/>
          </a:xfrm>
        </p:spPr>
        <p:txBody>
          <a:bodyPr>
            <a:normAutofit fontScale="90000"/>
          </a:bodyPr>
          <a:lstStyle/>
          <a:p>
            <a:pPr algn="l">
              <a:lnSpc>
                <a:spcPct val="100000"/>
              </a:lnSpc>
            </a:pPr>
            <a:br>
              <a:rPr lang="en-US" sz="8000" dirty="0"/>
            </a:br>
            <a:r>
              <a:rPr lang="en-US" sz="8800" dirty="0"/>
              <a:t>Education records</a:t>
            </a:r>
            <a:br>
              <a:rPr lang="en-US" sz="8800" dirty="0"/>
            </a:br>
            <a:r>
              <a:rPr lang="en-US" sz="8800" dirty="0"/>
              <a:t>competition!</a:t>
            </a:r>
          </a:p>
        </p:txBody>
      </p:sp>
      <p:sp>
        <p:nvSpPr>
          <p:cNvPr id="6" name="Text Placeholder 3">
            <a:extLst>
              <a:ext uri="{FF2B5EF4-FFF2-40B4-BE49-F238E27FC236}">
                <a16:creationId xmlns:a16="http://schemas.microsoft.com/office/drawing/2014/main" id="{0A4F820F-9C3A-96F6-3537-4973F1596D9E}"/>
              </a:ext>
            </a:extLst>
          </p:cNvPr>
          <p:cNvSpPr txBox="1">
            <a:spLocks/>
          </p:cNvSpPr>
          <p:nvPr/>
        </p:nvSpPr>
        <p:spPr>
          <a:xfrm>
            <a:off x="742828" y="3296600"/>
            <a:ext cx="7300635" cy="264799"/>
          </a:xfrm>
          <a:prstGeom prst="rect">
            <a:avLst/>
          </a:prstGeom>
        </p:spPr>
        <p:txBody>
          <a:bodyPr vert="horz" lIns="91440" tIns="45720" rIns="91440" bIns="45720" rtlCol="0">
            <a:noAutofit/>
          </a:bodyPr>
          <a:lstStyle>
            <a:lvl1pPr marL="0" indent="0" algn="r" defTabSz="914400" rtl="0" eaLnBrk="1" latinLnBrk="0" hangingPunct="1">
              <a:lnSpc>
                <a:spcPct val="100000"/>
              </a:lnSpc>
              <a:spcBef>
                <a:spcPts val="1000"/>
              </a:spcBef>
              <a:buFont typeface="Arial" panose="020B0604020202020204" pitchFamily="34" charset="0"/>
              <a:buNone/>
              <a:defRPr sz="1600" b="0" i="0" kern="1200">
                <a:solidFill>
                  <a:schemeClr val="tx2"/>
                </a:solidFill>
                <a:latin typeface="Gentona Book" pitchFamily="2" charset="77"/>
                <a:ea typeface="+mn-ea"/>
                <a:cs typeface="+mn-cs"/>
              </a:defRPr>
            </a:lvl1pPr>
            <a:lvl2pPr marL="800100" indent="-34290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Light" pitchFamily="2" charset="77"/>
                <a:ea typeface="+mn-ea"/>
                <a:cs typeface="+mn-cs"/>
              </a:defRPr>
            </a:lvl4pPr>
            <a:lvl5pPr marL="2000250" indent="-1714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800" b="1" dirty="0"/>
              <a:t>Education Writers Association, Baltimore</a:t>
            </a:r>
            <a:br>
              <a:rPr lang="en-US" sz="2800" b="1" dirty="0"/>
            </a:br>
            <a:r>
              <a:rPr lang="en-US" sz="2800" b="1" dirty="0"/>
              <a:t>June 5, 2026</a:t>
            </a:r>
          </a:p>
        </p:txBody>
      </p:sp>
      <p:sp>
        <p:nvSpPr>
          <p:cNvPr id="3" name="Text Placeholder 4">
            <a:extLst>
              <a:ext uri="{FF2B5EF4-FFF2-40B4-BE49-F238E27FC236}">
                <a16:creationId xmlns:a16="http://schemas.microsoft.com/office/drawing/2014/main" id="{2874B9C7-78E3-5ED7-C308-6F700CE56091}"/>
              </a:ext>
            </a:extLst>
          </p:cNvPr>
          <p:cNvSpPr txBox="1">
            <a:spLocks/>
          </p:cNvSpPr>
          <p:nvPr/>
        </p:nvSpPr>
        <p:spPr>
          <a:xfrm>
            <a:off x="742828" y="4505241"/>
            <a:ext cx="6139886" cy="42770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600" b="1" i="0" kern="1200">
                <a:solidFill>
                  <a:schemeClr val="tx2"/>
                </a:solidFill>
                <a:latin typeface="Gentona SemiBold" pitchFamily="2" charset="77"/>
                <a:ea typeface="+mn-ea"/>
                <a:cs typeface="+mn-cs"/>
              </a:defRPr>
            </a:lvl1pPr>
            <a:lvl2pPr marL="800100" indent="-34290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Light" pitchFamily="2" charset="77"/>
                <a:ea typeface="+mn-ea"/>
                <a:cs typeface="+mn-cs"/>
              </a:defRPr>
            </a:lvl4pPr>
            <a:lvl5pPr marL="2000250" indent="-1714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0" dirty="0"/>
              <a:t>Dr. David Cuillier, Director</a:t>
            </a:r>
            <a:br>
              <a:rPr lang="en-US" sz="2400" b="0" dirty="0"/>
            </a:br>
            <a:r>
              <a:rPr lang="en-US" sz="2400" b="0" dirty="0"/>
              <a:t>Brechner Freedom of Information Project</a:t>
            </a:r>
            <a:br>
              <a:rPr lang="en-US" sz="2400" b="0" dirty="0"/>
            </a:br>
            <a:r>
              <a:rPr lang="en-US" sz="2400" b="0" dirty="0"/>
              <a:t>University of Florida</a:t>
            </a:r>
            <a:br>
              <a:rPr lang="en-US" sz="2400" b="0" dirty="0"/>
            </a:br>
            <a:r>
              <a:rPr lang="en-US" sz="2400" b="0" dirty="0"/>
              <a:t>cuillierd@ufl.edu</a:t>
            </a:r>
            <a:br>
              <a:rPr lang="en-US" sz="2400" b="0" dirty="0"/>
            </a:br>
            <a:r>
              <a:rPr lang="en-US" sz="2400" b="0" dirty="0"/>
              <a:t>https://brechner.org/foi/</a:t>
            </a:r>
            <a:br>
              <a:rPr lang="en-US" sz="2000" b="0" dirty="0"/>
            </a:br>
            <a:endParaRPr lang="en-US" sz="2000" b="0" dirty="0"/>
          </a:p>
        </p:txBody>
      </p:sp>
    </p:spTree>
    <p:extLst>
      <p:ext uri="{BB962C8B-B14F-4D97-AF65-F5344CB8AC3E}">
        <p14:creationId xmlns:p14="http://schemas.microsoft.com/office/powerpoint/2010/main" val="1246519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80E177B9-A512-322A-C4CF-5F961A31E3B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Footer Placeholder 2">
            <a:extLst>
              <a:ext uri="{FF2B5EF4-FFF2-40B4-BE49-F238E27FC236}">
                <a16:creationId xmlns:a16="http://schemas.microsoft.com/office/drawing/2014/main" id="{41EE8D4B-78EE-67DD-E771-DAD80110ECFF}"/>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5" name="Slide Number Placeholder 3">
            <a:extLst>
              <a:ext uri="{FF2B5EF4-FFF2-40B4-BE49-F238E27FC236}">
                <a16:creationId xmlns:a16="http://schemas.microsoft.com/office/drawing/2014/main" id="{2AE0144E-C920-8C57-103C-FD2FB9C2252C}"/>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2</a:t>
            </a:fld>
            <a:endParaRPr lang="en-US" dirty="0"/>
          </a:p>
        </p:txBody>
      </p:sp>
      <p:sp>
        <p:nvSpPr>
          <p:cNvPr id="10" name="Text Placeholder 2">
            <a:extLst>
              <a:ext uri="{FF2B5EF4-FFF2-40B4-BE49-F238E27FC236}">
                <a16:creationId xmlns:a16="http://schemas.microsoft.com/office/drawing/2014/main" id="{38403400-4534-BF11-C1B6-8CBFE9FED08D}"/>
              </a:ext>
            </a:extLst>
          </p:cNvPr>
          <p:cNvSpPr txBox="1">
            <a:spLocks/>
          </p:cNvSpPr>
          <p:nvPr/>
        </p:nvSpPr>
        <p:spPr>
          <a:xfrm>
            <a:off x="914400" y="982371"/>
            <a:ext cx="9594619" cy="520104"/>
          </a:xfrm>
          <a:prstGeom prst="rect">
            <a:avLst/>
          </a:prstGeom>
        </p:spPr>
        <p:txBody>
          <a:bodyPr vert="horz" lIns="0" tIns="0" rIns="0" bIns="0" rtlCol="0">
            <a:noAutofit/>
          </a:bodyPr>
          <a:lstStyle>
            <a:lvl1pPr marL="0" indent="0" algn="l" defTabSz="914400" rtl="0" eaLnBrk="1" latinLnBrk="0" hangingPunct="1">
              <a:lnSpc>
                <a:spcPts val="2680"/>
              </a:lnSpc>
              <a:spcBef>
                <a:spcPts val="1000"/>
              </a:spcBef>
              <a:buFont typeface="Arial" panose="020B0604020202020204" pitchFamily="34" charset="0"/>
              <a:buNone/>
              <a:defRPr sz="3200" b="1" i="0" kern="1200">
                <a:solidFill>
                  <a:schemeClr val="accent1"/>
                </a:solidFill>
                <a:latin typeface="Gentona Book" pitchFamily="2" charset="77"/>
                <a:ea typeface="+mn-ea"/>
                <a:cs typeface="+mn-cs"/>
              </a:defRPr>
            </a:lvl1pPr>
            <a:lvl2pPr marL="800100" indent="-34290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Light" pitchFamily="2" charset="77"/>
                <a:ea typeface="+mn-ea"/>
                <a:cs typeface="+mn-cs"/>
              </a:defRPr>
            </a:lvl4pPr>
            <a:lvl5pPr marL="2000250" indent="-1714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dirty="0"/>
              <a:t>Handout and slides</a:t>
            </a:r>
          </a:p>
        </p:txBody>
      </p:sp>
      <p:pic>
        <p:nvPicPr>
          <p:cNvPr id="6" name="Picture 5">
            <a:extLst>
              <a:ext uri="{FF2B5EF4-FFF2-40B4-BE49-F238E27FC236}">
                <a16:creationId xmlns:a16="http://schemas.microsoft.com/office/drawing/2014/main" id="{101821F4-6770-8EB0-E0D0-391DC898465C}"/>
              </a:ext>
            </a:extLst>
          </p:cNvPr>
          <p:cNvPicPr>
            <a:picLocks noChangeAspect="1"/>
          </p:cNvPicPr>
          <p:nvPr/>
        </p:nvPicPr>
        <p:blipFill>
          <a:blip r:embed="rId3"/>
          <a:stretch>
            <a:fillRect/>
          </a:stretch>
        </p:blipFill>
        <p:spPr>
          <a:xfrm>
            <a:off x="914400" y="1795371"/>
            <a:ext cx="3726353" cy="4182641"/>
          </a:xfrm>
          <a:prstGeom prst="rect">
            <a:avLst/>
          </a:prstGeom>
          <a:ln>
            <a:solidFill>
              <a:schemeClr val="accent1"/>
            </a:solidFill>
          </a:ln>
        </p:spPr>
      </p:pic>
      <p:pic>
        <p:nvPicPr>
          <p:cNvPr id="11" name="Picture 10">
            <a:extLst>
              <a:ext uri="{FF2B5EF4-FFF2-40B4-BE49-F238E27FC236}">
                <a16:creationId xmlns:a16="http://schemas.microsoft.com/office/drawing/2014/main" id="{87EEF9CE-C8F7-02BB-A1A2-FFD156E8CE20}"/>
              </a:ext>
            </a:extLst>
          </p:cNvPr>
          <p:cNvPicPr>
            <a:picLocks noChangeAspect="1"/>
          </p:cNvPicPr>
          <p:nvPr/>
        </p:nvPicPr>
        <p:blipFill>
          <a:blip r:embed="rId4"/>
          <a:stretch>
            <a:fillRect/>
          </a:stretch>
        </p:blipFill>
        <p:spPr>
          <a:xfrm>
            <a:off x="4995724" y="1706419"/>
            <a:ext cx="4226247" cy="4389581"/>
          </a:xfrm>
          <a:prstGeom prst="rect">
            <a:avLst/>
          </a:prstGeom>
        </p:spPr>
      </p:pic>
    </p:spTree>
    <p:extLst>
      <p:ext uri="{BB962C8B-B14F-4D97-AF65-F5344CB8AC3E}">
        <p14:creationId xmlns:p14="http://schemas.microsoft.com/office/powerpoint/2010/main" val="3920537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A6F32F06-B846-4B48-3ABB-425C082BF498}"/>
            </a:ext>
          </a:extLst>
        </p:cNvPr>
        <p:cNvGrpSpPr/>
        <p:nvPr/>
      </p:nvGrpSpPr>
      <p:grpSpPr>
        <a:xfrm>
          <a:off x="0" y="0"/>
          <a:ext cx="0" cy="0"/>
          <a:chOff x="0" y="0"/>
          <a:chExt cx="0" cy="0"/>
        </a:xfrm>
      </p:grpSpPr>
      <p:sp>
        <p:nvSpPr>
          <p:cNvPr id="355" name="Google Shape;355;p1">
            <a:extLst>
              <a:ext uri="{FF2B5EF4-FFF2-40B4-BE49-F238E27FC236}">
                <a16:creationId xmlns:a16="http://schemas.microsoft.com/office/drawing/2014/main" id="{C8D82339-AB8B-0304-1E53-B28BFCEB31C1}"/>
              </a:ext>
            </a:extLst>
          </p:cNvPr>
          <p:cNvSpPr txBox="1">
            <a:spLocks noGrp="1"/>
          </p:cNvSpPr>
          <p:nvPr>
            <p:ph type="ctrTitle"/>
          </p:nvPr>
        </p:nvSpPr>
        <p:spPr>
          <a:xfrm>
            <a:off x="725646" y="71032"/>
            <a:ext cx="8653042" cy="1897482"/>
          </a:xfrm>
          <a:prstGeom prst="rect">
            <a:avLst/>
          </a:prstGeom>
          <a:noFill/>
          <a:ln>
            <a:noFill/>
          </a:ln>
        </p:spPr>
        <p:txBody>
          <a:bodyPr spcFirstLastPara="1" wrap="square" lIns="91425" tIns="45700" rIns="91425" bIns="45700" anchor="b" anchorCtr="0">
            <a:normAutofit/>
          </a:bodyPr>
          <a:lstStyle/>
          <a:p>
            <a:pPr marL="0" lvl="0" indent="0" algn="l" rtl="0">
              <a:lnSpc>
                <a:spcPct val="77500"/>
              </a:lnSpc>
              <a:spcBef>
                <a:spcPts val="0"/>
              </a:spcBef>
              <a:spcAft>
                <a:spcPts val="0"/>
              </a:spcAft>
              <a:buClr>
                <a:schemeClr val="accent1"/>
              </a:buClr>
              <a:buSzPts val="8000"/>
              <a:buFont typeface="Arial"/>
              <a:buNone/>
            </a:pPr>
            <a:r>
              <a:rPr lang="en-US" dirty="0"/>
              <a:t>Records competition</a:t>
            </a:r>
            <a:endParaRPr dirty="0"/>
          </a:p>
        </p:txBody>
      </p:sp>
      <p:sp>
        <p:nvSpPr>
          <p:cNvPr id="357" name="Google Shape;357;p1">
            <a:extLst>
              <a:ext uri="{FF2B5EF4-FFF2-40B4-BE49-F238E27FC236}">
                <a16:creationId xmlns:a16="http://schemas.microsoft.com/office/drawing/2014/main" id="{3FF238F2-783C-089A-4902-4B9D35F5AEDE}"/>
              </a:ext>
            </a:extLst>
          </p:cNvPr>
          <p:cNvSpPr txBox="1"/>
          <p:nvPr/>
        </p:nvSpPr>
        <p:spPr>
          <a:xfrm>
            <a:off x="829069" y="1968514"/>
            <a:ext cx="10533861" cy="567267"/>
          </a:xfrm>
          <a:prstGeom prst="rect">
            <a:avLst/>
          </a:prstGeom>
          <a:noFill/>
          <a:ln>
            <a:noFill/>
          </a:ln>
        </p:spPr>
        <p:txBody>
          <a:bodyPr spcFirstLastPara="1" wrap="square" lIns="91425" tIns="45700" rIns="91425" bIns="45700" anchor="t" anchorCtr="0">
            <a:noAutofit/>
          </a:bodyPr>
          <a:lstStyle/>
          <a:p>
            <a:pPr marL="457200" marR="0" lvl="0" indent="-457200" algn="l" rtl="0">
              <a:lnSpc>
                <a:spcPct val="100000"/>
              </a:lnSpc>
              <a:spcBef>
                <a:spcPts val="0"/>
              </a:spcBef>
              <a:spcAft>
                <a:spcPts val="0"/>
              </a:spcAft>
              <a:buClr>
                <a:schemeClr val="dk2"/>
              </a:buClr>
              <a:buSzPts val="2000"/>
              <a:buFont typeface="+mj-lt"/>
              <a:buAutoNum type="arabicPeriod"/>
            </a:pPr>
            <a:r>
              <a:rPr lang="en-US" sz="2800" b="1" dirty="0">
                <a:solidFill>
                  <a:schemeClr val="dk2"/>
                </a:solidFill>
              </a:rPr>
              <a:t>We s</a:t>
            </a:r>
            <a:r>
              <a:rPr lang="en-US" sz="2800" b="1" i="0" u="none" strike="noStrike" cap="none" dirty="0">
                <a:solidFill>
                  <a:schemeClr val="dk2"/>
                </a:solidFill>
                <a:latin typeface="Arial"/>
                <a:ea typeface="Arial"/>
                <a:cs typeface="Arial"/>
                <a:sym typeface="Arial"/>
              </a:rPr>
              <a:t>tart off with five record ideas to get the ideas flowing</a:t>
            </a:r>
          </a:p>
          <a:p>
            <a:pPr marL="457200" marR="0" lvl="0" indent="-457200" algn="l" rtl="0">
              <a:lnSpc>
                <a:spcPct val="100000"/>
              </a:lnSpc>
              <a:spcBef>
                <a:spcPts val="0"/>
              </a:spcBef>
              <a:spcAft>
                <a:spcPts val="0"/>
              </a:spcAft>
              <a:buClr>
                <a:schemeClr val="dk2"/>
              </a:buClr>
              <a:buSzPts val="2000"/>
              <a:buFont typeface="+mj-lt"/>
              <a:buAutoNum type="arabicPeriod"/>
            </a:pPr>
            <a:r>
              <a:rPr lang="en-US" sz="2800" b="1" dirty="0">
                <a:solidFill>
                  <a:schemeClr val="dk2"/>
                </a:solidFill>
              </a:rPr>
              <a:t>Then, come up to the mic, form a line</a:t>
            </a:r>
          </a:p>
          <a:p>
            <a:pPr marL="457200" marR="0" lvl="0" indent="-457200" algn="l" rtl="0">
              <a:lnSpc>
                <a:spcPct val="100000"/>
              </a:lnSpc>
              <a:spcBef>
                <a:spcPts val="0"/>
              </a:spcBef>
              <a:spcAft>
                <a:spcPts val="0"/>
              </a:spcAft>
              <a:buClr>
                <a:schemeClr val="dk2"/>
              </a:buClr>
              <a:buSzPts val="2000"/>
              <a:buFont typeface="+mj-lt"/>
              <a:buAutoNum type="arabicPeriod"/>
            </a:pPr>
            <a:r>
              <a:rPr lang="en-US" sz="2800" b="1" dirty="0">
                <a:solidFill>
                  <a:schemeClr val="dk2"/>
                </a:solidFill>
              </a:rPr>
              <a:t>Up to 60 seconds to say name, employer and record</a:t>
            </a:r>
          </a:p>
          <a:p>
            <a:pPr marL="457200" marR="0" lvl="0" indent="-457200" algn="l" rtl="0">
              <a:lnSpc>
                <a:spcPct val="100000"/>
              </a:lnSpc>
              <a:spcBef>
                <a:spcPts val="0"/>
              </a:spcBef>
              <a:spcAft>
                <a:spcPts val="0"/>
              </a:spcAft>
              <a:buClr>
                <a:schemeClr val="dk2"/>
              </a:buClr>
              <a:buSzPts val="2000"/>
              <a:buFont typeface="+mj-lt"/>
              <a:buAutoNum type="arabicPeriod"/>
            </a:pPr>
            <a:r>
              <a:rPr lang="en-US" sz="2800" b="1" dirty="0">
                <a:solidFill>
                  <a:schemeClr val="dk2"/>
                </a:solidFill>
              </a:rPr>
              <a:t>Dave keeps things moving; timer keeps watch</a:t>
            </a:r>
          </a:p>
          <a:p>
            <a:pPr marL="457200" marR="0" lvl="0" indent="-457200" algn="l" rtl="0">
              <a:lnSpc>
                <a:spcPct val="100000"/>
              </a:lnSpc>
              <a:spcBef>
                <a:spcPts val="0"/>
              </a:spcBef>
              <a:spcAft>
                <a:spcPts val="0"/>
              </a:spcAft>
              <a:buClr>
                <a:schemeClr val="dk2"/>
              </a:buClr>
              <a:buSzPts val="2000"/>
              <a:buFont typeface="+mj-lt"/>
              <a:buAutoNum type="arabicPeriod"/>
            </a:pPr>
            <a:r>
              <a:rPr lang="en-US" sz="2800" b="1" dirty="0">
                <a:solidFill>
                  <a:schemeClr val="dk2"/>
                </a:solidFill>
              </a:rPr>
              <a:t>Dave keeps a list on the screen for all to see</a:t>
            </a:r>
          </a:p>
          <a:p>
            <a:pPr marL="457200" marR="0" lvl="0" indent="-457200" algn="l" rtl="0">
              <a:lnSpc>
                <a:spcPct val="100000"/>
              </a:lnSpc>
              <a:spcBef>
                <a:spcPts val="0"/>
              </a:spcBef>
              <a:spcAft>
                <a:spcPts val="0"/>
              </a:spcAft>
              <a:buClr>
                <a:schemeClr val="dk2"/>
              </a:buClr>
              <a:buSzPts val="2000"/>
              <a:buFont typeface="+mj-lt"/>
              <a:buAutoNum type="arabicPeriod"/>
            </a:pPr>
            <a:r>
              <a:rPr lang="en-US" sz="2800" b="1" dirty="0">
                <a:solidFill>
                  <a:schemeClr val="dk2"/>
                </a:solidFill>
              </a:rPr>
              <a:t>At the end, everyone votes online for the coolest database</a:t>
            </a:r>
          </a:p>
          <a:p>
            <a:pPr marL="457200" marR="0" lvl="0" indent="-457200" algn="l" rtl="0">
              <a:lnSpc>
                <a:spcPct val="100000"/>
              </a:lnSpc>
              <a:spcBef>
                <a:spcPts val="0"/>
              </a:spcBef>
              <a:spcAft>
                <a:spcPts val="0"/>
              </a:spcAft>
              <a:buClr>
                <a:schemeClr val="dk2"/>
              </a:buClr>
              <a:buSzPts val="2000"/>
              <a:buFont typeface="+mj-lt"/>
              <a:buAutoNum type="arabicPeriod"/>
            </a:pPr>
            <a:r>
              <a:rPr lang="en-US" sz="2800" b="1" dirty="0">
                <a:solidFill>
                  <a:schemeClr val="dk2"/>
                </a:solidFill>
              </a:rPr>
              <a:t>Top 3 vote-getters receive merch and massive fame</a:t>
            </a:r>
          </a:p>
          <a:p>
            <a:pPr marR="0" lvl="0" algn="l" rtl="0">
              <a:lnSpc>
                <a:spcPct val="100000"/>
              </a:lnSpc>
              <a:spcBef>
                <a:spcPts val="0"/>
              </a:spcBef>
              <a:spcAft>
                <a:spcPts val="0"/>
              </a:spcAft>
              <a:buClr>
                <a:schemeClr val="dk2"/>
              </a:buClr>
              <a:buSzPts val="2000"/>
            </a:pPr>
            <a:endParaRPr lang="en-US" sz="2000" b="1" dirty="0">
              <a:solidFill>
                <a:schemeClr val="dk2"/>
              </a:solidFill>
            </a:endParaRPr>
          </a:p>
          <a:p>
            <a:pPr marR="0" lvl="0" algn="l" rtl="0">
              <a:lnSpc>
                <a:spcPct val="100000"/>
              </a:lnSpc>
              <a:spcBef>
                <a:spcPts val="0"/>
              </a:spcBef>
              <a:spcAft>
                <a:spcPts val="0"/>
              </a:spcAft>
              <a:buClr>
                <a:schemeClr val="dk2"/>
              </a:buClr>
              <a:buSzPts val="2000"/>
            </a:pPr>
            <a:r>
              <a:rPr lang="en-US" sz="2400" b="1" dirty="0">
                <a:solidFill>
                  <a:schemeClr val="dk2"/>
                </a:solidFill>
              </a:rPr>
              <a:t>TIPS: Think of something unique. Also, don’t go on about the story you did – focus on the exact database, where you got it from, what is in it.</a:t>
            </a:r>
          </a:p>
          <a:p>
            <a:pPr marL="457200" marR="0" lvl="0" indent="-457200" algn="l" rtl="0">
              <a:lnSpc>
                <a:spcPct val="100000"/>
              </a:lnSpc>
              <a:spcBef>
                <a:spcPts val="0"/>
              </a:spcBef>
              <a:spcAft>
                <a:spcPts val="0"/>
              </a:spcAft>
              <a:buClr>
                <a:schemeClr val="dk2"/>
              </a:buClr>
              <a:buSzPts val="2000"/>
              <a:buFont typeface="+mj-lt"/>
              <a:buAutoNum type="arabicPeriod"/>
            </a:pPr>
            <a:endParaRPr dirty="0"/>
          </a:p>
        </p:txBody>
      </p:sp>
    </p:spTree>
    <p:extLst>
      <p:ext uri="{BB962C8B-B14F-4D97-AF65-F5344CB8AC3E}">
        <p14:creationId xmlns:p14="http://schemas.microsoft.com/office/powerpoint/2010/main" val="3073457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3" name="Google Shape;403;g33c9ec6ee21_0_19"/>
          <p:cNvSpPr txBox="1">
            <a:spLocks noGrp="1"/>
          </p:cNvSpPr>
          <p:nvPr>
            <p:ph type="body" idx="1"/>
          </p:nvPr>
        </p:nvSpPr>
        <p:spPr>
          <a:xfrm>
            <a:off x="1308805" y="1235168"/>
            <a:ext cx="8681862" cy="451392"/>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en-US" sz="2800" b="1" dirty="0"/>
              <a:t>Local and federal agencies; lead in water, asbestos</a:t>
            </a:r>
            <a:endParaRPr sz="2800" b="1" dirty="0"/>
          </a:p>
        </p:txBody>
      </p:sp>
      <p:sp>
        <p:nvSpPr>
          <p:cNvPr id="404" name="Google Shape;404;g33c9ec6ee21_0_19"/>
          <p:cNvSpPr txBox="1">
            <a:spLocks noGrp="1"/>
          </p:cNvSpPr>
          <p:nvPr>
            <p:ph type="body" idx="3"/>
          </p:nvPr>
        </p:nvSpPr>
        <p:spPr>
          <a:xfrm>
            <a:off x="636949" y="603543"/>
            <a:ext cx="8784758" cy="365125"/>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en-US" sz="4400" dirty="0"/>
              <a:t>1. Toxic classrooms</a:t>
            </a:r>
            <a:endParaRPr sz="4400" dirty="0"/>
          </a:p>
        </p:txBody>
      </p:sp>
      <p:sp>
        <p:nvSpPr>
          <p:cNvPr id="3" name="TextBox 2">
            <a:extLst>
              <a:ext uri="{FF2B5EF4-FFF2-40B4-BE49-F238E27FC236}">
                <a16:creationId xmlns:a16="http://schemas.microsoft.com/office/drawing/2014/main" id="{FFCE11B1-2BC6-7021-FA96-882425D46BCD}"/>
              </a:ext>
            </a:extLst>
          </p:cNvPr>
          <p:cNvSpPr txBox="1"/>
          <p:nvPr/>
        </p:nvSpPr>
        <p:spPr>
          <a:xfrm>
            <a:off x="1196621" y="5731237"/>
            <a:ext cx="10064277" cy="646331"/>
          </a:xfrm>
          <a:prstGeom prst="rect">
            <a:avLst/>
          </a:prstGeom>
          <a:noFill/>
        </p:spPr>
        <p:txBody>
          <a:bodyPr wrap="square">
            <a:spAutoFit/>
          </a:bodyPr>
          <a:lstStyle/>
          <a:p>
            <a:r>
              <a:rPr lang="en-US" dirty="0">
                <a:solidFill>
                  <a:schemeClr val="accent1">
                    <a:lumMod val="50000"/>
                  </a:schemeClr>
                </a:solidFill>
              </a:rPr>
              <a:t>https://www.inquirer.com/news/inq/toxic-city-philadelphia-inquirer-investigation-lead-asbestos-schools-20170618.html</a:t>
            </a:r>
          </a:p>
        </p:txBody>
      </p:sp>
      <p:pic>
        <p:nvPicPr>
          <p:cNvPr id="2" name="Picture 1" descr="A group of people standing in front of a building&#10;&#10;Description automatically generated">
            <a:extLst>
              <a:ext uri="{FF2B5EF4-FFF2-40B4-BE49-F238E27FC236}">
                <a16:creationId xmlns:a16="http://schemas.microsoft.com/office/drawing/2014/main" id="{9CC31368-AB89-EA2A-29B8-442CB855E8D1}"/>
              </a:ext>
            </a:extLst>
          </p:cNvPr>
          <p:cNvPicPr>
            <a:picLocks noChangeAspect="1"/>
          </p:cNvPicPr>
          <p:nvPr/>
        </p:nvPicPr>
        <p:blipFill>
          <a:blip r:embed="rId3"/>
          <a:stretch>
            <a:fillRect/>
          </a:stretch>
        </p:blipFill>
        <p:spPr>
          <a:xfrm>
            <a:off x="1308805" y="1979296"/>
            <a:ext cx="5457755" cy="3638504"/>
          </a:xfrm>
          <a:prstGeom prst="rect">
            <a:avLst/>
          </a:prstGeom>
        </p:spPr>
      </p:pic>
      <p:sp>
        <p:nvSpPr>
          <p:cNvPr id="5" name="Google Shape;589;g33c9ec6ee21_0_197">
            <a:extLst>
              <a:ext uri="{FF2B5EF4-FFF2-40B4-BE49-F238E27FC236}">
                <a16:creationId xmlns:a16="http://schemas.microsoft.com/office/drawing/2014/main" id="{7BACDB10-A522-57E8-A160-6628CC673710}"/>
              </a:ext>
            </a:extLst>
          </p:cNvPr>
          <p:cNvSpPr txBox="1">
            <a:spLocks/>
          </p:cNvSpPr>
          <p:nvPr/>
        </p:nvSpPr>
        <p:spPr>
          <a:xfrm>
            <a:off x="7046442" y="4727081"/>
            <a:ext cx="3580436" cy="63162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000"/>
              </a:spcBef>
              <a:spcAft>
                <a:spcPts val="0"/>
              </a:spcAft>
              <a:buClr>
                <a:schemeClr val="dk2"/>
              </a:buClr>
              <a:buSzPts val="1600"/>
              <a:buFont typeface="Arial"/>
              <a:buNone/>
              <a:defRPr sz="1600" b="0" i="0" u="none" strike="noStrike" cap="none">
                <a:solidFill>
                  <a:schemeClr val="dk2"/>
                </a:solidFill>
                <a:latin typeface="Arial"/>
                <a:ea typeface="Arial"/>
                <a:cs typeface="Arial"/>
                <a:sym typeface="Arial"/>
              </a:defRPr>
            </a:lvl1pPr>
            <a:lvl2pPr marL="914400" marR="0" lvl="1"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2pPr>
            <a:lvl3pPr marL="1371600" marR="0" lvl="2"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3pPr>
            <a:lvl4pPr marL="1828800" marR="0" lvl="3"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4pPr>
            <a:lvl5pPr marL="2286000" marR="0" lvl="4"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r>
              <a:rPr lang="en-US" sz="2000" dirty="0"/>
              <a:t>Philadelphia Inquirer (2018)</a:t>
            </a:r>
          </a:p>
          <a:p>
            <a:pPr marL="0" indent="0"/>
            <a:r>
              <a:rPr lang="en-US" sz="2000" dirty="0"/>
              <a:t>Pulitzer finalist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6" name="Google Shape;636;g33c9ec6ee21_0_242"/>
          <p:cNvSpPr txBox="1">
            <a:spLocks noGrp="1"/>
          </p:cNvSpPr>
          <p:nvPr>
            <p:ph type="body" idx="1"/>
          </p:nvPr>
        </p:nvSpPr>
        <p:spPr>
          <a:xfrm>
            <a:off x="1208380" y="1235114"/>
            <a:ext cx="8420435" cy="431296"/>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en-US" sz="2800" b="1" dirty="0"/>
              <a:t>Surveillance video in juvenile detention, schools</a:t>
            </a:r>
            <a:endParaRPr sz="2800" b="1" dirty="0"/>
          </a:p>
        </p:txBody>
      </p:sp>
      <p:sp>
        <p:nvSpPr>
          <p:cNvPr id="637" name="Google Shape;637;g33c9ec6ee21_0_242"/>
          <p:cNvSpPr txBox="1">
            <a:spLocks noGrp="1"/>
          </p:cNvSpPr>
          <p:nvPr>
            <p:ph type="body" idx="3"/>
          </p:nvPr>
        </p:nvSpPr>
        <p:spPr>
          <a:xfrm>
            <a:off x="575942" y="561486"/>
            <a:ext cx="9052873" cy="431297"/>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en-US" sz="4400" dirty="0"/>
              <a:t>2. Fight club</a:t>
            </a:r>
            <a:endParaRPr sz="4400" dirty="0"/>
          </a:p>
        </p:txBody>
      </p:sp>
      <p:sp>
        <p:nvSpPr>
          <p:cNvPr id="3" name="TextBox 2">
            <a:extLst>
              <a:ext uri="{FF2B5EF4-FFF2-40B4-BE49-F238E27FC236}">
                <a16:creationId xmlns:a16="http://schemas.microsoft.com/office/drawing/2014/main" id="{07A50959-998D-F4FB-BC12-B83558AD3819}"/>
              </a:ext>
            </a:extLst>
          </p:cNvPr>
          <p:cNvSpPr txBox="1"/>
          <p:nvPr/>
        </p:nvSpPr>
        <p:spPr>
          <a:xfrm>
            <a:off x="1077858" y="5774885"/>
            <a:ext cx="8679918" cy="307777"/>
          </a:xfrm>
          <a:prstGeom prst="rect">
            <a:avLst/>
          </a:prstGeom>
          <a:noFill/>
        </p:spPr>
        <p:txBody>
          <a:bodyPr wrap="square">
            <a:spAutoFit/>
          </a:bodyPr>
          <a:lstStyle/>
          <a:p>
            <a:r>
              <a:rPr lang="en-US" sz="1400" dirty="0">
                <a:solidFill>
                  <a:schemeClr val="accent1">
                    <a:lumMod val="75000"/>
                  </a:schemeClr>
                </a:solidFill>
                <a:effectLst/>
                <a:latin typeface="Arial" panose="020B0604020202020204" pitchFamily="34" charset="0"/>
                <a:ea typeface="Arial" panose="020B0604020202020204" pitchFamily="34" charset="0"/>
              </a:rPr>
              <a:t>https://www.miamiherald.com/news/special-reports/florida-prisons/article177987926.html</a:t>
            </a:r>
            <a:endParaRPr lang="en-US" dirty="0">
              <a:solidFill>
                <a:schemeClr val="accent1">
                  <a:lumMod val="75000"/>
                </a:schemeClr>
              </a:solidFill>
            </a:endParaRPr>
          </a:p>
        </p:txBody>
      </p:sp>
      <p:pic>
        <p:nvPicPr>
          <p:cNvPr id="2" name="Google Shape;185;g59435135af_2_131">
            <a:hlinkClick r:id="rId3"/>
            <a:extLst>
              <a:ext uri="{FF2B5EF4-FFF2-40B4-BE49-F238E27FC236}">
                <a16:creationId xmlns:a16="http://schemas.microsoft.com/office/drawing/2014/main" id="{1D08D68C-C8DB-1FFD-1808-C9ED4730E604}"/>
              </a:ext>
            </a:extLst>
          </p:cNvPr>
          <p:cNvPicPr preferRelativeResize="0"/>
          <p:nvPr/>
        </p:nvPicPr>
        <p:blipFill>
          <a:blip r:embed="rId4">
            <a:alphaModFix/>
          </a:blip>
          <a:stretch>
            <a:fillRect/>
          </a:stretch>
        </p:blipFill>
        <p:spPr>
          <a:xfrm>
            <a:off x="1208380" y="2033890"/>
            <a:ext cx="7170523" cy="3588996"/>
          </a:xfrm>
          <a:prstGeom prst="rect">
            <a:avLst/>
          </a:prstGeom>
          <a:noFill/>
          <a:ln>
            <a:solidFill>
              <a:schemeClr val="accent1"/>
            </a:solidFill>
          </a:ln>
        </p:spPr>
      </p:pic>
      <p:sp>
        <p:nvSpPr>
          <p:cNvPr id="4" name="Google Shape;589;g33c9ec6ee21_0_197">
            <a:extLst>
              <a:ext uri="{FF2B5EF4-FFF2-40B4-BE49-F238E27FC236}">
                <a16:creationId xmlns:a16="http://schemas.microsoft.com/office/drawing/2014/main" id="{2F2D492F-4430-D205-197B-3EC6AEC59953}"/>
              </a:ext>
            </a:extLst>
          </p:cNvPr>
          <p:cNvSpPr txBox="1">
            <a:spLocks/>
          </p:cNvSpPr>
          <p:nvPr/>
        </p:nvSpPr>
        <p:spPr>
          <a:xfrm>
            <a:off x="8611564" y="4725742"/>
            <a:ext cx="3580436" cy="63162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000"/>
              </a:spcBef>
              <a:spcAft>
                <a:spcPts val="0"/>
              </a:spcAft>
              <a:buClr>
                <a:schemeClr val="dk2"/>
              </a:buClr>
              <a:buSzPts val="1600"/>
              <a:buFont typeface="Arial"/>
              <a:buNone/>
              <a:defRPr sz="1600" b="0" i="0" u="none" strike="noStrike" cap="none">
                <a:solidFill>
                  <a:schemeClr val="dk2"/>
                </a:solidFill>
                <a:latin typeface="Arial"/>
                <a:ea typeface="Arial"/>
                <a:cs typeface="Arial"/>
                <a:sym typeface="Arial"/>
              </a:defRPr>
            </a:lvl1pPr>
            <a:lvl2pPr marL="914400" marR="0" lvl="1"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2pPr>
            <a:lvl3pPr marL="1371600" marR="0" lvl="2"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3pPr>
            <a:lvl4pPr marL="1828800" marR="0" lvl="3"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4pPr>
            <a:lvl5pPr marL="2286000" marR="0" lvl="4"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r>
              <a:rPr lang="en-US" sz="2000" dirty="0"/>
              <a:t>Miami Herald (2017)</a:t>
            </a:r>
          </a:p>
          <a:p>
            <a:pPr marL="0" indent="0"/>
            <a:r>
              <a:rPr lang="en-US" sz="2000" dirty="0"/>
              <a:t>Pulitzer finalist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g332e141fd23_0_38"/>
          <p:cNvSpPr txBox="1">
            <a:spLocks noGrp="1"/>
          </p:cNvSpPr>
          <p:nvPr>
            <p:ph type="body" idx="1"/>
          </p:nvPr>
        </p:nvSpPr>
        <p:spPr>
          <a:xfrm>
            <a:off x="1298677" y="1249698"/>
            <a:ext cx="10392591" cy="523869"/>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en-US" sz="2800" b="1" dirty="0"/>
              <a:t>Emails, memos between university and its foundation</a:t>
            </a:r>
            <a:endParaRPr sz="2800" b="1" dirty="0"/>
          </a:p>
        </p:txBody>
      </p:sp>
      <p:sp>
        <p:nvSpPr>
          <p:cNvPr id="775" name="Google Shape;775;g332e141fd23_0_38"/>
          <p:cNvSpPr txBox="1">
            <a:spLocks noGrp="1"/>
          </p:cNvSpPr>
          <p:nvPr>
            <p:ph type="body" idx="3"/>
          </p:nvPr>
        </p:nvSpPr>
        <p:spPr>
          <a:xfrm>
            <a:off x="655723" y="593592"/>
            <a:ext cx="7285200" cy="3651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en-US" sz="4400" dirty="0"/>
              <a:t>3. Gold teeth</a:t>
            </a:r>
            <a:endParaRPr sz="4400" dirty="0"/>
          </a:p>
        </p:txBody>
      </p:sp>
      <p:sp>
        <p:nvSpPr>
          <p:cNvPr id="3" name="TextBox 2">
            <a:extLst>
              <a:ext uri="{FF2B5EF4-FFF2-40B4-BE49-F238E27FC236}">
                <a16:creationId xmlns:a16="http://schemas.microsoft.com/office/drawing/2014/main" id="{E5B5BB71-068E-D9D0-0A55-F5F6B6D9B886}"/>
              </a:ext>
            </a:extLst>
          </p:cNvPr>
          <p:cNvSpPr txBox="1"/>
          <p:nvPr/>
        </p:nvSpPr>
        <p:spPr>
          <a:xfrm>
            <a:off x="1250323" y="5745419"/>
            <a:ext cx="6096000" cy="646331"/>
          </a:xfrm>
          <a:prstGeom prst="rect">
            <a:avLst/>
          </a:prstGeom>
          <a:noFill/>
        </p:spPr>
        <p:txBody>
          <a:bodyPr wrap="square">
            <a:spAutoFit/>
          </a:bodyPr>
          <a:lstStyle/>
          <a:p>
            <a:r>
              <a:rPr lang="en-US" dirty="0">
                <a:solidFill>
                  <a:schemeClr val="accent1">
                    <a:lumMod val="50000"/>
                  </a:schemeClr>
                </a:solidFill>
              </a:rPr>
              <a:t>https://dailybruin.com/2007/11/12/donations-influence-admissions</a:t>
            </a:r>
          </a:p>
        </p:txBody>
      </p:sp>
      <p:pic>
        <p:nvPicPr>
          <p:cNvPr id="2" name="Picture 1" descr="A picture containing indoor, cup, coffee cup&#10;&#10;Description automatically generated">
            <a:extLst>
              <a:ext uri="{FF2B5EF4-FFF2-40B4-BE49-F238E27FC236}">
                <a16:creationId xmlns:a16="http://schemas.microsoft.com/office/drawing/2014/main" id="{99260D01-7C35-F28C-13B9-5D96E8C87270}"/>
              </a:ext>
            </a:extLst>
          </p:cNvPr>
          <p:cNvPicPr>
            <a:picLocks noChangeAspect="1"/>
          </p:cNvPicPr>
          <p:nvPr/>
        </p:nvPicPr>
        <p:blipFill>
          <a:blip r:embed="rId3"/>
          <a:stretch>
            <a:fillRect/>
          </a:stretch>
        </p:blipFill>
        <p:spPr>
          <a:xfrm>
            <a:off x="1298677" y="2064573"/>
            <a:ext cx="5315592" cy="3543729"/>
          </a:xfrm>
          <a:prstGeom prst="rect">
            <a:avLst/>
          </a:prstGeom>
          <a:ln>
            <a:solidFill>
              <a:schemeClr val="accent1"/>
            </a:solidFill>
          </a:ln>
        </p:spPr>
      </p:pic>
      <p:sp>
        <p:nvSpPr>
          <p:cNvPr id="4" name="Google Shape;589;g33c9ec6ee21_0_197">
            <a:extLst>
              <a:ext uri="{FF2B5EF4-FFF2-40B4-BE49-F238E27FC236}">
                <a16:creationId xmlns:a16="http://schemas.microsoft.com/office/drawing/2014/main" id="{75946E84-E4A0-F14D-F0DF-4E37FB3097E9}"/>
              </a:ext>
            </a:extLst>
          </p:cNvPr>
          <p:cNvSpPr txBox="1">
            <a:spLocks/>
          </p:cNvSpPr>
          <p:nvPr/>
        </p:nvSpPr>
        <p:spPr>
          <a:xfrm>
            <a:off x="6870447" y="4729423"/>
            <a:ext cx="3580436" cy="63162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000"/>
              </a:spcBef>
              <a:spcAft>
                <a:spcPts val="0"/>
              </a:spcAft>
              <a:buClr>
                <a:schemeClr val="dk2"/>
              </a:buClr>
              <a:buSzPts val="1600"/>
              <a:buFont typeface="Arial"/>
              <a:buNone/>
              <a:defRPr sz="1600" b="0" i="0" u="none" strike="noStrike" cap="none">
                <a:solidFill>
                  <a:schemeClr val="dk2"/>
                </a:solidFill>
                <a:latin typeface="Arial"/>
                <a:ea typeface="Arial"/>
                <a:cs typeface="Arial"/>
                <a:sym typeface="Arial"/>
              </a:defRPr>
            </a:lvl1pPr>
            <a:lvl2pPr marL="914400" marR="0" lvl="1"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2pPr>
            <a:lvl3pPr marL="1371600" marR="0" lvl="2"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3pPr>
            <a:lvl4pPr marL="1828800" marR="0" lvl="3"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4pPr>
            <a:lvl5pPr marL="2286000" marR="0" lvl="4"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r>
              <a:rPr lang="en-US" sz="2000" dirty="0"/>
              <a:t>Daily Bruin (2007)</a:t>
            </a:r>
          </a:p>
          <a:p>
            <a:pPr marL="0" indent="0"/>
            <a:r>
              <a:rPr lang="en-US" sz="2000" dirty="0"/>
              <a:t>(College student then – now Pulitzer winner at ProPublica)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g33c9ec6ee21_0_306"/>
          <p:cNvSpPr txBox="1">
            <a:spLocks noGrp="1"/>
          </p:cNvSpPr>
          <p:nvPr>
            <p:ph type="body" idx="1"/>
          </p:nvPr>
        </p:nvSpPr>
        <p:spPr>
          <a:xfrm>
            <a:off x="1376250" y="1226014"/>
            <a:ext cx="9439499" cy="469209"/>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en-US" sz="2800" b="1" dirty="0"/>
              <a:t>Property records and university employee list</a:t>
            </a:r>
            <a:endParaRPr sz="2800" b="1" dirty="0"/>
          </a:p>
        </p:txBody>
      </p:sp>
      <p:sp>
        <p:nvSpPr>
          <p:cNvPr id="702" name="Google Shape;702;g33c9ec6ee21_0_306"/>
          <p:cNvSpPr txBox="1">
            <a:spLocks noGrp="1"/>
          </p:cNvSpPr>
          <p:nvPr>
            <p:ph type="body" idx="3"/>
          </p:nvPr>
        </p:nvSpPr>
        <p:spPr>
          <a:xfrm>
            <a:off x="675533" y="584278"/>
            <a:ext cx="7285200" cy="3651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en-US" sz="4400" dirty="0"/>
              <a:t>4. Slumlord profs</a:t>
            </a:r>
            <a:endParaRPr sz="4400" dirty="0"/>
          </a:p>
        </p:txBody>
      </p:sp>
      <p:sp>
        <p:nvSpPr>
          <p:cNvPr id="3" name="TextBox 2">
            <a:extLst>
              <a:ext uri="{FF2B5EF4-FFF2-40B4-BE49-F238E27FC236}">
                <a16:creationId xmlns:a16="http://schemas.microsoft.com/office/drawing/2014/main" id="{51FF6440-AD0D-4B88-C713-BB51872C0102}"/>
              </a:ext>
            </a:extLst>
          </p:cNvPr>
          <p:cNvSpPr txBox="1"/>
          <p:nvPr/>
        </p:nvSpPr>
        <p:spPr>
          <a:xfrm>
            <a:off x="1270133" y="5784403"/>
            <a:ext cx="6096000" cy="307777"/>
          </a:xfrm>
          <a:prstGeom prst="rect">
            <a:avLst/>
          </a:prstGeom>
          <a:noFill/>
        </p:spPr>
        <p:txBody>
          <a:bodyPr wrap="square">
            <a:spAutoFit/>
          </a:bodyPr>
          <a:lstStyle/>
          <a:p>
            <a:r>
              <a:rPr lang="en-US" sz="1400" dirty="0">
                <a:solidFill>
                  <a:schemeClr val="accent1">
                    <a:lumMod val="75000"/>
                  </a:schemeClr>
                </a:solidFill>
                <a:effectLst/>
                <a:latin typeface="Arial" panose="020B0604020202020204" pitchFamily="34" charset="0"/>
                <a:ea typeface="Arial" panose="020B0604020202020204" pitchFamily="34" charset="0"/>
              </a:rPr>
              <a:t>https://data.cms.gov/provider-data/topics/hospitals </a:t>
            </a:r>
            <a:endParaRPr lang="en-US" dirty="0">
              <a:solidFill>
                <a:schemeClr val="accent1">
                  <a:lumMod val="75000"/>
                </a:schemeClr>
              </a:solidFill>
            </a:endParaRPr>
          </a:p>
        </p:txBody>
      </p:sp>
      <p:pic>
        <p:nvPicPr>
          <p:cNvPr id="2" name="Picture 1">
            <a:extLst>
              <a:ext uri="{FF2B5EF4-FFF2-40B4-BE49-F238E27FC236}">
                <a16:creationId xmlns:a16="http://schemas.microsoft.com/office/drawing/2014/main" id="{763208E4-EF2D-5596-6DB5-D3937EC1C0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6250" y="1971859"/>
            <a:ext cx="5490063" cy="366004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 name="Google Shape;589;g33c9ec6ee21_0_197">
            <a:extLst>
              <a:ext uri="{FF2B5EF4-FFF2-40B4-BE49-F238E27FC236}">
                <a16:creationId xmlns:a16="http://schemas.microsoft.com/office/drawing/2014/main" id="{67CCF735-C3CD-BAAC-AA83-1BD88C96AC5E}"/>
              </a:ext>
            </a:extLst>
          </p:cNvPr>
          <p:cNvSpPr txBox="1">
            <a:spLocks/>
          </p:cNvSpPr>
          <p:nvPr/>
        </p:nvSpPr>
        <p:spPr>
          <a:xfrm>
            <a:off x="7110142" y="5152778"/>
            <a:ext cx="3580436" cy="63162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000"/>
              </a:spcBef>
              <a:spcAft>
                <a:spcPts val="0"/>
              </a:spcAft>
              <a:buClr>
                <a:schemeClr val="dk2"/>
              </a:buClr>
              <a:buSzPts val="1600"/>
              <a:buFont typeface="Arial"/>
              <a:buNone/>
              <a:defRPr sz="1600" b="0" i="0" u="none" strike="noStrike" cap="none">
                <a:solidFill>
                  <a:schemeClr val="dk2"/>
                </a:solidFill>
                <a:latin typeface="Arial"/>
                <a:ea typeface="Arial"/>
                <a:cs typeface="Arial"/>
                <a:sym typeface="Arial"/>
              </a:defRPr>
            </a:lvl1pPr>
            <a:lvl2pPr marL="914400" marR="0" lvl="1"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2pPr>
            <a:lvl3pPr marL="1371600" marR="0" lvl="2"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3pPr>
            <a:lvl4pPr marL="1828800" marR="0" lvl="3"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4pPr>
            <a:lvl5pPr marL="2286000" marR="0" lvl="4"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r>
              <a:rPr lang="en-US" sz="2000" dirty="0"/>
              <a:t>ASU Cronkite News (2012)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g33c9ec6ee21_0_288"/>
          <p:cNvSpPr txBox="1">
            <a:spLocks noGrp="1"/>
          </p:cNvSpPr>
          <p:nvPr>
            <p:ph type="body" idx="1"/>
          </p:nvPr>
        </p:nvSpPr>
        <p:spPr>
          <a:xfrm>
            <a:off x="1302551" y="1234714"/>
            <a:ext cx="8686113" cy="447619"/>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en-US" sz="2800" b="1" dirty="0"/>
              <a:t>State and OSHA inspection records</a:t>
            </a:r>
            <a:endParaRPr sz="2800" b="1" dirty="0"/>
          </a:p>
        </p:txBody>
      </p:sp>
      <p:sp>
        <p:nvSpPr>
          <p:cNvPr id="685" name="Google Shape;685;g33c9ec6ee21_0_288"/>
          <p:cNvSpPr txBox="1">
            <a:spLocks noGrp="1"/>
          </p:cNvSpPr>
          <p:nvPr>
            <p:ph type="body" idx="3"/>
          </p:nvPr>
        </p:nvSpPr>
        <p:spPr>
          <a:xfrm>
            <a:off x="649586" y="591488"/>
            <a:ext cx="7285200" cy="3651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en-US" sz="4400" dirty="0"/>
              <a:t>5. Elevators of death</a:t>
            </a:r>
            <a:endParaRPr sz="4400" dirty="0"/>
          </a:p>
        </p:txBody>
      </p:sp>
      <p:sp>
        <p:nvSpPr>
          <p:cNvPr id="8" name="Google Shape;589;g33c9ec6ee21_0_197">
            <a:extLst>
              <a:ext uri="{FF2B5EF4-FFF2-40B4-BE49-F238E27FC236}">
                <a16:creationId xmlns:a16="http://schemas.microsoft.com/office/drawing/2014/main" id="{77638A35-8D82-C205-836A-5249A1F63AFB}"/>
              </a:ext>
            </a:extLst>
          </p:cNvPr>
          <p:cNvSpPr txBox="1">
            <a:spLocks/>
          </p:cNvSpPr>
          <p:nvPr/>
        </p:nvSpPr>
        <p:spPr>
          <a:xfrm>
            <a:off x="8035999" y="5082638"/>
            <a:ext cx="3580436" cy="63162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000"/>
              </a:spcBef>
              <a:spcAft>
                <a:spcPts val="0"/>
              </a:spcAft>
              <a:buClr>
                <a:schemeClr val="dk2"/>
              </a:buClr>
              <a:buSzPts val="1600"/>
              <a:buFont typeface="Arial"/>
              <a:buNone/>
              <a:defRPr sz="1600" b="0" i="0" u="none" strike="noStrike" cap="none">
                <a:solidFill>
                  <a:schemeClr val="dk2"/>
                </a:solidFill>
                <a:latin typeface="Arial"/>
                <a:ea typeface="Arial"/>
                <a:cs typeface="Arial"/>
                <a:sym typeface="Arial"/>
              </a:defRPr>
            </a:lvl1pPr>
            <a:lvl2pPr marL="914400" marR="0" lvl="1"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2pPr>
            <a:lvl3pPr marL="1371600" marR="0" lvl="2"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3pPr>
            <a:lvl4pPr marL="1828800" marR="0" lvl="3"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4pPr>
            <a:lvl5pPr marL="2286000" marR="0" lvl="4" indent="-342900" algn="l" rtl="0">
              <a:lnSpc>
                <a:spcPct val="100000"/>
              </a:lnSpc>
              <a:spcBef>
                <a:spcPts val="500"/>
              </a:spcBef>
              <a:spcAft>
                <a:spcPts val="0"/>
              </a:spcAft>
              <a:buClr>
                <a:schemeClr val="dk2"/>
              </a:buClr>
              <a:buSzPts val="1800"/>
              <a:buFont typeface="Arial"/>
              <a:buChar char="•"/>
              <a:defRPr sz="1400" b="0" i="0" u="none" strike="noStrike" cap="none">
                <a:solidFill>
                  <a:schemeClr val="dk2"/>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r>
              <a:rPr lang="en-US" sz="2000" dirty="0"/>
              <a:t>The Stanford Daily, 2024</a:t>
            </a:r>
          </a:p>
        </p:txBody>
      </p:sp>
      <p:sp>
        <p:nvSpPr>
          <p:cNvPr id="3" name="TextBox 2">
            <a:extLst>
              <a:ext uri="{FF2B5EF4-FFF2-40B4-BE49-F238E27FC236}">
                <a16:creationId xmlns:a16="http://schemas.microsoft.com/office/drawing/2014/main" id="{164FFDF3-9FD6-F855-B30C-B88383CB4DC2}"/>
              </a:ext>
            </a:extLst>
          </p:cNvPr>
          <p:cNvSpPr txBox="1"/>
          <p:nvPr/>
        </p:nvSpPr>
        <p:spPr>
          <a:xfrm>
            <a:off x="1244186" y="5743292"/>
            <a:ext cx="6096000" cy="523220"/>
          </a:xfrm>
          <a:prstGeom prst="rect">
            <a:avLst/>
          </a:prstGeom>
          <a:noFill/>
        </p:spPr>
        <p:txBody>
          <a:bodyPr wrap="square">
            <a:spAutoFit/>
          </a:bodyPr>
          <a:lstStyle/>
          <a:p>
            <a:pPr marL="12700" marR="5080" lvl="0" indent="0" algn="l" rtl="0">
              <a:lnSpc>
                <a:spcPct val="100000"/>
              </a:lnSpc>
              <a:spcBef>
                <a:spcPts val="0"/>
              </a:spcBef>
              <a:spcAft>
                <a:spcPts val="0"/>
              </a:spcAft>
              <a:buNone/>
            </a:pPr>
            <a:r>
              <a:rPr lang="en-US" sz="1400" dirty="0">
                <a:solidFill>
                  <a:schemeClr val="accent1">
                    <a:lumMod val="50000"/>
                  </a:schemeClr>
                </a:solidFill>
                <a:latin typeface="Calibri"/>
                <a:ea typeface="Calibri"/>
                <a:cs typeface="Calibri"/>
                <a:sym typeface="Calibri"/>
              </a:rPr>
              <a:t>https://stanforddaily.com/2024/03/15/94-of-elevators-on-campus-have-expired-permits/</a:t>
            </a:r>
          </a:p>
        </p:txBody>
      </p:sp>
      <p:pic>
        <p:nvPicPr>
          <p:cNvPr id="2" name="Google Shape;48;p7" title="Screen Shot 2025-05-12 at 4.34.50 PM.png">
            <a:extLst>
              <a:ext uri="{FF2B5EF4-FFF2-40B4-BE49-F238E27FC236}">
                <a16:creationId xmlns:a16="http://schemas.microsoft.com/office/drawing/2014/main" id="{F46C40C5-2069-592A-E8E7-6590D2756871}"/>
              </a:ext>
            </a:extLst>
          </p:cNvPr>
          <p:cNvPicPr preferRelativeResize="0"/>
          <p:nvPr/>
        </p:nvPicPr>
        <p:blipFill>
          <a:blip r:embed="rId3">
            <a:alphaModFix/>
          </a:blip>
          <a:stretch>
            <a:fillRect/>
          </a:stretch>
        </p:blipFill>
        <p:spPr>
          <a:xfrm>
            <a:off x="1302551" y="1836222"/>
            <a:ext cx="6448585" cy="387804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A6F32F06-B846-4B48-3ABB-425C082BF498}"/>
            </a:ext>
          </a:extLst>
        </p:cNvPr>
        <p:cNvGrpSpPr/>
        <p:nvPr/>
      </p:nvGrpSpPr>
      <p:grpSpPr>
        <a:xfrm>
          <a:off x="0" y="0"/>
          <a:ext cx="0" cy="0"/>
          <a:chOff x="0" y="0"/>
          <a:chExt cx="0" cy="0"/>
        </a:xfrm>
      </p:grpSpPr>
      <p:sp>
        <p:nvSpPr>
          <p:cNvPr id="355" name="Google Shape;355;p1">
            <a:extLst>
              <a:ext uri="{FF2B5EF4-FFF2-40B4-BE49-F238E27FC236}">
                <a16:creationId xmlns:a16="http://schemas.microsoft.com/office/drawing/2014/main" id="{C8D82339-AB8B-0304-1E53-B28BFCEB31C1}"/>
              </a:ext>
            </a:extLst>
          </p:cNvPr>
          <p:cNvSpPr txBox="1">
            <a:spLocks noGrp="1"/>
          </p:cNvSpPr>
          <p:nvPr>
            <p:ph type="ctrTitle"/>
          </p:nvPr>
        </p:nvSpPr>
        <p:spPr>
          <a:xfrm>
            <a:off x="725646" y="71032"/>
            <a:ext cx="8653042" cy="1897482"/>
          </a:xfrm>
          <a:prstGeom prst="rect">
            <a:avLst/>
          </a:prstGeom>
          <a:noFill/>
          <a:ln>
            <a:noFill/>
          </a:ln>
        </p:spPr>
        <p:txBody>
          <a:bodyPr spcFirstLastPara="1" wrap="square" lIns="91425" tIns="45700" rIns="91425" bIns="45700" anchor="b" anchorCtr="0">
            <a:normAutofit/>
          </a:bodyPr>
          <a:lstStyle/>
          <a:p>
            <a:pPr marL="0" lvl="0" indent="0" algn="l" rtl="0">
              <a:lnSpc>
                <a:spcPct val="77500"/>
              </a:lnSpc>
              <a:spcBef>
                <a:spcPts val="0"/>
              </a:spcBef>
              <a:spcAft>
                <a:spcPts val="0"/>
              </a:spcAft>
              <a:buClr>
                <a:schemeClr val="accent1"/>
              </a:buClr>
              <a:buSzPts val="8000"/>
              <a:buFont typeface="Arial"/>
              <a:buNone/>
            </a:pPr>
            <a:r>
              <a:rPr lang="en-US" dirty="0"/>
              <a:t>Records competition</a:t>
            </a:r>
            <a:endParaRPr dirty="0"/>
          </a:p>
        </p:txBody>
      </p:sp>
      <p:sp>
        <p:nvSpPr>
          <p:cNvPr id="357" name="Google Shape;357;p1">
            <a:extLst>
              <a:ext uri="{FF2B5EF4-FFF2-40B4-BE49-F238E27FC236}">
                <a16:creationId xmlns:a16="http://schemas.microsoft.com/office/drawing/2014/main" id="{3FF238F2-783C-089A-4902-4B9D35F5AEDE}"/>
              </a:ext>
            </a:extLst>
          </p:cNvPr>
          <p:cNvSpPr txBox="1"/>
          <p:nvPr/>
        </p:nvSpPr>
        <p:spPr>
          <a:xfrm>
            <a:off x="829069" y="1968514"/>
            <a:ext cx="10533861" cy="567267"/>
          </a:xfrm>
          <a:prstGeom prst="rect">
            <a:avLst/>
          </a:prstGeom>
          <a:noFill/>
          <a:ln>
            <a:noFill/>
          </a:ln>
        </p:spPr>
        <p:txBody>
          <a:bodyPr spcFirstLastPara="1" wrap="square" lIns="91425" tIns="45700" rIns="91425" bIns="45700" anchor="t" anchorCtr="0">
            <a:noAutofit/>
          </a:bodyPr>
          <a:lstStyle/>
          <a:p>
            <a:pPr marL="457200" marR="0" lvl="0" indent="-457200" algn="l" rtl="0">
              <a:lnSpc>
                <a:spcPct val="100000"/>
              </a:lnSpc>
              <a:spcBef>
                <a:spcPts val="0"/>
              </a:spcBef>
              <a:spcAft>
                <a:spcPts val="0"/>
              </a:spcAft>
              <a:buClr>
                <a:schemeClr val="dk2"/>
              </a:buClr>
              <a:buSzPts val="2000"/>
              <a:buFont typeface="+mj-lt"/>
              <a:buAutoNum type="arabicPeriod"/>
            </a:pPr>
            <a:r>
              <a:rPr lang="en-US" sz="2800" b="1" dirty="0">
                <a:solidFill>
                  <a:schemeClr val="dk2"/>
                </a:solidFill>
              </a:rPr>
              <a:t>Come up to the mic, form a line</a:t>
            </a:r>
          </a:p>
          <a:p>
            <a:pPr marL="457200" marR="0" lvl="0" indent="-457200" algn="l" rtl="0">
              <a:lnSpc>
                <a:spcPct val="100000"/>
              </a:lnSpc>
              <a:spcBef>
                <a:spcPts val="0"/>
              </a:spcBef>
              <a:spcAft>
                <a:spcPts val="0"/>
              </a:spcAft>
              <a:buClr>
                <a:schemeClr val="dk2"/>
              </a:buClr>
              <a:buSzPts val="2000"/>
              <a:buFont typeface="+mj-lt"/>
              <a:buAutoNum type="arabicPeriod"/>
            </a:pPr>
            <a:r>
              <a:rPr lang="en-US" sz="2800" b="1" dirty="0">
                <a:solidFill>
                  <a:schemeClr val="dk2"/>
                </a:solidFill>
              </a:rPr>
              <a:t>Up to 60 seconds to say name, employer and record</a:t>
            </a:r>
          </a:p>
          <a:p>
            <a:pPr marL="457200" marR="0" lvl="0" indent="-457200" algn="l" rtl="0">
              <a:lnSpc>
                <a:spcPct val="100000"/>
              </a:lnSpc>
              <a:spcBef>
                <a:spcPts val="0"/>
              </a:spcBef>
              <a:spcAft>
                <a:spcPts val="0"/>
              </a:spcAft>
              <a:buClr>
                <a:schemeClr val="dk2"/>
              </a:buClr>
              <a:buSzPts val="2000"/>
              <a:buFont typeface="+mj-lt"/>
              <a:buAutoNum type="arabicPeriod"/>
            </a:pPr>
            <a:r>
              <a:rPr lang="en-US" sz="2800" b="1" dirty="0">
                <a:solidFill>
                  <a:schemeClr val="dk2"/>
                </a:solidFill>
              </a:rPr>
              <a:t>Dave keeps things moving; timer keeps watch</a:t>
            </a:r>
          </a:p>
          <a:p>
            <a:pPr marL="457200" marR="0" lvl="0" indent="-457200" algn="l" rtl="0">
              <a:lnSpc>
                <a:spcPct val="100000"/>
              </a:lnSpc>
              <a:spcBef>
                <a:spcPts val="0"/>
              </a:spcBef>
              <a:spcAft>
                <a:spcPts val="0"/>
              </a:spcAft>
              <a:buClr>
                <a:schemeClr val="dk2"/>
              </a:buClr>
              <a:buSzPts val="2000"/>
              <a:buFont typeface="+mj-lt"/>
              <a:buAutoNum type="arabicPeriod"/>
            </a:pPr>
            <a:r>
              <a:rPr lang="en-US" sz="2800" b="1" dirty="0">
                <a:solidFill>
                  <a:schemeClr val="dk2"/>
                </a:solidFill>
              </a:rPr>
              <a:t>Dave keeps a list on the screen for all to see</a:t>
            </a:r>
          </a:p>
          <a:p>
            <a:pPr marL="457200" marR="0" lvl="0" indent="-457200" algn="l" rtl="0">
              <a:lnSpc>
                <a:spcPct val="100000"/>
              </a:lnSpc>
              <a:spcBef>
                <a:spcPts val="0"/>
              </a:spcBef>
              <a:spcAft>
                <a:spcPts val="0"/>
              </a:spcAft>
              <a:buClr>
                <a:schemeClr val="dk2"/>
              </a:buClr>
              <a:buSzPts val="2000"/>
              <a:buFont typeface="+mj-lt"/>
              <a:buAutoNum type="arabicPeriod"/>
            </a:pPr>
            <a:r>
              <a:rPr lang="en-US" sz="2800" b="1" dirty="0">
                <a:solidFill>
                  <a:schemeClr val="dk2"/>
                </a:solidFill>
              </a:rPr>
              <a:t>At the end, everyone votes online for the coolest database</a:t>
            </a:r>
          </a:p>
          <a:p>
            <a:pPr marL="457200" marR="0" lvl="0" indent="-457200" algn="l" rtl="0">
              <a:lnSpc>
                <a:spcPct val="100000"/>
              </a:lnSpc>
              <a:spcBef>
                <a:spcPts val="0"/>
              </a:spcBef>
              <a:spcAft>
                <a:spcPts val="0"/>
              </a:spcAft>
              <a:buClr>
                <a:schemeClr val="dk2"/>
              </a:buClr>
              <a:buSzPts val="2000"/>
              <a:buFont typeface="+mj-lt"/>
              <a:buAutoNum type="arabicPeriod"/>
            </a:pPr>
            <a:r>
              <a:rPr lang="en-US" sz="2800" b="1" dirty="0">
                <a:solidFill>
                  <a:schemeClr val="dk2"/>
                </a:solidFill>
              </a:rPr>
              <a:t>Top 3 vote-getters receive merch and massive fame</a:t>
            </a:r>
          </a:p>
          <a:p>
            <a:pPr marR="0" lvl="0" algn="l" rtl="0">
              <a:lnSpc>
                <a:spcPct val="100000"/>
              </a:lnSpc>
              <a:spcBef>
                <a:spcPts val="0"/>
              </a:spcBef>
              <a:spcAft>
                <a:spcPts val="0"/>
              </a:spcAft>
              <a:buClr>
                <a:schemeClr val="dk2"/>
              </a:buClr>
              <a:buSzPts val="2000"/>
            </a:pPr>
            <a:endParaRPr lang="en-US" sz="2000" b="1" dirty="0">
              <a:solidFill>
                <a:schemeClr val="dk2"/>
              </a:solidFill>
            </a:endParaRPr>
          </a:p>
          <a:p>
            <a:pPr marR="0" lvl="0" algn="l" rtl="0">
              <a:lnSpc>
                <a:spcPct val="100000"/>
              </a:lnSpc>
              <a:spcBef>
                <a:spcPts val="0"/>
              </a:spcBef>
              <a:spcAft>
                <a:spcPts val="0"/>
              </a:spcAft>
              <a:buClr>
                <a:schemeClr val="dk2"/>
              </a:buClr>
              <a:buSzPts val="2000"/>
            </a:pPr>
            <a:r>
              <a:rPr lang="en-US" sz="2400" b="1" dirty="0">
                <a:solidFill>
                  <a:schemeClr val="dk2"/>
                </a:solidFill>
              </a:rPr>
              <a:t>TIPS: Think of something unique. Also, don’t go on about the story you did – focus on the exact database, where you got it from, what is in it.</a:t>
            </a:r>
          </a:p>
          <a:p>
            <a:pPr marL="457200" marR="0" lvl="0" indent="-457200" algn="l" rtl="0">
              <a:lnSpc>
                <a:spcPct val="100000"/>
              </a:lnSpc>
              <a:spcBef>
                <a:spcPts val="0"/>
              </a:spcBef>
              <a:spcAft>
                <a:spcPts val="0"/>
              </a:spcAft>
              <a:buClr>
                <a:schemeClr val="dk2"/>
              </a:buClr>
              <a:buSzPts val="2000"/>
              <a:buFont typeface="+mj-lt"/>
              <a:buAutoNum type="arabicPeriod"/>
            </a:pPr>
            <a:endParaRPr dirty="0"/>
          </a:p>
        </p:txBody>
      </p:sp>
    </p:spTree>
    <p:extLst>
      <p:ext uri="{BB962C8B-B14F-4D97-AF65-F5344CB8AC3E}">
        <p14:creationId xmlns:p14="http://schemas.microsoft.com/office/powerpoint/2010/main" val="1465057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F51F2CDE-522B-D7AD-BA19-A9A681E38D4D}"/>
            </a:ext>
          </a:extLst>
        </p:cNvPr>
        <p:cNvGrpSpPr/>
        <p:nvPr/>
      </p:nvGrpSpPr>
      <p:grpSpPr>
        <a:xfrm>
          <a:off x="0" y="0"/>
          <a:ext cx="0" cy="0"/>
          <a:chOff x="0" y="0"/>
          <a:chExt cx="0" cy="0"/>
        </a:xfrm>
      </p:grpSpPr>
      <p:sp>
        <p:nvSpPr>
          <p:cNvPr id="355" name="Google Shape;355;p1">
            <a:extLst>
              <a:ext uri="{FF2B5EF4-FFF2-40B4-BE49-F238E27FC236}">
                <a16:creationId xmlns:a16="http://schemas.microsoft.com/office/drawing/2014/main" id="{ED8CF74E-4B5B-51B2-7E7D-27ABF5DE151F}"/>
              </a:ext>
            </a:extLst>
          </p:cNvPr>
          <p:cNvSpPr txBox="1">
            <a:spLocks noGrp="1"/>
          </p:cNvSpPr>
          <p:nvPr>
            <p:ph type="ctrTitle"/>
          </p:nvPr>
        </p:nvSpPr>
        <p:spPr>
          <a:xfrm>
            <a:off x="2896420" y="1073300"/>
            <a:ext cx="7403280" cy="1258120"/>
          </a:xfrm>
          <a:prstGeom prst="rect">
            <a:avLst/>
          </a:prstGeom>
          <a:noFill/>
          <a:ln>
            <a:noFill/>
          </a:ln>
        </p:spPr>
        <p:txBody>
          <a:bodyPr spcFirstLastPara="1" wrap="square" lIns="91425" tIns="45700" rIns="91425" bIns="45700" anchor="b" anchorCtr="0">
            <a:noAutofit/>
          </a:bodyPr>
          <a:lstStyle/>
          <a:p>
            <a:pPr marL="0" lvl="0" indent="0" algn="l" rtl="0">
              <a:lnSpc>
                <a:spcPct val="77500"/>
              </a:lnSpc>
              <a:spcBef>
                <a:spcPts val="0"/>
              </a:spcBef>
              <a:spcAft>
                <a:spcPts val="0"/>
              </a:spcAft>
              <a:buClr>
                <a:schemeClr val="accent1"/>
              </a:buClr>
              <a:buSzPts val="8000"/>
              <a:buFont typeface="Arial"/>
              <a:buNone/>
            </a:pPr>
            <a:r>
              <a:rPr lang="en-US" sz="5400" dirty="0"/>
              <a:t>Select your favorite!</a:t>
            </a:r>
          </a:p>
        </p:txBody>
      </p:sp>
      <p:pic>
        <p:nvPicPr>
          <p:cNvPr id="5" name="Picture 4">
            <a:extLst>
              <a:ext uri="{FF2B5EF4-FFF2-40B4-BE49-F238E27FC236}">
                <a16:creationId xmlns:a16="http://schemas.microsoft.com/office/drawing/2014/main" id="{ECFDFA04-0DBF-8E35-A365-E15398300DC3}"/>
              </a:ext>
            </a:extLst>
          </p:cNvPr>
          <p:cNvPicPr>
            <a:picLocks noChangeAspect="1"/>
          </p:cNvPicPr>
          <p:nvPr/>
        </p:nvPicPr>
        <p:blipFill>
          <a:blip r:embed="rId3"/>
          <a:stretch>
            <a:fillRect/>
          </a:stretch>
        </p:blipFill>
        <p:spPr>
          <a:xfrm>
            <a:off x="4354612" y="2588663"/>
            <a:ext cx="3482776" cy="3499362"/>
          </a:xfrm>
          <a:prstGeom prst="rect">
            <a:avLst/>
          </a:prstGeom>
        </p:spPr>
      </p:pic>
    </p:spTree>
    <p:extLst>
      <p:ext uri="{BB962C8B-B14F-4D97-AF65-F5344CB8AC3E}">
        <p14:creationId xmlns:p14="http://schemas.microsoft.com/office/powerpoint/2010/main" val="368061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F51F2CDE-522B-D7AD-BA19-A9A681E38D4D}"/>
            </a:ext>
          </a:extLst>
        </p:cNvPr>
        <p:cNvGrpSpPr/>
        <p:nvPr/>
      </p:nvGrpSpPr>
      <p:grpSpPr>
        <a:xfrm>
          <a:off x="0" y="0"/>
          <a:ext cx="0" cy="0"/>
          <a:chOff x="0" y="0"/>
          <a:chExt cx="0" cy="0"/>
        </a:xfrm>
      </p:grpSpPr>
      <p:sp>
        <p:nvSpPr>
          <p:cNvPr id="355" name="Google Shape;355;p1">
            <a:extLst>
              <a:ext uri="{FF2B5EF4-FFF2-40B4-BE49-F238E27FC236}">
                <a16:creationId xmlns:a16="http://schemas.microsoft.com/office/drawing/2014/main" id="{ED8CF74E-4B5B-51B2-7E7D-27ABF5DE151F}"/>
              </a:ext>
            </a:extLst>
          </p:cNvPr>
          <p:cNvSpPr txBox="1">
            <a:spLocks noGrp="1"/>
          </p:cNvSpPr>
          <p:nvPr>
            <p:ph type="ctrTitle"/>
          </p:nvPr>
        </p:nvSpPr>
        <p:spPr>
          <a:xfrm>
            <a:off x="737421" y="973175"/>
            <a:ext cx="4054646" cy="1258120"/>
          </a:xfrm>
          <a:prstGeom prst="rect">
            <a:avLst/>
          </a:prstGeom>
          <a:noFill/>
          <a:ln>
            <a:noFill/>
          </a:ln>
        </p:spPr>
        <p:txBody>
          <a:bodyPr spcFirstLastPara="1" wrap="square" lIns="91425" tIns="45700" rIns="91425" bIns="45700" anchor="b" anchorCtr="0">
            <a:normAutofit/>
          </a:bodyPr>
          <a:lstStyle/>
          <a:p>
            <a:pPr marL="0" lvl="0" indent="0" algn="l" rtl="0">
              <a:lnSpc>
                <a:spcPct val="77500"/>
              </a:lnSpc>
              <a:spcBef>
                <a:spcPts val="0"/>
              </a:spcBef>
              <a:spcAft>
                <a:spcPts val="0"/>
              </a:spcAft>
              <a:buClr>
                <a:schemeClr val="accent1"/>
              </a:buClr>
              <a:buSzPts val="8000"/>
              <a:buFont typeface="Arial"/>
              <a:buNone/>
            </a:pPr>
            <a:r>
              <a:rPr lang="en-US" sz="4000" dirty="0"/>
              <a:t>Select your favorite!</a:t>
            </a:r>
          </a:p>
        </p:txBody>
      </p:sp>
      <p:pic>
        <p:nvPicPr>
          <p:cNvPr id="5" name="Picture 4">
            <a:extLst>
              <a:ext uri="{FF2B5EF4-FFF2-40B4-BE49-F238E27FC236}">
                <a16:creationId xmlns:a16="http://schemas.microsoft.com/office/drawing/2014/main" id="{ECFDFA04-0DBF-8E35-A365-E15398300DC3}"/>
              </a:ext>
            </a:extLst>
          </p:cNvPr>
          <p:cNvPicPr>
            <a:picLocks noChangeAspect="1"/>
          </p:cNvPicPr>
          <p:nvPr/>
        </p:nvPicPr>
        <p:blipFill>
          <a:blip r:embed="rId3"/>
          <a:stretch>
            <a:fillRect/>
          </a:stretch>
        </p:blipFill>
        <p:spPr>
          <a:xfrm>
            <a:off x="737421" y="2385463"/>
            <a:ext cx="3482776" cy="3499362"/>
          </a:xfrm>
          <a:prstGeom prst="rect">
            <a:avLst/>
          </a:prstGeom>
        </p:spPr>
      </p:pic>
      <p:sp>
        <p:nvSpPr>
          <p:cNvPr id="7" name="TextBox 6">
            <a:extLst>
              <a:ext uri="{FF2B5EF4-FFF2-40B4-BE49-F238E27FC236}">
                <a16:creationId xmlns:a16="http://schemas.microsoft.com/office/drawing/2014/main" id="{1BFA4352-3F23-C6DE-450B-6D10C9171B03}"/>
              </a:ext>
            </a:extLst>
          </p:cNvPr>
          <p:cNvSpPr txBox="1"/>
          <p:nvPr/>
        </p:nvSpPr>
        <p:spPr>
          <a:xfrm>
            <a:off x="5197829" y="1108190"/>
            <a:ext cx="6093912" cy="2554545"/>
          </a:xfrm>
          <a:prstGeom prst="rect">
            <a:avLst/>
          </a:prstGeom>
          <a:noFill/>
        </p:spPr>
        <p:txBody>
          <a:bodyPr wrap="square">
            <a:spAutoFit/>
          </a:bodyPr>
          <a:lstStyle/>
          <a:p>
            <a:r>
              <a:rPr lang="en-US" sz="4000" b="1" dirty="0">
                <a:solidFill>
                  <a:schemeClr val="accent1">
                    <a:lumMod val="75000"/>
                  </a:schemeClr>
                </a:solidFill>
              </a:rPr>
              <a:t>Small-group activity</a:t>
            </a:r>
          </a:p>
          <a:p>
            <a:r>
              <a:rPr lang="en-US" sz="4000" b="1" dirty="0">
                <a:solidFill>
                  <a:schemeClr val="accent1">
                    <a:lumMod val="75000"/>
                  </a:schemeClr>
                </a:solidFill>
              </a:rPr>
              <a:t>(5 minutes):</a:t>
            </a:r>
            <a:endParaRPr lang="en-US" sz="4000" b="1" dirty="0">
              <a:solidFill>
                <a:schemeClr val="tx1"/>
              </a:solidFill>
            </a:endParaRPr>
          </a:p>
          <a:p>
            <a:r>
              <a:rPr lang="en-US" sz="4000" b="1" dirty="0">
                <a:solidFill>
                  <a:schemeClr val="tx1"/>
                </a:solidFill>
              </a:rPr>
              <a:t>Three cool records you will request on Monday</a:t>
            </a:r>
          </a:p>
        </p:txBody>
      </p:sp>
    </p:spTree>
    <p:extLst>
      <p:ext uri="{BB962C8B-B14F-4D97-AF65-F5344CB8AC3E}">
        <p14:creationId xmlns:p14="http://schemas.microsoft.com/office/powerpoint/2010/main" val="3673373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89CB7EAC-2AF9-4D6B-3C27-1CBD16E14BE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Footer Placeholder 2">
            <a:extLst>
              <a:ext uri="{FF2B5EF4-FFF2-40B4-BE49-F238E27FC236}">
                <a16:creationId xmlns:a16="http://schemas.microsoft.com/office/drawing/2014/main" id="{E450E511-ADB2-EF16-2F67-0272E7D5FD80}"/>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7" name="Slide Number Placeholder 3">
            <a:extLst>
              <a:ext uri="{FF2B5EF4-FFF2-40B4-BE49-F238E27FC236}">
                <a16:creationId xmlns:a16="http://schemas.microsoft.com/office/drawing/2014/main" id="{573DA152-9F64-70A3-AECC-E2FAD6CFD5D2}"/>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12</a:t>
            </a:fld>
            <a:endParaRPr lang="en-US" dirty="0"/>
          </a:p>
        </p:txBody>
      </p:sp>
      <p:sp>
        <p:nvSpPr>
          <p:cNvPr id="9" name="Text Placeholder 3">
            <a:extLst>
              <a:ext uri="{FF2B5EF4-FFF2-40B4-BE49-F238E27FC236}">
                <a16:creationId xmlns:a16="http://schemas.microsoft.com/office/drawing/2014/main" id="{56EE78A8-A266-AB73-27A9-8C0C779A812C}"/>
              </a:ext>
            </a:extLst>
          </p:cNvPr>
          <p:cNvSpPr txBox="1">
            <a:spLocks/>
          </p:cNvSpPr>
          <p:nvPr/>
        </p:nvSpPr>
        <p:spPr>
          <a:xfrm>
            <a:off x="480133" y="1023829"/>
            <a:ext cx="8028458" cy="545129"/>
          </a:xfrm>
          <a:prstGeom prst="rect">
            <a:avLst/>
          </a:prstGeom>
        </p:spPr>
        <p:txBody>
          <a:bodyPr vert="horz" lIns="0" tIns="0" rIns="0" bIns="0" rtlCol="0">
            <a:noAutofit/>
          </a:bodyPr>
          <a:lstStyle>
            <a:lvl1pPr marL="0" indent="0" algn="l" defTabSz="914400" rtl="0" eaLnBrk="1" latinLnBrk="0" hangingPunct="1">
              <a:lnSpc>
                <a:spcPts val="2680"/>
              </a:lnSpc>
              <a:spcBef>
                <a:spcPts val="1000"/>
              </a:spcBef>
              <a:buFont typeface="Arial" panose="020B0604020202020204" pitchFamily="34" charset="0"/>
              <a:buNone/>
              <a:defRPr sz="3200" b="1" i="0" kern="1200">
                <a:solidFill>
                  <a:schemeClr val="accent1"/>
                </a:solidFill>
                <a:latin typeface="Gentona Book" pitchFamily="2" charset="77"/>
                <a:ea typeface="+mn-ea"/>
                <a:cs typeface="+mn-cs"/>
              </a:defRPr>
            </a:lvl1pPr>
            <a:lvl2pPr marL="800100" indent="-34290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Light" pitchFamily="2" charset="77"/>
                <a:ea typeface="+mn-ea"/>
                <a:cs typeface="+mn-cs"/>
              </a:defRPr>
            </a:lvl4pPr>
            <a:lvl5pPr marL="2000250" indent="-1714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400" dirty="0" err="1"/>
              <a:t>MuckRock</a:t>
            </a:r>
            <a:endParaRPr lang="en-US" sz="5400" dirty="0"/>
          </a:p>
        </p:txBody>
      </p:sp>
      <p:pic>
        <p:nvPicPr>
          <p:cNvPr id="4" name="Picture 3">
            <a:extLst>
              <a:ext uri="{FF2B5EF4-FFF2-40B4-BE49-F238E27FC236}">
                <a16:creationId xmlns:a16="http://schemas.microsoft.com/office/drawing/2014/main" id="{D75CCC68-9D43-9EE7-82DA-00D3C0644FBB}"/>
              </a:ext>
            </a:extLst>
          </p:cNvPr>
          <p:cNvPicPr>
            <a:picLocks noChangeAspect="1"/>
          </p:cNvPicPr>
          <p:nvPr/>
        </p:nvPicPr>
        <p:blipFill>
          <a:blip r:embed="rId3"/>
          <a:stretch>
            <a:fillRect/>
          </a:stretch>
        </p:blipFill>
        <p:spPr>
          <a:xfrm>
            <a:off x="480133" y="1607278"/>
            <a:ext cx="7730417" cy="4291620"/>
          </a:xfrm>
          <a:prstGeom prst="rect">
            <a:avLst/>
          </a:prstGeom>
          <a:ln>
            <a:solidFill>
              <a:srgbClr val="000000"/>
            </a:solidFill>
          </a:ln>
        </p:spPr>
      </p:pic>
      <p:sp>
        <p:nvSpPr>
          <p:cNvPr id="8" name="TextBox 7">
            <a:extLst>
              <a:ext uri="{FF2B5EF4-FFF2-40B4-BE49-F238E27FC236}">
                <a16:creationId xmlns:a16="http://schemas.microsoft.com/office/drawing/2014/main" id="{566BAF80-00CB-BF13-0E27-C3CB69D7A936}"/>
              </a:ext>
            </a:extLst>
          </p:cNvPr>
          <p:cNvSpPr txBox="1"/>
          <p:nvPr/>
        </p:nvSpPr>
        <p:spPr>
          <a:xfrm>
            <a:off x="368167" y="5957722"/>
            <a:ext cx="6098146" cy="369332"/>
          </a:xfrm>
          <a:prstGeom prst="rect">
            <a:avLst/>
          </a:prstGeom>
          <a:noFill/>
        </p:spPr>
        <p:txBody>
          <a:bodyPr wrap="square">
            <a:spAutoFit/>
          </a:bodyPr>
          <a:lstStyle/>
          <a:p>
            <a:r>
              <a:rPr lang="en-US" dirty="0">
                <a:solidFill>
                  <a:schemeClr val="tx2"/>
                </a:solidFill>
              </a:rPr>
              <a:t>https://www.muckrock.com/</a:t>
            </a:r>
          </a:p>
        </p:txBody>
      </p:sp>
      <p:sp>
        <p:nvSpPr>
          <p:cNvPr id="3" name="TextBox 2">
            <a:extLst>
              <a:ext uri="{FF2B5EF4-FFF2-40B4-BE49-F238E27FC236}">
                <a16:creationId xmlns:a16="http://schemas.microsoft.com/office/drawing/2014/main" id="{8D475EB0-331A-1367-563B-7CDEB2316144}"/>
              </a:ext>
            </a:extLst>
          </p:cNvPr>
          <p:cNvSpPr txBox="1"/>
          <p:nvPr/>
        </p:nvSpPr>
        <p:spPr>
          <a:xfrm>
            <a:off x="8508591" y="5003174"/>
            <a:ext cx="4094153" cy="830997"/>
          </a:xfrm>
          <a:prstGeom prst="rect">
            <a:avLst/>
          </a:prstGeom>
          <a:noFill/>
        </p:spPr>
        <p:txBody>
          <a:bodyPr wrap="square" rtlCol="0">
            <a:spAutoFit/>
          </a:bodyPr>
          <a:lstStyle/>
          <a:p>
            <a:r>
              <a:rPr lang="en-US" sz="2400" b="1" dirty="0"/>
              <a:t>Handout:</a:t>
            </a:r>
          </a:p>
          <a:p>
            <a:r>
              <a:rPr lang="en-US" sz="2400" b="1" dirty="0"/>
              <a:t>Educational records, 3-9</a:t>
            </a:r>
          </a:p>
        </p:txBody>
      </p:sp>
    </p:spTree>
    <p:extLst>
      <p:ext uri="{BB962C8B-B14F-4D97-AF65-F5344CB8AC3E}">
        <p14:creationId xmlns:p14="http://schemas.microsoft.com/office/powerpoint/2010/main" val="3006274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47E30DD-8066-54A2-C1C5-981B19689E4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Footer Placeholder 2">
            <a:extLst>
              <a:ext uri="{FF2B5EF4-FFF2-40B4-BE49-F238E27FC236}">
                <a16:creationId xmlns:a16="http://schemas.microsoft.com/office/drawing/2014/main" id="{E450E511-ADB2-EF16-2F67-0272E7D5FD80}"/>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7" name="Slide Number Placeholder 3">
            <a:extLst>
              <a:ext uri="{FF2B5EF4-FFF2-40B4-BE49-F238E27FC236}">
                <a16:creationId xmlns:a16="http://schemas.microsoft.com/office/drawing/2014/main" id="{573DA152-9F64-70A3-AECC-E2FAD6CFD5D2}"/>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13</a:t>
            </a:fld>
            <a:endParaRPr lang="en-US" dirty="0"/>
          </a:p>
        </p:txBody>
      </p:sp>
      <p:sp>
        <p:nvSpPr>
          <p:cNvPr id="2" name="Rectangle 1">
            <a:extLst>
              <a:ext uri="{FF2B5EF4-FFF2-40B4-BE49-F238E27FC236}">
                <a16:creationId xmlns:a16="http://schemas.microsoft.com/office/drawing/2014/main" id="{4245B823-A5C9-1D27-C8FA-B4B2CDA9A86B}"/>
              </a:ext>
            </a:extLst>
          </p:cNvPr>
          <p:cNvSpPr/>
          <p:nvPr/>
        </p:nvSpPr>
        <p:spPr>
          <a:xfrm>
            <a:off x="-726986" y="5517715"/>
            <a:ext cx="5912285" cy="16382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441FB2C-0FF0-43C0-9751-05866A5FC34D}"/>
              </a:ext>
            </a:extLst>
          </p:cNvPr>
          <p:cNvSpPr/>
          <p:nvPr/>
        </p:nvSpPr>
        <p:spPr>
          <a:xfrm>
            <a:off x="10800237" y="6038857"/>
            <a:ext cx="5912285" cy="16382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3">
            <a:extLst>
              <a:ext uri="{FF2B5EF4-FFF2-40B4-BE49-F238E27FC236}">
                <a16:creationId xmlns:a16="http://schemas.microsoft.com/office/drawing/2014/main" id="{23DE8FF5-42A9-6CF2-B163-D591C93280B8}"/>
              </a:ext>
            </a:extLst>
          </p:cNvPr>
          <p:cNvGraphicFramePr>
            <a:graphicFrameLocks noChangeAspect="1"/>
          </p:cNvGraphicFramePr>
          <p:nvPr/>
        </p:nvGraphicFramePr>
        <p:xfrm>
          <a:off x="1613569" y="880945"/>
          <a:ext cx="9296401" cy="12031663"/>
        </p:xfrm>
        <a:graphic>
          <a:graphicData uri="http://schemas.openxmlformats.org/presentationml/2006/ole">
            <mc:AlternateContent xmlns:mc="http://schemas.openxmlformats.org/markup-compatibility/2006">
              <mc:Choice xmlns:v="urn:schemas-microsoft-com:vml" Requires="v">
                <p:oleObj name="Acrobat Document" r:id="rId3" imgW="5829233" imgH="7543775" progId="Acrobat.Document.11">
                  <p:embed/>
                </p:oleObj>
              </mc:Choice>
              <mc:Fallback>
                <p:oleObj name="Acrobat Document" r:id="rId3" imgW="5829233" imgH="7543775" progId="Acrobat.Document.11">
                  <p:embed/>
                  <p:pic>
                    <p:nvPicPr>
                      <p:cNvPr id="8" name="Object 3">
                        <a:extLst>
                          <a:ext uri="{FF2B5EF4-FFF2-40B4-BE49-F238E27FC236}">
                            <a16:creationId xmlns:a16="http://schemas.microsoft.com/office/drawing/2014/main" id="{23DE8FF5-42A9-6CF2-B163-D591C93280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3569" y="880945"/>
                        <a:ext cx="9296401" cy="1203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ext Placeholder 3">
            <a:extLst>
              <a:ext uri="{FF2B5EF4-FFF2-40B4-BE49-F238E27FC236}">
                <a16:creationId xmlns:a16="http://schemas.microsoft.com/office/drawing/2014/main" id="{F60CC091-CCB3-0F7A-31BA-6E3452C4C833}"/>
              </a:ext>
            </a:extLst>
          </p:cNvPr>
          <p:cNvSpPr>
            <a:spLocks noGrp="1"/>
          </p:cNvSpPr>
          <p:nvPr>
            <p:ph type="body" sz="quarter" idx="15"/>
          </p:nvPr>
        </p:nvSpPr>
        <p:spPr>
          <a:xfrm>
            <a:off x="480133" y="880945"/>
            <a:ext cx="8028458" cy="545129"/>
          </a:xfrm>
        </p:spPr>
        <p:txBody>
          <a:bodyPr/>
          <a:lstStyle/>
          <a:p>
            <a:r>
              <a:rPr lang="en-US" sz="5400" dirty="0"/>
              <a:t>Website forms</a:t>
            </a:r>
          </a:p>
        </p:txBody>
      </p:sp>
    </p:spTree>
    <p:extLst>
      <p:ext uri="{BB962C8B-B14F-4D97-AF65-F5344CB8AC3E}">
        <p14:creationId xmlns:p14="http://schemas.microsoft.com/office/powerpoint/2010/main" val="3403921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D90E675-EF69-41F8-706B-858A2A3D640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Footer Placeholder 2">
            <a:extLst>
              <a:ext uri="{FF2B5EF4-FFF2-40B4-BE49-F238E27FC236}">
                <a16:creationId xmlns:a16="http://schemas.microsoft.com/office/drawing/2014/main" id="{E450E511-ADB2-EF16-2F67-0272E7D5FD80}"/>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7" name="Slide Number Placeholder 3">
            <a:extLst>
              <a:ext uri="{FF2B5EF4-FFF2-40B4-BE49-F238E27FC236}">
                <a16:creationId xmlns:a16="http://schemas.microsoft.com/office/drawing/2014/main" id="{573DA152-9F64-70A3-AECC-E2FAD6CFD5D2}"/>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14</a:t>
            </a:fld>
            <a:endParaRPr lang="en-US" dirty="0"/>
          </a:p>
        </p:txBody>
      </p:sp>
      <p:pic>
        <p:nvPicPr>
          <p:cNvPr id="9" name="Google Shape;300;g59435135af_2_6">
            <a:extLst>
              <a:ext uri="{FF2B5EF4-FFF2-40B4-BE49-F238E27FC236}">
                <a16:creationId xmlns:a16="http://schemas.microsoft.com/office/drawing/2014/main" id="{E34DB3CF-6E45-234B-6919-071D6723388C}"/>
              </a:ext>
            </a:extLst>
          </p:cNvPr>
          <p:cNvPicPr preferRelativeResize="0"/>
          <p:nvPr/>
        </p:nvPicPr>
        <p:blipFill>
          <a:blip r:embed="rId3">
            <a:alphaModFix/>
          </a:blip>
          <a:stretch>
            <a:fillRect/>
          </a:stretch>
        </p:blipFill>
        <p:spPr>
          <a:xfrm>
            <a:off x="3692697" y="0"/>
            <a:ext cx="8499303" cy="8270530"/>
          </a:xfrm>
          <a:prstGeom prst="rect">
            <a:avLst/>
          </a:prstGeom>
          <a:noFill/>
          <a:ln>
            <a:noFill/>
          </a:ln>
        </p:spPr>
      </p:pic>
      <p:sp>
        <p:nvSpPr>
          <p:cNvPr id="10" name="Text Placeholder 3">
            <a:extLst>
              <a:ext uri="{FF2B5EF4-FFF2-40B4-BE49-F238E27FC236}">
                <a16:creationId xmlns:a16="http://schemas.microsoft.com/office/drawing/2014/main" id="{80078E73-747E-F6E5-9EC2-CC4FA0B9AB5B}"/>
              </a:ext>
            </a:extLst>
          </p:cNvPr>
          <p:cNvSpPr txBox="1">
            <a:spLocks/>
          </p:cNvSpPr>
          <p:nvPr/>
        </p:nvSpPr>
        <p:spPr>
          <a:xfrm>
            <a:off x="480133" y="963014"/>
            <a:ext cx="8028458" cy="545129"/>
          </a:xfrm>
          <a:prstGeom prst="rect">
            <a:avLst/>
          </a:prstGeom>
        </p:spPr>
        <p:txBody>
          <a:bodyPr vert="horz" lIns="0" tIns="0" rIns="0" bIns="0" rtlCol="0">
            <a:noAutofit/>
          </a:bodyPr>
          <a:lstStyle>
            <a:lvl1pPr marL="0" indent="0" algn="l" defTabSz="914400" rtl="0" eaLnBrk="1" latinLnBrk="0" hangingPunct="1">
              <a:lnSpc>
                <a:spcPts val="2680"/>
              </a:lnSpc>
              <a:spcBef>
                <a:spcPts val="1000"/>
              </a:spcBef>
              <a:buFont typeface="Arial" panose="020B0604020202020204" pitchFamily="34" charset="0"/>
              <a:buNone/>
              <a:defRPr sz="3200" b="1" i="0" kern="1200">
                <a:solidFill>
                  <a:schemeClr val="accent1"/>
                </a:solidFill>
                <a:latin typeface="Gentona Book" pitchFamily="2" charset="77"/>
                <a:ea typeface="+mn-ea"/>
                <a:cs typeface="+mn-cs"/>
              </a:defRPr>
            </a:lvl1pPr>
            <a:lvl2pPr marL="800100" indent="-34290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Light" pitchFamily="2" charset="77"/>
                <a:ea typeface="+mn-ea"/>
                <a:cs typeface="+mn-cs"/>
              </a:defRPr>
            </a:lvl4pPr>
            <a:lvl5pPr marL="2000250" indent="-1714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400" dirty="0"/>
              <a:t>FOI logs</a:t>
            </a:r>
          </a:p>
        </p:txBody>
      </p:sp>
      <p:sp>
        <p:nvSpPr>
          <p:cNvPr id="2" name="Rectangle 1">
            <a:extLst>
              <a:ext uri="{FF2B5EF4-FFF2-40B4-BE49-F238E27FC236}">
                <a16:creationId xmlns:a16="http://schemas.microsoft.com/office/drawing/2014/main" id="{95FFC251-8C43-5D18-CA80-52179C47225E}"/>
              </a:ext>
            </a:extLst>
          </p:cNvPr>
          <p:cNvSpPr/>
          <p:nvPr/>
        </p:nvSpPr>
        <p:spPr>
          <a:xfrm>
            <a:off x="-369518" y="5987441"/>
            <a:ext cx="4196219" cy="9770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6114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B7DFA60F-6D03-43D6-ED35-95FF165713B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Footer Placeholder 2">
            <a:extLst>
              <a:ext uri="{FF2B5EF4-FFF2-40B4-BE49-F238E27FC236}">
                <a16:creationId xmlns:a16="http://schemas.microsoft.com/office/drawing/2014/main" id="{E450E511-ADB2-EF16-2F67-0272E7D5FD80}"/>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7" name="Slide Number Placeholder 3">
            <a:extLst>
              <a:ext uri="{FF2B5EF4-FFF2-40B4-BE49-F238E27FC236}">
                <a16:creationId xmlns:a16="http://schemas.microsoft.com/office/drawing/2014/main" id="{573DA152-9F64-70A3-AECC-E2FAD6CFD5D2}"/>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15</a:t>
            </a:fld>
            <a:endParaRPr lang="en-US" dirty="0"/>
          </a:p>
        </p:txBody>
      </p:sp>
      <p:sp>
        <p:nvSpPr>
          <p:cNvPr id="9" name="Text Placeholder 3">
            <a:extLst>
              <a:ext uri="{FF2B5EF4-FFF2-40B4-BE49-F238E27FC236}">
                <a16:creationId xmlns:a16="http://schemas.microsoft.com/office/drawing/2014/main" id="{56EE78A8-A266-AB73-27A9-8C0C779A812C}"/>
              </a:ext>
            </a:extLst>
          </p:cNvPr>
          <p:cNvSpPr txBox="1">
            <a:spLocks/>
          </p:cNvSpPr>
          <p:nvPr/>
        </p:nvSpPr>
        <p:spPr>
          <a:xfrm>
            <a:off x="914400" y="1153226"/>
            <a:ext cx="8028458" cy="545129"/>
          </a:xfrm>
          <a:prstGeom prst="rect">
            <a:avLst/>
          </a:prstGeom>
        </p:spPr>
        <p:txBody>
          <a:bodyPr vert="horz" lIns="0" tIns="0" rIns="0" bIns="0" rtlCol="0">
            <a:noAutofit/>
          </a:bodyPr>
          <a:lstStyle>
            <a:lvl1pPr marL="0" indent="0" algn="l" defTabSz="914400" rtl="0" eaLnBrk="1" latinLnBrk="0" hangingPunct="1">
              <a:lnSpc>
                <a:spcPts val="2680"/>
              </a:lnSpc>
              <a:spcBef>
                <a:spcPts val="1000"/>
              </a:spcBef>
              <a:buFont typeface="Arial" panose="020B0604020202020204" pitchFamily="34" charset="0"/>
              <a:buNone/>
              <a:defRPr sz="3200" b="1" i="0" kern="1200">
                <a:solidFill>
                  <a:schemeClr val="accent1"/>
                </a:solidFill>
                <a:latin typeface="Gentona Book" pitchFamily="2" charset="77"/>
                <a:ea typeface="+mn-ea"/>
                <a:cs typeface="+mn-cs"/>
              </a:defRPr>
            </a:lvl1pPr>
            <a:lvl2pPr marL="800100" indent="-34290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Light" pitchFamily="2" charset="77"/>
                <a:ea typeface="+mn-ea"/>
                <a:cs typeface="+mn-cs"/>
              </a:defRPr>
            </a:lvl4pPr>
            <a:lvl5pPr marL="2000250" indent="-1714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400" dirty="0"/>
              <a:t>AI docu-finder</a:t>
            </a:r>
          </a:p>
        </p:txBody>
      </p:sp>
      <p:sp>
        <p:nvSpPr>
          <p:cNvPr id="11" name="TextBox 10">
            <a:extLst>
              <a:ext uri="{FF2B5EF4-FFF2-40B4-BE49-F238E27FC236}">
                <a16:creationId xmlns:a16="http://schemas.microsoft.com/office/drawing/2014/main" id="{C8029FF2-CDA4-8F56-C639-F03D6510A95B}"/>
              </a:ext>
            </a:extLst>
          </p:cNvPr>
          <p:cNvSpPr txBox="1"/>
          <p:nvPr/>
        </p:nvSpPr>
        <p:spPr>
          <a:xfrm>
            <a:off x="9926647" y="4959187"/>
            <a:ext cx="4094153" cy="1200329"/>
          </a:xfrm>
          <a:prstGeom prst="rect">
            <a:avLst/>
          </a:prstGeom>
          <a:noFill/>
        </p:spPr>
        <p:txBody>
          <a:bodyPr wrap="square" rtlCol="0">
            <a:spAutoFit/>
          </a:bodyPr>
          <a:lstStyle/>
          <a:p>
            <a:r>
              <a:rPr lang="en-US" sz="2400" b="1" dirty="0"/>
              <a:t>Handout:</a:t>
            </a:r>
          </a:p>
          <a:p>
            <a:r>
              <a:rPr lang="en-US" sz="2400" b="1" dirty="0"/>
              <a:t>AI docu-finder</a:t>
            </a:r>
          </a:p>
          <a:p>
            <a:r>
              <a:rPr lang="en-US" sz="2400" b="1" dirty="0"/>
              <a:t>pages 10-12</a:t>
            </a:r>
          </a:p>
        </p:txBody>
      </p:sp>
      <p:sp>
        <p:nvSpPr>
          <p:cNvPr id="12" name="Text Placeholder 4">
            <a:extLst>
              <a:ext uri="{FF2B5EF4-FFF2-40B4-BE49-F238E27FC236}">
                <a16:creationId xmlns:a16="http://schemas.microsoft.com/office/drawing/2014/main" id="{565BE8EE-5C2A-CE0B-48FD-360744F6C917}"/>
              </a:ext>
            </a:extLst>
          </p:cNvPr>
          <p:cNvSpPr txBox="1">
            <a:spLocks/>
          </p:cNvSpPr>
          <p:nvPr/>
        </p:nvSpPr>
        <p:spPr>
          <a:xfrm>
            <a:off x="914400" y="1714216"/>
            <a:ext cx="4962525" cy="4419821"/>
          </a:xfrm>
          <a:prstGeom prst="rect">
            <a:avLst/>
          </a:prstGeom>
        </p:spPr>
        <p:txBody>
          <a:bodyPr vert="horz" lIns="91440" tIns="45720" rIns="91440" bIns="45720" rtlCol="0">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b="0" i="0" kern="1200">
                <a:solidFill>
                  <a:schemeClr val="tx2"/>
                </a:solidFill>
                <a:latin typeface="Gentona Book" pitchFamily="2" charset="77"/>
                <a:ea typeface="+mn-ea"/>
                <a:cs typeface="+mn-cs"/>
              </a:defRPr>
            </a:lvl1pPr>
            <a:lvl2pPr marL="800100" indent="-34290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Light" pitchFamily="2" charset="77"/>
                <a:ea typeface="+mn-ea"/>
                <a:cs typeface="+mn-cs"/>
              </a:defRPr>
            </a:lvl4pPr>
            <a:lvl5pPr marL="2000250" indent="-1714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sz="3200" dirty="0"/>
              <a:t>Gather FOI logs, either download or request</a:t>
            </a:r>
          </a:p>
          <a:p>
            <a:pPr marL="514350" indent="-514350">
              <a:buFont typeface="+mj-lt"/>
              <a:buAutoNum type="arabicPeriod"/>
            </a:pPr>
            <a:r>
              <a:rPr lang="en-US" sz="3200" dirty="0"/>
              <a:t>Input into </a:t>
            </a:r>
            <a:r>
              <a:rPr lang="en-US" sz="3200" dirty="0" err="1"/>
              <a:t>NotebookLM</a:t>
            </a:r>
            <a:r>
              <a:rPr lang="en-US" sz="3200" dirty="0"/>
              <a:t> (free, no account), or other AI tool</a:t>
            </a:r>
          </a:p>
          <a:p>
            <a:pPr marL="514350" indent="-514350">
              <a:buFont typeface="+mj-lt"/>
              <a:buAutoNum type="arabicPeriod"/>
            </a:pPr>
            <a:r>
              <a:rPr lang="en-US" sz="3200" dirty="0"/>
              <a:t>Ask it what documents to acquire!</a:t>
            </a:r>
          </a:p>
        </p:txBody>
      </p:sp>
    </p:spTree>
    <p:extLst>
      <p:ext uri="{BB962C8B-B14F-4D97-AF65-F5344CB8AC3E}">
        <p14:creationId xmlns:p14="http://schemas.microsoft.com/office/powerpoint/2010/main" val="4203512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9411F61C-3213-5C73-8F1E-FC7EAD398D47}"/>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F60CC091-CCB3-0F7A-31BA-6E3452C4C833}"/>
              </a:ext>
            </a:extLst>
          </p:cNvPr>
          <p:cNvSpPr>
            <a:spLocks noGrp="1"/>
          </p:cNvSpPr>
          <p:nvPr>
            <p:ph type="body" sz="quarter" idx="15"/>
          </p:nvPr>
        </p:nvSpPr>
        <p:spPr>
          <a:xfrm>
            <a:off x="663401" y="297032"/>
            <a:ext cx="10131599" cy="545129"/>
          </a:xfrm>
        </p:spPr>
        <p:txBody>
          <a:bodyPr/>
          <a:lstStyle/>
          <a:p>
            <a:pPr marL="0" marR="0">
              <a:lnSpc>
                <a:spcPct val="100000"/>
              </a:lnSpc>
              <a:spcBef>
                <a:spcPts val="0"/>
              </a:spcBef>
              <a:spcAft>
                <a:spcPts val="0"/>
              </a:spcAft>
            </a:pPr>
            <a:r>
              <a:rPr lang="en-US" sz="4000" kern="100" dirty="0">
                <a:effectLst/>
                <a:latin typeface="Aptos" panose="020B0004020202020204" pitchFamily="34" charset="0"/>
                <a:ea typeface="Aptos" panose="020B0004020202020204" pitchFamily="34" charset="0"/>
                <a:cs typeface="Times New Roman" panose="02020603050405020304" pitchFamily="18" charset="0"/>
              </a:rPr>
              <a:t>What records can I request from the University of Florida about coach salaries?</a:t>
            </a:r>
          </a:p>
        </p:txBody>
      </p:sp>
      <p:sp>
        <p:nvSpPr>
          <p:cNvPr id="6" name="Footer Placeholder 2">
            <a:extLst>
              <a:ext uri="{FF2B5EF4-FFF2-40B4-BE49-F238E27FC236}">
                <a16:creationId xmlns:a16="http://schemas.microsoft.com/office/drawing/2014/main" id="{E450E511-ADB2-EF16-2F67-0272E7D5FD80}"/>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7" name="Slide Number Placeholder 3">
            <a:extLst>
              <a:ext uri="{FF2B5EF4-FFF2-40B4-BE49-F238E27FC236}">
                <a16:creationId xmlns:a16="http://schemas.microsoft.com/office/drawing/2014/main" id="{573DA152-9F64-70A3-AECC-E2FAD6CFD5D2}"/>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16</a:t>
            </a:fld>
            <a:endParaRPr lang="en-US" dirty="0"/>
          </a:p>
        </p:txBody>
      </p:sp>
      <p:sp>
        <p:nvSpPr>
          <p:cNvPr id="8" name="Text Placeholder 3">
            <a:extLst>
              <a:ext uri="{FF2B5EF4-FFF2-40B4-BE49-F238E27FC236}">
                <a16:creationId xmlns:a16="http://schemas.microsoft.com/office/drawing/2014/main" id="{6BF0321B-4E9C-083A-C67C-B3DA78A30B24}"/>
              </a:ext>
            </a:extLst>
          </p:cNvPr>
          <p:cNvSpPr txBox="1">
            <a:spLocks/>
          </p:cNvSpPr>
          <p:nvPr/>
        </p:nvSpPr>
        <p:spPr>
          <a:xfrm>
            <a:off x="801408" y="2742940"/>
            <a:ext cx="2894292" cy="545129"/>
          </a:xfrm>
          <a:prstGeom prst="rect">
            <a:avLst/>
          </a:prstGeom>
        </p:spPr>
        <p:txBody>
          <a:bodyPr vert="horz" lIns="0" tIns="0" rIns="0" bIns="0" rtlCol="0">
            <a:noAutofit/>
          </a:bodyPr>
          <a:lstStyle>
            <a:lvl1pPr marL="0" indent="0" algn="l" defTabSz="914400" rtl="0" eaLnBrk="1" latinLnBrk="0" hangingPunct="1">
              <a:lnSpc>
                <a:spcPts val="2680"/>
              </a:lnSpc>
              <a:spcBef>
                <a:spcPts val="1000"/>
              </a:spcBef>
              <a:buFont typeface="Arial" panose="020B0604020202020204" pitchFamily="34" charset="0"/>
              <a:buNone/>
              <a:defRPr sz="3200" b="1" i="0" kern="1200">
                <a:solidFill>
                  <a:schemeClr val="accent1"/>
                </a:solidFill>
                <a:latin typeface="Gentona Book" pitchFamily="2" charset="77"/>
                <a:ea typeface="+mn-ea"/>
                <a:cs typeface="+mn-cs"/>
              </a:defRPr>
            </a:lvl1pPr>
            <a:lvl2pPr marL="800100" indent="-34290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Light" pitchFamily="2" charset="77"/>
                <a:ea typeface="+mn-ea"/>
                <a:cs typeface="+mn-cs"/>
              </a:defRPr>
            </a:lvl4pPr>
            <a:lvl5pPr marL="2000250" indent="-1714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AutoNum type="arabicPeriod"/>
            </a:pPr>
            <a:r>
              <a:rPr lang="en-US" sz="2800" b="0" dirty="0"/>
              <a:t>Contracts</a:t>
            </a:r>
          </a:p>
          <a:p>
            <a:pPr marL="514350" indent="-514350">
              <a:buAutoNum type="arabicPeriod"/>
            </a:pPr>
            <a:r>
              <a:rPr lang="en-US" sz="2800" b="0" dirty="0"/>
              <a:t>Base salaries, bonuses</a:t>
            </a:r>
          </a:p>
          <a:p>
            <a:pPr marL="514350" indent="-514350">
              <a:buAutoNum type="arabicPeriod"/>
            </a:pPr>
            <a:r>
              <a:rPr lang="en-US" sz="2800" b="0" dirty="0"/>
              <a:t>Sponsorships, gear deals, media appearances</a:t>
            </a:r>
          </a:p>
          <a:p>
            <a:endParaRPr lang="en-US" dirty="0"/>
          </a:p>
          <a:p>
            <a:r>
              <a:rPr lang="en-US" sz="2800" dirty="0"/>
              <a:t>		</a:t>
            </a:r>
            <a:endParaRPr lang="en-US" sz="2800" i="1" dirty="0"/>
          </a:p>
        </p:txBody>
      </p:sp>
      <p:sp>
        <p:nvSpPr>
          <p:cNvPr id="3" name="Text Placeholder 3">
            <a:extLst>
              <a:ext uri="{FF2B5EF4-FFF2-40B4-BE49-F238E27FC236}">
                <a16:creationId xmlns:a16="http://schemas.microsoft.com/office/drawing/2014/main" id="{5D20EF25-D583-9BE7-1322-4B880641E0E2}"/>
              </a:ext>
            </a:extLst>
          </p:cNvPr>
          <p:cNvSpPr txBox="1">
            <a:spLocks/>
          </p:cNvSpPr>
          <p:nvPr/>
        </p:nvSpPr>
        <p:spPr>
          <a:xfrm>
            <a:off x="4494362" y="2344675"/>
            <a:ext cx="7188200" cy="545129"/>
          </a:xfrm>
          <a:prstGeom prst="rect">
            <a:avLst/>
          </a:prstGeom>
        </p:spPr>
        <p:txBody>
          <a:bodyPr vert="horz" lIns="0" tIns="0" rIns="0" bIns="0" rtlCol="0">
            <a:noAutofit/>
          </a:bodyPr>
          <a:lstStyle>
            <a:lvl1pPr marL="0" indent="0" algn="l" defTabSz="914400" rtl="0" eaLnBrk="1" latinLnBrk="0" hangingPunct="1">
              <a:lnSpc>
                <a:spcPts val="2680"/>
              </a:lnSpc>
              <a:spcBef>
                <a:spcPts val="1000"/>
              </a:spcBef>
              <a:buFont typeface="Arial" panose="020B0604020202020204" pitchFamily="34" charset="0"/>
              <a:buNone/>
              <a:defRPr sz="3200" b="1" i="0" kern="1200">
                <a:solidFill>
                  <a:schemeClr val="accent1"/>
                </a:solidFill>
                <a:latin typeface="Gentona Book" pitchFamily="2" charset="77"/>
                <a:ea typeface="+mn-ea"/>
                <a:cs typeface="+mn-cs"/>
              </a:defRPr>
            </a:lvl1pPr>
            <a:lvl2pPr marL="800100" indent="-34290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Light" pitchFamily="2" charset="77"/>
                <a:ea typeface="+mn-ea"/>
                <a:cs typeface="+mn-cs"/>
              </a:defRPr>
            </a:lvl4pPr>
            <a:lvl5pPr marL="2000250" indent="-1714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AutoNum type="arabicPeriod"/>
            </a:pPr>
            <a:r>
              <a:rPr lang="en-US" sz="2800" b="0" dirty="0"/>
              <a:t>Contracts, salaries, sponsors, budgets, etc.</a:t>
            </a:r>
          </a:p>
          <a:p>
            <a:pPr marL="514350" indent="-514350">
              <a:buAutoNum type="arabicPeriod"/>
            </a:pPr>
            <a:r>
              <a:rPr lang="en-US" sz="2800" b="0" dirty="0"/>
              <a:t>Letters of Intent (LOI), MOU, term sheets, appointment letters</a:t>
            </a:r>
          </a:p>
          <a:p>
            <a:pPr marL="514350" indent="-514350">
              <a:buAutoNum type="arabicPeriod"/>
            </a:pPr>
            <a:r>
              <a:rPr lang="en-US" sz="2800" b="0" dirty="0"/>
              <a:t>Incentive pay</a:t>
            </a:r>
          </a:p>
          <a:p>
            <a:pPr marL="514350" indent="-514350">
              <a:buAutoNum type="arabicPeriod"/>
            </a:pPr>
            <a:r>
              <a:rPr lang="en-US" sz="2800" b="0" dirty="0"/>
              <a:t>NCAA Financial Reporting (FRS) Reports</a:t>
            </a:r>
          </a:p>
          <a:p>
            <a:pPr marL="514350" indent="-514350">
              <a:buAutoNum type="arabicPeriod"/>
            </a:pPr>
            <a:r>
              <a:rPr lang="en-US" sz="2800" b="0" dirty="0"/>
              <a:t>Agreed-Upon Procedures Reports</a:t>
            </a:r>
          </a:p>
          <a:p>
            <a:pPr marL="514350" indent="-514350">
              <a:buAutoNum type="arabicPeriod"/>
            </a:pPr>
            <a:r>
              <a:rPr lang="en-US" sz="2800" b="0" dirty="0"/>
              <a:t>Termination/severance records</a:t>
            </a:r>
          </a:p>
          <a:p>
            <a:pPr marL="514350" indent="-514350">
              <a:buAutoNum type="arabicPeriod"/>
            </a:pPr>
            <a:r>
              <a:rPr lang="en-US" sz="2800" b="0" dirty="0"/>
              <a:t>Outside Income Disclosure Forms</a:t>
            </a:r>
          </a:p>
          <a:p>
            <a:pPr marL="514350" indent="-514350">
              <a:buAutoNum type="arabicPeriod"/>
            </a:pPr>
            <a:endParaRPr lang="en-US" b="0" dirty="0"/>
          </a:p>
          <a:p>
            <a:endParaRPr lang="en-US" dirty="0"/>
          </a:p>
          <a:p>
            <a:r>
              <a:rPr lang="en-US" sz="2800" dirty="0"/>
              <a:t>		</a:t>
            </a:r>
            <a:endParaRPr lang="en-US" sz="2800" i="1" dirty="0"/>
          </a:p>
        </p:txBody>
      </p:sp>
      <p:sp>
        <p:nvSpPr>
          <p:cNvPr id="9" name="TextBox 8">
            <a:extLst>
              <a:ext uri="{FF2B5EF4-FFF2-40B4-BE49-F238E27FC236}">
                <a16:creationId xmlns:a16="http://schemas.microsoft.com/office/drawing/2014/main" id="{F354FF42-2BDD-477C-9F0E-58E91D6B3216}"/>
              </a:ext>
            </a:extLst>
          </p:cNvPr>
          <p:cNvSpPr txBox="1"/>
          <p:nvPr/>
        </p:nvSpPr>
        <p:spPr>
          <a:xfrm>
            <a:off x="663401" y="1615923"/>
            <a:ext cx="3032299" cy="1015663"/>
          </a:xfrm>
          <a:prstGeom prst="rect">
            <a:avLst/>
          </a:prstGeom>
          <a:noFill/>
        </p:spPr>
        <p:txBody>
          <a:bodyPr wrap="square" rtlCol="0">
            <a:spAutoFit/>
          </a:bodyPr>
          <a:lstStyle/>
          <a:p>
            <a:r>
              <a:rPr lang="en-US" sz="3600" b="1" dirty="0"/>
              <a:t>Google search </a:t>
            </a:r>
            <a:r>
              <a:rPr lang="en-US" sz="2400" b="1" dirty="0"/>
              <a:t>(158 words)</a:t>
            </a:r>
          </a:p>
        </p:txBody>
      </p:sp>
      <p:sp>
        <p:nvSpPr>
          <p:cNvPr id="10" name="TextBox 9">
            <a:extLst>
              <a:ext uri="{FF2B5EF4-FFF2-40B4-BE49-F238E27FC236}">
                <a16:creationId xmlns:a16="http://schemas.microsoft.com/office/drawing/2014/main" id="{E5C24855-2765-5E13-44DF-028876E6E136}"/>
              </a:ext>
            </a:extLst>
          </p:cNvPr>
          <p:cNvSpPr txBox="1"/>
          <p:nvPr/>
        </p:nvSpPr>
        <p:spPr>
          <a:xfrm>
            <a:off x="4319082" y="1619676"/>
            <a:ext cx="4543295" cy="646331"/>
          </a:xfrm>
          <a:prstGeom prst="rect">
            <a:avLst/>
          </a:prstGeom>
          <a:noFill/>
        </p:spPr>
        <p:txBody>
          <a:bodyPr wrap="none" rtlCol="0">
            <a:spAutoFit/>
          </a:bodyPr>
          <a:lstStyle/>
          <a:p>
            <a:r>
              <a:rPr lang="en-US" sz="3600" b="1" dirty="0"/>
              <a:t>AI docu-finder </a:t>
            </a:r>
            <a:r>
              <a:rPr lang="en-US" sz="2400" b="1" dirty="0"/>
              <a:t>(304 words)</a:t>
            </a:r>
          </a:p>
        </p:txBody>
      </p:sp>
    </p:spTree>
    <p:extLst>
      <p:ext uri="{BB962C8B-B14F-4D97-AF65-F5344CB8AC3E}">
        <p14:creationId xmlns:p14="http://schemas.microsoft.com/office/powerpoint/2010/main" val="563232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BD7402E-0E76-C5AE-6DA8-70949B92142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F60CC091-CCB3-0F7A-31BA-6E3452C4C833}"/>
              </a:ext>
            </a:extLst>
          </p:cNvPr>
          <p:cNvSpPr>
            <a:spLocks noGrp="1"/>
          </p:cNvSpPr>
          <p:nvPr>
            <p:ph type="body" sz="quarter" idx="15"/>
          </p:nvPr>
        </p:nvSpPr>
        <p:spPr>
          <a:xfrm>
            <a:off x="642970" y="1153510"/>
            <a:ext cx="8818413" cy="545129"/>
          </a:xfrm>
        </p:spPr>
        <p:txBody>
          <a:bodyPr/>
          <a:lstStyle/>
          <a:p>
            <a:r>
              <a:rPr lang="en-US" sz="5400" dirty="0"/>
              <a:t>FOIA Wiki</a:t>
            </a:r>
          </a:p>
        </p:txBody>
      </p:sp>
      <p:sp>
        <p:nvSpPr>
          <p:cNvPr id="6" name="Footer Placeholder 2">
            <a:extLst>
              <a:ext uri="{FF2B5EF4-FFF2-40B4-BE49-F238E27FC236}">
                <a16:creationId xmlns:a16="http://schemas.microsoft.com/office/drawing/2014/main" id="{E450E511-ADB2-EF16-2F67-0272E7D5FD80}"/>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7" name="Slide Number Placeholder 3">
            <a:extLst>
              <a:ext uri="{FF2B5EF4-FFF2-40B4-BE49-F238E27FC236}">
                <a16:creationId xmlns:a16="http://schemas.microsoft.com/office/drawing/2014/main" id="{573DA152-9F64-70A3-AECC-E2FAD6CFD5D2}"/>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17</a:t>
            </a:fld>
            <a:endParaRPr lang="en-US" dirty="0"/>
          </a:p>
        </p:txBody>
      </p:sp>
      <p:pic>
        <p:nvPicPr>
          <p:cNvPr id="2" name="Picture 1">
            <a:extLst>
              <a:ext uri="{FF2B5EF4-FFF2-40B4-BE49-F238E27FC236}">
                <a16:creationId xmlns:a16="http://schemas.microsoft.com/office/drawing/2014/main" id="{B8889802-805F-4C44-E03F-46A628CBB4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4619" y="1684516"/>
            <a:ext cx="5798220" cy="3708212"/>
          </a:xfrm>
          <a:prstGeom prst="rect">
            <a:avLst/>
          </a:prstGeom>
          <a:ln>
            <a:solidFill>
              <a:srgbClr val="000000"/>
            </a:solidFill>
          </a:ln>
        </p:spPr>
      </p:pic>
      <p:sp>
        <p:nvSpPr>
          <p:cNvPr id="5" name="Rectangle 4">
            <a:extLst>
              <a:ext uri="{FF2B5EF4-FFF2-40B4-BE49-F238E27FC236}">
                <a16:creationId xmlns:a16="http://schemas.microsoft.com/office/drawing/2014/main" id="{75B81DD6-3D68-1B1F-6ABB-6375D4778EFE}"/>
              </a:ext>
            </a:extLst>
          </p:cNvPr>
          <p:cNvSpPr/>
          <p:nvPr/>
        </p:nvSpPr>
        <p:spPr>
          <a:xfrm>
            <a:off x="2814249" y="5506475"/>
            <a:ext cx="3377848" cy="369332"/>
          </a:xfrm>
          <a:prstGeom prst="rect">
            <a:avLst/>
          </a:prstGeom>
        </p:spPr>
        <p:txBody>
          <a:bodyPr wrap="none">
            <a:spAutoFit/>
          </a:bodyPr>
          <a:lstStyle/>
          <a:p>
            <a:r>
              <a:rPr lang="en-US" dirty="0">
                <a:solidFill>
                  <a:schemeClr val="tx2"/>
                </a:solidFill>
                <a:latin typeface="Arial" panose="020B0604020202020204" pitchFamily="34" charset="0"/>
                <a:ea typeface="Calibri" panose="020F0502020204030204" pitchFamily="34" charset="0"/>
              </a:rPr>
              <a:t>https://foia.wiki/wiki/Main_Page</a:t>
            </a:r>
            <a:endParaRPr lang="en-US" dirty="0">
              <a:solidFill>
                <a:schemeClr val="tx2"/>
              </a:solidFill>
            </a:endParaRPr>
          </a:p>
        </p:txBody>
      </p:sp>
    </p:spTree>
    <p:extLst>
      <p:ext uri="{BB962C8B-B14F-4D97-AF65-F5344CB8AC3E}">
        <p14:creationId xmlns:p14="http://schemas.microsoft.com/office/powerpoint/2010/main" val="167775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2B1F419-6503-EF3D-55FF-4F7038C2020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F60CC091-CCB3-0F7A-31BA-6E3452C4C833}"/>
              </a:ext>
            </a:extLst>
          </p:cNvPr>
          <p:cNvSpPr>
            <a:spLocks noGrp="1"/>
          </p:cNvSpPr>
          <p:nvPr>
            <p:ph type="body" sz="quarter" idx="15"/>
          </p:nvPr>
        </p:nvSpPr>
        <p:spPr>
          <a:xfrm>
            <a:off x="480132" y="1147001"/>
            <a:ext cx="9346448" cy="545129"/>
          </a:xfrm>
        </p:spPr>
        <p:txBody>
          <a:bodyPr/>
          <a:lstStyle/>
          <a:p>
            <a:r>
              <a:rPr lang="en-US" sz="5400" dirty="0"/>
              <a:t>RCFP Open Government Guide</a:t>
            </a:r>
          </a:p>
        </p:txBody>
      </p:sp>
      <p:sp>
        <p:nvSpPr>
          <p:cNvPr id="6" name="Footer Placeholder 2">
            <a:extLst>
              <a:ext uri="{FF2B5EF4-FFF2-40B4-BE49-F238E27FC236}">
                <a16:creationId xmlns:a16="http://schemas.microsoft.com/office/drawing/2014/main" id="{E450E511-ADB2-EF16-2F67-0272E7D5FD80}"/>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7" name="Slide Number Placeholder 3">
            <a:extLst>
              <a:ext uri="{FF2B5EF4-FFF2-40B4-BE49-F238E27FC236}">
                <a16:creationId xmlns:a16="http://schemas.microsoft.com/office/drawing/2014/main" id="{573DA152-9F64-70A3-AECC-E2FAD6CFD5D2}"/>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18</a:t>
            </a:fld>
            <a:endParaRPr lang="en-US" dirty="0"/>
          </a:p>
        </p:txBody>
      </p:sp>
      <p:pic>
        <p:nvPicPr>
          <p:cNvPr id="3" name="Picture 2">
            <a:extLst>
              <a:ext uri="{FF2B5EF4-FFF2-40B4-BE49-F238E27FC236}">
                <a16:creationId xmlns:a16="http://schemas.microsoft.com/office/drawing/2014/main" id="{BBB55755-9D09-2C0C-C1C8-BD57C19DF0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4248" y="1800999"/>
            <a:ext cx="5209289" cy="3897568"/>
          </a:xfrm>
          <a:prstGeom prst="rect">
            <a:avLst/>
          </a:prstGeom>
          <a:ln>
            <a:solidFill>
              <a:srgbClr val="000000"/>
            </a:solidFill>
          </a:ln>
        </p:spPr>
      </p:pic>
      <p:sp>
        <p:nvSpPr>
          <p:cNvPr id="8" name="Rectangle 7">
            <a:extLst>
              <a:ext uri="{FF2B5EF4-FFF2-40B4-BE49-F238E27FC236}">
                <a16:creationId xmlns:a16="http://schemas.microsoft.com/office/drawing/2014/main" id="{3E76B438-B149-774A-3DF5-551AE74FBA75}"/>
              </a:ext>
            </a:extLst>
          </p:cNvPr>
          <p:cNvSpPr/>
          <p:nvPr/>
        </p:nvSpPr>
        <p:spPr>
          <a:xfrm>
            <a:off x="2709976" y="5807436"/>
            <a:ext cx="4788555" cy="369332"/>
          </a:xfrm>
          <a:prstGeom prst="rect">
            <a:avLst/>
          </a:prstGeom>
        </p:spPr>
        <p:txBody>
          <a:bodyPr wrap="none">
            <a:spAutoFit/>
          </a:bodyPr>
          <a:lstStyle/>
          <a:p>
            <a:r>
              <a:rPr lang="en-US" dirty="0">
                <a:solidFill>
                  <a:schemeClr val="tx2"/>
                </a:solidFill>
                <a:latin typeface="Arial" panose="020B0604020202020204" pitchFamily="34" charset="0"/>
                <a:ea typeface="Calibri" panose="020F0502020204030204" pitchFamily="34" charset="0"/>
              </a:rPr>
              <a:t>https://www.rcfp.org/open-government-guide/</a:t>
            </a:r>
            <a:endParaRPr lang="en-US" dirty="0">
              <a:solidFill>
                <a:schemeClr val="tx2"/>
              </a:solidFill>
            </a:endParaRPr>
          </a:p>
        </p:txBody>
      </p:sp>
    </p:spTree>
    <p:extLst>
      <p:ext uri="{BB962C8B-B14F-4D97-AF65-F5344CB8AC3E}">
        <p14:creationId xmlns:p14="http://schemas.microsoft.com/office/powerpoint/2010/main" val="3793343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3E551DF-6153-30B9-8C10-69FD6F80CB2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Footer Placeholder 2">
            <a:extLst>
              <a:ext uri="{FF2B5EF4-FFF2-40B4-BE49-F238E27FC236}">
                <a16:creationId xmlns:a16="http://schemas.microsoft.com/office/drawing/2014/main" id="{E450E511-ADB2-EF16-2F67-0272E7D5FD80}"/>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7" name="Slide Number Placeholder 3">
            <a:extLst>
              <a:ext uri="{FF2B5EF4-FFF2-40B4-BE49-F238E27FC236}">
                <a16:creationId xmlns:a16="http://schemas.microsoft.com/office/drawing/2014/main" id="{573DA152-9F64-70A3-AECC-E2FAD6CFD5D2}"/>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19</a:t>
            </a:fld>
            <a:endParaRPr lang="en-US" dirty="0"/>
          </a:p>
        </p:txBody>
      </p:sp>
      <p:pic>
        <p:nvPicPr>
          <p:cNvPr id="3" name="Google Shape;538;g59435135af_2_233">
            <a:extLst>
              <a:ext uri="{FF2B5EF4-FFF2-40B4-BE49-F238E27FC236}">
                <a16:creationId xmlns:a16="http://schemas.microsoft.com/office/drawing/2014/main" id="{2A8F8B99-5F8C-3B8E-CC96-746133F8AEAF}"/>
              </a:ext>
            </a:extLst>
          </p:cNvPr>
          <p:cNvPicPr preferRelativeResize="0"/>
          <p:nvPr/>
        </p:nvPicPr>
        <p:blipFill>
          <a:blip r:embed="rId3">
            <a:alphaModFix/>
          </a:blip>
          <a:stretch>
            <a:fillRect/>
          </a:stretch>
        </p:blipFill>
        <p:spPr>
          <a:xfrm>
            <a:off x="2005224" y="1749172"/>
            <a:ext cx="7844599" cy="4001999"/>
          </a:xfrm>
          <a:prstGeom prst="rect">
            <a:avLst/>
          </a:prstGeom>
          <a:noFill/>
          <a:ln>
            <a:solidFill>
              <a:srgbClr val="000000"/>
            </a:solidFill>
          </a:ln>
        </p:spPr>
      </p:pic>
      <p:sp>
        <p:nvSpPr>
          <p:cNvPr id="4" name="TextBox 3">
            <a:extLst>
              <a:ext uri="{FF2B5EF4-FFF2-40B4-BE49-F238E27FC236}">
                <a16:creationId xmlns:a16="http://schemas.microsoft.com/office/drawing/2014/main" id="{9917476B-3A84-3DB4-93EF-4925FCC5CADF}"/>
              </a:ext>
            </a:extLst>
          </p:cNvPr>
          <p:cNvSpPr txBox="1"/>
          <p:nvPr/>
        </p:nvSpPr>
        <p:spPr>
          <a:xfrm>
            <a:off x="1907141" y="5801704"/>
            <a:ext cx="6095144" cy="369332"/>
          </a:xfrm>
          <a:prstGeom prst="rect">
            <a:avLst/>
          </a:prstGeom>
          <a:noFill/>
        </p:spPr>
        <p:txBody>
          <a:bodyPr wrap="square">
            <a:spAutoFit/>
          </a:bodyPr>
          <a:lstStyle/>
          <a:p>
            <a:r>
              <a:rPr lang="en-US" dirty="0">
                <a:solidFill>
                  <a:schemeClr val="tx2"/>
                </a:solidFill>
              </a:rPr>
              <a:t>https://splc.org/lettergenerator/</a:t>
            </a:r>
          </a:p>
        </p:txBody>
      </p:sp>
      <p:sp>
        <p:nvSpPr>
          <p:cNvPr id="5" name="Text Placeholder 3">
            <a:extLst>
              <a:ext uri="{FF2B5EF4-FFF2-40B4-BE49-F238E27FC236}">
                <a16:creationId xmlns:a16="http://schemas.microsoft.com/office/drawing/2014/main" id="{32D392CE-95F1-E9A4-5C17-9C9CD64EE605}"/>
              </a:ext>
            </a:extLst>
          </p:cNvPr>
          <p:cNvSpPr txBox="1">
            <a:spLocks/>
          </p:cNvSpPr>
          <p:nvPr/>
        </p:nvSpPr>
        <p:spPr>
          <a:xfrm>
            <a:off x="599130" y="1153510"/>
            <a:ext cx="8028458" cy="545129"/>
          </a:xfrm>
          <a:prstGeom prst="rect">
            <a:avLst/>
          </a:prstGeom>
        </p:spPr>
        <p:txBody>
          <a:bodyPr vert="horz" lIns="0" tIns="0" rIns="0" bIns="0" rtlCol="0">
            <a:noAutofit/>
          </a:bodyPr>
          <a:lstStyle>
            <a:lvl1pPr marL="0" indent="0" algn="l" defTabSz="914400" rtl="0" eaLnBrk="1" latinLnBrk="0" hangingPunct="1">
              <a:lnSpc>
                <a:spcPts val="2680"/>
              </a:lnSpc>
              <a:spcBef>
                <a:spcPts val="1000"/>
              </a:spcBef>
              <a:buFont typeface="Arial" panose="020B0604020202020204" pitchFamily="34" charset="0"/>
              <a:buNone/>
              <a:defRPr sz="3200" b="1" i="0" kern="1200">
                <a:solidFill>
                  <a:schemeClr val="accent1"/>
                </a:solidFill>
                <a:latin typeface="Gentona Book" pitchFamily="2" charset="77"/>
                <a:ea typeface="+mn-ea"/>
                <a:cs typeface="+mn-cs"/>
              </a:defRPr>
            </a:lvl1pPr>
            <a:lvl2pPr marL="800100" indent="-34290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Light" pitchFamily="2" charset="77"/>
                <a:ea typeface="+mn-ea"/>
                <a:cs typeface="+mn-cs"/>
              </a:defRPr>
            </a:lvl4pPr>
            <a:lvl5pPr marL="2000250" indent="-1714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400" dirty="0"/>
              <a:t>SPLC letter generator</a:t>
            </a:r>
          </a:p>
        </p:txBody>
      </p:sp>
    </p:spTree>
    <p:extLst>
      <p:ext uri="{BB962C8B-B14F-4D97-AF65-F5344CB8AC3E}">
        <p14:creationId xmlns:p14="http://schemas.microsoft.com/office/powerpoint/2010/main" val="3899139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F694BD7-8A1F-FE5D-A4F4-86685E318D1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Footer Placeholder 2">
            <a:extLst>
              <a:ext uri="{FF2B5EF4-FFF2-40B4-BE49-F238E27FC236}">
                <a16:creationId xmlns:a16="http://schemas.microsoft.com/office/drawing/2014/main" id="{E450E511-ADB2-EF16-2F67-0272E7D5FD80}"/>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7" name="Slide Number Placeholder 3">
            <a:extLst>
              <a:ext uri="{FF2B5EF4-FFF2-40B4-BE49-F238E27FC236}">
                <a16:creationId xmlns:a16="http://schemas.microsoft.com/office/drawing/2014/main" id="{573DA152-9F64-70A3-AECC-E2FAD6CFD5D2}"/>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20</a:t>
            </a:fld>
            <a:endParaRPr lang="en-US" dirty="0"/>
          </a:p>
        </p:txBody>
      </p:sp>
      <p:sp>
        <p:nvSpPr>
          <p:cNvPr id="9" name="TextBox 8">
            <a:extLst>
              <a:ext uri="{FF2B5EF4-FFF2-40B4-BE49-F238E27FC236}">
                <a16:creationId xmlns:a16="http://schemas.microsoft.com/office/drawing/2014/main" id="{6A42EF87-086F-3900-D94C-8295322D9B88}"/>
              </a:ext>
            </a:extLst>
          </p:cNvPr>
          <p:cNvSpPr txBox="1"/>
          <p:nvPr/>
        </p:nvSpPr>
        <p:spPr>
          <a:xfrm>
            <a:off x="466049" y="300835"/>
            <a:ext cx="10736826" cy="6376489"/>
          </a:xfrm>
          <a:prstGeom prst="rect">
            <a:avLst/>
          </a:prstGeom>
          <a:noFill/>
        </p:spPr>
        <p:txBody>
          <a:bodyPr wrap="square">
            <a:spAutoFit/>
          </a:bodyPr>
          <a:lstStyle/>
          <a:p>
            <a:pPr marL="0" lvl="0" indent="0" algn="l" rtl="0">
              <a:lnSpc>
                <a:spcPct val="80000"/>
              </a:lnSpc>
              <a:spcBef>
                <a:spcPts val="400"/>
              </a:spcBef>
              <a:spcAft>
                <a:spcPts val="0"/>
              </a:spcAft>
              <a:buNone/>
            </a:pPr>
            <a:r>
              <a:rPr lang="en-US" sz="1800" dirty="0">
                <a:solidFill>
                  <a:schemeClr val="tx2"/>
                </a:solidFill>
              </a:rPr>
              <a:t>April 14, 2026</a:t>
            </a:r>
          </a:p>
          <a:p>
            <a:pPr marL="0" lvl="0" indent="0" algn="l" rtl="0">
              <a:lnSpc>
                <a:spcPct val="80000"/>
              </a:lnSpc>
              <a:spcBef>
                <a:spcPts val="400"/>
              </a:spcBef>
              <a:spcAft>
                <a:spcPts val="0"/>
              </a:spcAft>
              <a:buNone/>
            </a:pPr>
            <a:r>
              <a:rPr lang="en-US" sz="1800" dirty="0">
                <a:solidFill>
                  <a:schemeClr val="tx2"/>
                </a:solidFill>
              </a:rPr>
              <a:t>Mayor Robyn Tannehill</a:t>
            </a:r>
          </a:p>
          <a:p>
            <a:pPr marL="0" lvl="0" indent="0" algn="l" rtl="0">
              <a:lnSpc>
                <a:spcPct val="80000"/>
              </a:lnSpc>
              <a:spcBef>
                <a:spcPts val="400"/>
              </a:spcBef>
              <a:spcAft>
                <a:spcPts val="0"/>
              </a:spcAft>
              <a:buNone/>
            </a:pPr>
            <a:r>
              <a:rPr lang="en-US" sz="1800" dirty="0">
                <a:solidFill>
                  <a:schemeClr val="tx2"/>
                </a:solidFill>
              </a:rPr>
              <a:t>107 Courthouse Square</a:t>
            </a:r>
          </a:p>
          <a:p>
            <a:pPr marL="0" lvl="0" indent="0" algn="l" rtl="0">
              <a:lnSpc>
                <a:spcPct val="80000"/>
              </a:lnSpc>
              <a:spcBef>
                <a:spcPts val="400"/>
              </a:spcBef>
              <a:spcAft>
                <a:spcPts val="0"/>
              </a:spcAft>
              <a:buNone/>
            </a:pPr>
            <a:r>
              <a:rPr lang="en-US" sz="1800" dirty="0">
                <a:solidFill>
                  <a:schemeClr val="tx2"/>
                </a:solidFill>
              </a:rPr>
              <a:t>Oxford, MS 38655</a:t>
            </a:r>
          </a:p>
          <a:p>
            <a:pPr marL="0" lvl="0" indent="0" algn="l" rtl="0">
              <a:lnSpc>
                <a:spcPct val="80000"/>
              </a:lnSpc>
              <a:spcBef>
                <a:spcPts val="400"/>
              </a:spcBef>
              <a:spcAft>
                <a:spcPts val="0"/>
              </a:spcAft>
              <a:buNone/>
            </a:pPr>
            <a:endParaRPr lang="en-US" sz="1800" dirty="0">
              <a:solidFill>
                <a:schemeClr val="tx2"/>
              </a:solidFill>
            </a:endParaRPr>
          </a:p>
          <a:p>
            <a:pPr marL="0" lvl="0" indent="0" algn="l" rtl="0">
              <a:lnSpc>
                <a:spcPct val="80000"/>
              </a:lnSpc>
              <a:spcBef>
                <a:spcPts val="400"/>
              </a:spcBef>
              <a:spcAft>
                <a:spcPts val="0"/>
              </a:spcAft>
              <a:buNone/>
            </a:pPr>
            <a:r>
              <a:rPr lang="en-US" sz="1800" dirty="0">
                <a:solidFill>
                  <a:schemeClr val="tx2"/>
                </a:solidFill>
              </a:rPr>
              <a:t>Dear Mayor Tannehill,</a:t>
            </a:r>
          </a:p>
          <a:p>
            <a:r>
              <a:rPr lang="en-US" dirty="0">
                <a:solidFill>
                  <a:schemeClr val="tx2"/>
                </a:solidFill>
              </a:rPr>
              <a:t>    Pursuant to the state open records law Miss. Code. Ann. Secs. 25-61-1 to 25-61-19, I write to request access to and a copy of copy of all expense reports for the city for the past five years If your agency does not maintain these public records, please let me know who does and include the proper custodian's name and address.</a:t>
            </a:r>
          </a:p>
          <a:p>
            <a:r>
              <a:rPr lang="en-US" dirty="0">
                <a:solidFill>
                  <a:schemeClr val="tx2"/>
                </a:solidFill>
              </a:rPr>
              <a:t>    I agree to pay any reasonable copying and postage fees of not more than $5. If the cost would be greater than this amount, please notify me. Please provide a receipt indicating the charges for each document.</a:t>
            </a:r>
          </a:p>
          <a:p>
            <a:r>
              <a:rPr lang="en-US" dirty="0">
                <a:solidFill>
                  <a:schemeClr val="tx2"/>
                </a:solidFill>
              </a:rPr>
              <a:t>As provided by the open records law, I will expect your response within seven (7) business days. See Miss. Code Ann. Sec. 25-61-5(1)(a).</a:t>
            </a:r>
          </a:p>
          <a:p>
            <a:r>
              <a:rPr lang="en-US" dirty="0">
                <a:solidFill>
                  <a:schemeClr val="tx2"/>
                </a:solidFill>
              </a:rPr>
              <a:t>    If you choose to deny this request, please provide a written explanation for the denial including a reference to the specific statutory exemption(s) upon which you rely. Also, please provide all segregable portions of otherwise exempt material.</a:t>
            </a:r>
          </a:p>
          <a:p>
            <a:r>
              <a:rPr lang="en-US" dirty="0">
                <a:solidFill>
                  <a:schemeClr val="tx2"/>
                </a:solidFill>
              </a:rPr>
              <a:t>    I would note that willful violation of the open records law can result in a fine of up to $100 and all reasonable litigation expenses. See Miss. Code Ann. Sec. 25-61-15.</a:t>
            </a:r>
          </a:p>
          <a:p>
            <a:r>
              <a:rPr lang="en-US" dirty="0">
                <a:solidFill>
                  <a:schemeClr val="tx2"/>
                </a:solidFill>
              </a:rPr>
              <a:t>    Thank you for your assistance.</a:t>
            </a:r>
          </a:p>
          <a:p>
            <a:pPr marL="0" lvl="0" indent="0" algn="l" rtl="0">
              <a:lnSpc>
                <a:spcPct val="80000"/>
              </a:lnSpc>
              <a:spcBef>
                <a:spcPts val="400"/>
              </a:spcBef>
              <a:spcAft>
                <a:spcPts val="0"/>
              </a:spcAft>
              <a:buNone/>
            </a:pPr>
            <a:r>
              <a:rPr lang="en-US" sz="1800" dirty="0">
                <a:solidFill>
                  <a:schemeClr val="tx2"/>
                </a:solidFill>
                <a:latin typeface="+mn-lt"/>
                <a:ea typeface="Garamond"/>
                <a:cs typeface="Garamond"/>
                <a:sym typeface="Garamond"/>
              </a:rPr>
              <a:t>David Cuillier</a:t>
            </a:r>
          </a:p>
          <a:p>
            <a:pPr marL="0" lvl="0" indent="0" algn="l" rtl="0">
              <a:lnSpc>
                <a:spcPct val="80000"/>
              </a:lnSpc>
              <a:spcBef>
                <a:spcPts val="400"/>
              </a:spcBef>
              <a:spcAft>
                <a:spcPts val="0"/>
              </a:spcAft>
              <a:buNone/>
            </a:pPr>
            <a:r>
              <a:rPr lang="en-US" sz="1800" dirty="0">
                <a:solidFill>
                  <a:schemeClr val="tx2"/>
                </a:solidFill>
                <a:latin typeface="+mn-lt"/>
                <a:ea typeface="Garamond"/>
                <a:cs typeface="Garamond"/>
                <a:sym typeface="Garamond"/>
              </a:rPr>
              <a:t>The Daily Mississippian</a:t>
            </a:r>
          </a:p>
          <a:p>
            <a:pPr marL="0" lvl="0" indent="0" algn="l" rtl="0">
              <a:lnSpc>
                <a:spcPct val="80000"/>
              </a:lnSpc>
              <a:spcBef>
                <a:spcPts val="400"/>
              </a:spcBef>
              <a:spcAft>
                <a:spcPts val="0"/>
              </a:spcAft>
              <a:buNone/>
            </a:pPr>
            <a:r>
              <a:rPr lang="en-US" dirty="0">
                <a:solidFill>
                  <a:schemeClr val="tx2"/>
                </a:solidFill>
                <a:ea typeface="Garamond"/>
                <a:cs typeface="Garamond"/>
                <a:sym typeface="Garamond"/>
              </a:rPr>
              <a:t>cuillier@olemiss.edu</a:t>
            </a:r>
            <a:endParaRPr lang="en-US" sz="1800" dirty="0">
              <a:solidFill>
                <a:schemeClr val="tx2"/>
              </a:solidFill>
              <a:latin typeface="+mn-lt"/>
              <a:ea typeface="Garamond"/>
              <a:cs typeface="Garamond"/>
              <a:sym typeface="Garamond"/>
            </a:endParaRPr>
          </a:p>
          <a:p>
            <a:pPr marL="0" lvl="0" indent="0" algn="l" rtl="0">
              <a:lnSpc>
                <a:spcPct val="80000"/>
              </a:lnSpc>
              <a:spcBef>
                <a:spcPts val="400"/>
              </a:spcBef>
              <a:spcAft>
                <a:spcPts val="0"/>
              </a:spcAft>
              <a:buNone/>
            </a:pPr>
            <a:endParaRPr lang="en-US" dirty="0"/>
          </a:p>
        </p:txBody>
      </p:sp>
      <p:sp>
        <p:nvSpPr>
          <p:cNvPr id="3" name="TextBox 2">
            <a:extLst>
              <a:ext uri="{FF2B5EF4-FFF2-40B4-BE49-F238E27FC236}">
                <a16:creationId xmlns:a16="http://schemas.microsoft.com/office/drawing/2014/main" id="{DF823177-9D5E-4E3C-4711-17538BBF3965}"/>
              </a:ext>
            </a:extLst>
          </p:cNvPr>
          <p:cNvSpPr txBox="1"/>
          <p:nvPr/>
        </p:nvSpPr>
        <p:spPr>
          <a:xfrm>
            <a:off x="8545522" y="5345526"/>
            <a:ext cx="4094153" cy="830997"/>
          </a:xfrm>
          <a:prstGeom prst="rect">
            <a:avLst/>
          </a:prstGeom>
          <a:noFill/>
        </p:spPr>
        <p:txBody>
          <a:bodyPr wrap="square" rtlCol="0">
            <a:spAutoFit/>
          </a:bodyPr>
          <a:lstStyle/>
          <a:p>
            <a:r>
              <a:rPr lang="en-US" sz="2400" b="1" dirty="0"/>
              <a:t>Handout:</a:t>
            </a:r>
          </a:p>
          <a:p>
            <a:r>
              <a:rPr lang="en-US" sz="2400" b="1" dirty="0"/>
              <a:t>Sample letters, 37-39</a:t>
            </a:r>
          </a:p>
        </p:txBody>
      </p:sp>
    </p:spTree>
    <p:extLst>
      <p:ext uri="{BB962C8B-B14F-4D97-AF65-F5344CB8AC3E}">
        <p14:creationId xmlns:p14="http://schemas.microsoft.com/office/powerpoint/2010/main" val="2356655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FD792-923D-C2EC-B0E6-079DDE2A290B}"/>
            </a:ext>
          </a:extLst>
        </p:cNvPr>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0856E054-0EA6-0E42-95F0-0ED16667B8B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Footer Placeholder 2">
            <a:extLst>
              <a:ext uri="{FF2B5EF4-FFF2-40B4-BE49-F238E27FC236}">
                <a16:creationId xmlns:a16="http://schemas.microsoft.com/office/drawing/2014/main" id="{E541CA22-B0CF-9EED-2B12-6586B8018715}"/>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5" name="Slide Number Placeholder 3">
            <a:extLst>
              <a:ext uri="{FF2B5EF4-FFF2-40B4-BE49-F238E27FC236}">
                <a16:creationId xmlns:a16="http://schemas.microsoft.com/office/drawing/2014/main" id="{8447C257-F2A6-818B-C241-4C9622721A36}"/>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21</a:t>
            </a:fld>
            <a:endParaRPr lang="en-US" dirty="0"/>
          </a:p>
        </p:txBody>
      </p:sp>
      <p:sp>
        <p:nvSpPr>
          <p:cNvPr id="7" name="Text Placeholder 3">
            <a:extLst>
              <a:ext uri="{FF2B5EF4-FFF2-40B4-BE49-F238E27FC236}">
                <a16:creationId xmlns:a16="http://schemas.microsoft.com/office/drawing/2014/main" id="{C9C74F2F-B895-03F5-C40B-3E3B1A826BB8}"/>
              </a:ext>
            </a:extLst>
          </p:cNvPr>
          <p:cNvSpPr txBox="1">
            <a:spLocks/>
          </p:cNvSpPr>
          <p:nvPr/>
        </p:nvSpPr>
        <p:spPr>
          <a:xfrm>
            <a:off x="787052" y="877209"/>
            <a:ext cx="9653786" cy="500781"/>
          </a:xfrm>
          <a:prstGeom prst="rect">
            <a:avLst/>
          </a:prstGeom>
        </p:spPr>
        <p:txBody>
          <a:bodyPr vert="horz" lIns="0" tIns="0" rIns="0" bIns="0" rtlCol="0">
            <a:noAutofit/>
          </a:bodyPr>
          <a:lstStyle>
            <a:lvl1pPr marL="0" indent="0" algn="l" defTabSz="914400" rtl="0" eaLnBrk="1" latinLnBrk="0" hangingPunct="1">
              <a:lnSpc>
                <a:spcPts val="2680"/>
              </a:lnSpc>
              <a:spcBef>
                <a:spcPts val="1000"/>
              </a:spcBef>
              <a:buFont typeface="Arial" panose="020B0604020202020204" pitchFamily="34" charset="0"/>
              <a:buNone/>
              <a:defRPr sz="3200" b="1" i="0" kern="1200">
                <a:solidFill>
                  <a:schemeClr val="accent1"/>
                </a:solidFill>
                <a:latin typeface="Gentona Book" pitchFamily="2" charset="77"/>
                <a:ea typeface="+mn-ea"/>
                <a:cs typeface="+mn-cs"/>
              </a:defRPr>
            </a:lvl1pPr>
            <a:lvl2pPr marL="800100" indent="-34290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Light" pitchFamily="2" charset="77"/>
                <a:ea typeface="+mn-ea"/>
                <a:cs typeface="+mn-cs"/>
              </a:defRPr>
            </a:lvl4pPr>
            <a:lvl5pPr marL="2000250" indent="-1714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dirty="0"/>
              <a:t>Get inspired</a:t>
            </a:r>
          </a:p>
        </p:txBody>
      </p:sp>
      <p:pic>
        <p:nvPicPr>
          <p:cNvPr id="3" name="Picture 2">
            <a:extLst>
              <a:ext uri="{FF2B5EF4-FFF2-40B4-BE49-F238E27FC236}">
                <a16:creationId xmlns:a16="http://schemas.microsoft.com/office/drawing/2014/main" id="{7201C3F2-D82F-F13C-ED43-A7CF8DE86D87}"/>
              </a:ext>
            </a:extLst>
          </p:cNvPr>
          <p:cNvPicPr>
            <a:picLocks noChangeAspect="1"/>
          </p:cNvPicPr>
          <p:nvPr/>
        </p:nvPicPr>
        <p:blipFill>
          <a:blip r:embed="rId3"/>
          <a:stretch>
            <a:fillRect/>
          </a:stretch>
        </p:blipFill>
        <p:spPr>
          <a:xfrm>
            <a:off x="873172" y="1556455"/>
            <a:ext cx="5830114" cy="2896004"/>
          </a:xfrm>
          <a:prstGeom prst="rect">
            <a:avLst/>
          </a:prstGeom>
        </p:spPr>
      </p:pic>
      <p:sp>
        <p:nvSpPr>
          <p:cNvPr id="8" name="TextBox 7">
            <a:extLst>
              <a:ext uri="{FF2B5EF4-FFF2-40B4-BE49-F238E27FC236}">
                <a16:creationId xmlns:a16="http://schemas.microsoft.com/office/drawing/2014/main" id="{49FCDC5E-21DF-7145-FF6B-B099F1677314}"/>
              </a:ext>
            </a:extLst>
          </p:cNvPr>
          <p:cNvSpPr txBox="1"/>
          <p:nvPr/>
        </p:nvSpPr>
        <p:spPr>
          <a:xfrm>
            <a:off x="6955971" y="3350382"/>
            <a:ext cx="3788229" cy="1200329"/>
          </a:xfrm>
          <a:prstGeom prst="rect">
            <a:avLst/>
          </a:prstGeom>
          <a:noFill/>
        </p:spPr>
        <p:txBody>
          <a:bodyPr wrap="square">
            <a:spAutoFit/>
          </a:bodyPr>
          <a:lstStyle/>
          <a:p>
            <a:r>
              <a:rPr lang="en-US" dirty="0">
                <a:solidFill>
                  <a:srgbClr val="002060"/>
                </a:solidFill>
              </a:rPr>
              <a:t>https://www.bloomberg.com/news/newsletters/2025-10-24/-disclosure-a-new-podcast-about-the-fight-for-government-records</a:t>
            </a:r>
          </a:p>
        </p:txBody>
      </p:sp>
      <p:sp>
        <p:nvSpPr>
          <p:cNvPr id="11" name="TextBox 10">
            <a:extLst>
              <a:ext uri="{FF2B5EF4-FFF2-40B4-BE49-F238E27FC236}">
                <a16:creationId xmlns:a16="http://schemas.microsoft.com/office/drawing/2014/main" id="{3A02DF65-7915-23D7-67FF-A971C0E0E73D}"/>
              </a:ext>
            </a:extLst>
          </p:cNvPr>
          <p:cNvSpPr txBox="1"/>
          <p:nvPr/>
        </p:nvSpPr>
        <p:spPr>
          <a:xfrm>
            <a:off x="859971" y="5009144"/>
            <a:ext cx="6096000" cy="646331"/>
          </a:xfrm>
          <a:prstGeom prst="rect">
            <a:avLst/>
          </a:prstGeom>
          <a:noFill/>
        </p:spPr>
        <p:txBody>
          <a:bodyPr wrap="square">
            <a:spAutoFit/>
          </a:bodyPr>
          <a:lstStyle/>
          <a:p>
            <a:r>
              <a:rPr lang="en-US" b="1" dirty="0">
                <a:solidFill>
                  <a:srgbClr val="002060"/>
                </a:solidFill>
              </a:rPr>
              <a:t>And weekly Jason Leopold email newsletter, FOIA Files: </a:t>
            </a:r>
            <a:r>
              <a:rPr lang="en-US" dirty="0">
                <a:solidFill>
                  <a:srgbClr val="002060"/>
                </a:solidFill>
              </a:rPr>
              <a:t>https://www.bloomberg.com/account/newsletters/foia-files</a:t>
            </a:r>
          </a:p>
        </p:txBody>
      </p:sp>
      <p:sp>
        <p:nvSpPr>
          <p:cNvPr id="12" name="TextBox 11">
            <a:extLst>
              <a:ext uri="{FF2B5EF4-FFF2-40B4-BE49-F238E27FC236}">
                <a16:creationId xmlns:a16="http://schemas.microsoft.com/office/drawing/2014/main" id="{00EC80F2-8B6C-2006-0CC2-6E63F48774F1}"/>
              </a:ext>
            </a:extLst>
          </p:cNvPr>
          <p:cNvSpPr txBox="1"/>
          <p:nvPr/>
        </p:nvSpPr>
        <p:spPr>
          <a:xfrm>
            <a:off x="6957409" y="2661116"/>
            <a:ext cx="3408667" cy="646331"/>
          </a:xfrm>
          <a:prstGeom prst="rect">
            <a:avLst/>
          </a:prstGeom>
          <a:noFill/>
        </p:spPr>
        <p:txBody>
          <a:bodyPr wrap="square">
            <a:spAutoFit/>
          </a:bodyPr>
          <a:lstStyle/>
          <a:p>
            <a:r>
              <a:rPr lang="en-US" b="1" dirty="0">
                <a:solidFill>
                  <a:srgbClr val="002060"/>
                </a:solidFill>
              </a:rPr>
              <a:t>Jason Leopold and Matt Topic</a:t>
            </a:r>
          </a:p>
          <a:p>
            <a:r>
              <a:rPr lang="en-US" b="1" dirty="0">
                <a:solidFill>
                  <a:srgbClr val="002060"/>
                </a:solidFill>
              </a:rPr>
              <a:t>Bloomberg News</a:t>
            </a:r>
          </a:p>
        </p:txBody>
      </p:sp>
      <p:sp>
        <p:nvSpPr>
          <p:cNvPr id="2" name="TextBox 1">
            <a:extLst>
              <a:ext uri="{FF2B5EF4-FFF2-40B4-BE49-F238E27FC236}">
                <a16:creationId xmlns:a16="http://schemas.microsoft.com/office/drawing/2014/main" id="{30A98C05-7209-0F9D-491F-F88E68CCE3E1}"/>
              </a:ext>
            </a:extLst>
          </p:cNvPr>
          <p:cNvSpPr txBox="1"/>
          <p:nvPr/>
        </p:nvSpPr>
        <p:spPr>
          <a:xfrm>
            <a:off x="9765361" y="4732146"/>
            <a:ext cx="4094153" cy="1200329"/>
          </a:xfrm>
          <a:prstGeom prst="rect">
            <a:avLst/>
          </a:prstGeom>
          <a:noFill/>
        </p:spPr>
        <p:txBody>
          <a:bodyPr wrap="square" rtlCol="0">
            <a:spAutoFit/>
          </a:bodyPr>
          <a:lstStyle/>
          <a:p>
            <a:r>
              <a:rPr lang="en-US" sz="2400" b="1" dirty="0"/>
              <a:t>Handout:</a:t>
            </a:r>
          </a:p>
          <a:p>
            <a:r>
              <a:rPr lang="en-US" sz="2400" b="1" dirty="0"/>
              <a:t>Resources</a:t>
            </a:r>
          </a:p>
          <a:p>
            <a:r>
              <a:rPr lang="en-US" sz="2400" b="1" dirty="0"/>
              <a:t>pages 63-68</a:t>
            </a:r>
          </a:p>
        </p:txBody>
      </p:sp>
    </p:spTree>
    <p:extLst>
      <p:ext uri="{BB962C8B-B14F-4D97-AF65-F5344CB8AC3E}">
        <p14:creationId xmlns:p14="http://schemas.microsoft.com/office/powerpoint/2010/main" val="3000010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83C5D006-1BA5-637B-7D3B-4086EF4EE95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F60CC091-CCB3-0F7A-31BA-6E3452C4C833}"/>
              </a:ext>
            </a:extLst>
          </p:cNvPr>
          <p:cNvSpPr>
            <a:spLocks noGrp="1"/>
          </p:cNvSpPr>
          <p:nvPr>
            <p:ph type="body" sz="quarter" idx="15"/>
          </p:nvPr>
        </p:nvSpPr>
        <p:spPr>
          <a:xfrm>
            <a:off x="549086" y="877209"/>
            <a:ext cx="9653786" cy="500781"/>
          </a:xfrm>
        </p:spPr>
        <p:txBody>
          <a:bodyPr/>
          <a:lstStyle/>
          <a:p>
            <a:r>
              <a:rPr lang="en-US" sz="4800" dirty="0"/>
              <a:t>Get help</a:t>
            </a:r>
          </a:p>
        </p:txBody>
      </p:sp>
      <p:sp>
        <p:nvSpPr>
          <p:cNvPr id="5" name="Text Placeholder 4">
            <a:extLst>
              <a:ext uri="{FF2B5EF4-FFF2-40B4-BE49-F238E27FC236}">
                <a16:creationId xmlns:a16="http://schemas.microsoft.com/office/drawing/2014/main" id="{42B5E484-4B13-0DB9-49B2-4D1E58F43FF0}"/>
              </a:ext>
            </a:extLst>
          </p:cNvPr>
          <p:cNvSpPr>
            <a:spLocks noGrp="1"/>
          </p:cNvSpPr>
          <p:nvPr>
            <p:ph type="body" sz="quarter" idx="17"/>
          </p:nvPr>
        </p:nvSpPr>
        <p:spPr>
          <a:xfrm>
            <a:off x="549086" y="1563434"/>
            <a:ext cx="7784216" cy="3362208"/>
          </a:xfrm>
        </p:spPr>
        <p:txBody>
          <a:bodyPr>
            <a:normAutofit fontScale="92500" lnSpcReduction="10000"/>
          </a:bodyPr>
          <a:lstStyle/>
          <a:p>
            <a:r>
              <a:rPr lang="en-US" sz="2800" dirty="0"/>
              <a:t>FOI resources (www.Brechner.org/FOI)</a:t>
            </a:r>
          </a:p>
          <a:p>
            <a:r>
              <a:rPr lang="en-US" sz="2800" dirty="0"/>
              <a:t>Quotes for denial stories</a:t>
            </a:r>
          </a:p>
          <a:p>
            <a:r>
              <a:rPr lang="en-US" sz="2800" dirty="0"/>
              <a:t>Annual FOI reporting award ($3,000)</a:t>
            </a:r>
          </a:p>
          <a:p>
            <a:r>
              <a:rPr lang="en-US" sz="2800" dirty="0"/>
              <a:t>https://secrecytracker.org</a:t>
            </a:r>
          </a:p>
          <a:p>
            <a:r>
              <a:rPr lang="en-US" sz="2800" dirty="0"/>
              <a:t>Https://sunshineweek.org</a:t>
            </a:r>
          </a:p>
          <a:p>
            <a:r>
              <a:rPr lang="en-US" sz="2800" dirty="0"/>
              <a:t>Email newsletter: https://brechner.org/resources/brechner-report/</a:t>
            </a:r>
          </a:p>
          <a:p>
            <a:endParaRPr lang="en-US" sz="2800" dirty="0"/>
          </a:p>
        </p:txBody>
      </p:sp>
      <p:sp>
        <p:nvSpPr>
          <p:cNvPr id="6" name="Footer Placeholder 2">
            <a:extLst>
              <a:ext uri="{FF2B5EF4-FFF2-40B4-BE49-F238E27FC236}">
                <a16:creationId xmlns:a16="http://schemas.microsoft.com/office/drawing/2014/main" id="{E450E511-ADB2-EF16-2F67-0272E7D5FD80}"/>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7" name="Slide Number Placeholder 3">
            <a:extLst>
              <a:ext uri="{FF2B5EF4-FFF2-40B4-BE49-F238E27FC236}">
                <a16:creationId xmlns:a16="http://schemas.microsoft.com/office/drawing/2014/main" id="{573DA152-9F64-70A3-AECC-E2FAD6CFD5D2}"/>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22</a:t>
            </a:fld>
            <a:endParaRPr lang="en-US" dirty="0"/>
          </a:p>
        </p:txBody>
      </p:sp>
      <p:pic>
        <p:nvPicPr>
          <p:cNvPr id="12" name="Picture Placeholder 11">
            <a:extLst>
              <a:ext uri="{FF2B5EF4-FFF2-40B4-BE49-F238E27FC236}">
                <a16:creationId xmlns:a16="http://schemas.microsoft.com/office/drawing/2014/main" id="{3E250FDB-1AB7-3FA7-49BA-220F9453159F}"/>
              </a:ext>
            </a:extLst>
          </p:cNvPr>
          <p:cNvPicPr>
            <a:picLocks noGrp="1" noChangeAspect="1"/>
          </p:cNvPicPr>
          <p:nvPr>
            <p:ph type="pic" sz="quarter" idx="13"/>
          </p:nvPr>
        </p:nvPicPr>
        <p:blipFill>
          <a:blip r:embed="rId3"/>
          <a:srcRect t="11681" b="11681"/>
          <a:stretch>
            <a:fillRect/>
          </a:stretch>
        </p:blipFill>
        <p:spPr>
          <a:xfrm>
            <a:off x="8079495" y="877209"/>
            <a:ext cx="3308136" cy="2282290"/>
          </a:xfrm>
        </p:spPr>
      </p:pic>
      <p:sp>
        <p:nvSpPr>
          <p:cNvPr id="2" name="Text Placeholder 4">
            <a:extLst>
              <a:ext uri="{FF2B5EF4-FFF2-40B4-BE49-F238E27FC236}">
                <a16:creationId xmlns:a16="http://schemas.microsoft.com/office/drawing/2014/main" id="{4E0285F9-093B-E9D2-618E-474B086D3BF1}"/>
              </a:ext>
            </a:extLst>
          </p:cNvPr>
          <p:cNvSpPr txBox="1">
            <a:spLocks/>
          </p:cNvSpPr>
          <p:nvPr/>
        </p:nvSpPr>
        <p:spPr>
          <a:xfrm>
            <a:off x="8333302" y="3344943"/>
            <a:ext cx="5424735" cy="1566630"/>
          </a:xfrm>
          <a:prstGeom prst="rect">
            <a:avLst/>
          </a:prstGeom>
        </p:spPr>
        <p:txBody>
          <a:bodyPr vert="horz" lIns="91440" tIns="45720" rIns="91440" bIns="45720" rtlCol="0">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b="0" i="0" kern="1200">
                <a:solidFill>
                  <a:schemeClr val="tx2"/>
                </a:solidFill>
                <a:latin typeface="Gentona Book" pitchFamily="2" charset="77"/>
                <a:ea typeface="+mn-ea"/>
                <a:cs typeface="+mn-cs"/>
              </a:defRPr>
            </a:lvl1pPr>
            <a:lvl2pPr marL="800100" indent="-34290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Light" pitchFamily="2" charset="77"/>
                <a:ea typeface="+mn-ea"/>
                <a:cs typeface="+mn-cs"/>
              </a:defRPr>
            </a:lvl4pPr>
            <a:lvl5pPr marL="2000250" indent="-1714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David Cuillier, director</a:t>
            </a:r>
          </a:p>
          <a:p>
            <a:pPr marL="0" indent="0">
              <a:buNone/>
            </a:pPr>
            <a:r>
              <a:rPr lang="en-US" sz="2400" dirty="0"/>
              <a:t>Cell: 520-248-6242</a:t>
            </a:r>
          </a:p>
          <a:p>
            <a:pPr marL="0" indent="0">
              <a:buNone/>
            </a:pPr>
            <a:r>
              <a:rPr lang="en-US" sz="2400" dirty="0"/>
              <a:t>cuillierd@ufl.edu</a:t>
            </a:r>
          </a:p>
        </p:txBody>
      </p:sp>
    </p:spTree>
    <p:extLst>
      <p:ext uri="{BB962C8B-B14F-4D97-AF65-F5344CB8AC3E}">
        <p14:creationId xmlns:p14="http://schemas.microsoft.com/office/powerpoint/2010/main" val="3181111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FD792-923D-C2EC-B0E6-079DDE2A290B}"/>
            </a:ext>
          </a:extLst>
        </p:cNvPr>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0856E054-0EA6-0E42-95F0-0ED16667B8B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Footer Placeholder 2">
            <a:extLst>
              <a:ext uri="{FF2B5EF4-FFF2-40B4-BE49-F238E27FC236}">
                <a16:creationId xmlns:a16="http://schemas.microsoft.com/office/drawing/2014/main" id="{E541CA22-B0CF-9EED-2B12-6586B8018715}"/>
              </a:ext>
            </a:extLst>
          </p:cNvPr>
          <p:cNvSpPr>
            <a:spLocks noGrp="1"/>
          </p:cNvSpPr>
          <p:nvPr>
            <p:ph type="ftr" sz="quarter" idx="11"/>
          </p:nvPr>
        </p:nvSpPr>
        <p:spPr>
          <a:xfrm>
            <a:off x="379562" y="6576138"/>
            <a:ext cx="4114800" cy="183824"/>
          </a:xfrm>
        </p:spPr>
        <p:txBody>
          <a:bodyPr/>
          <a:lstStyle>
            <a:lvl1pPr algn="l">
              <a:defRPr sz="1200" b="0" i="0">
                <a:solidFill>
                  <a:schemeClr val="bg1"/>
                </a:solidFill>
                <a:latin typeface="Gentona Book" pitchFamily="2" charset="77"/>
              </a:defRPr>
            </a:lvl1pPr>
          </a:lstStyle>
          <a:p>
            <a:endParaRPr lang="en-US" dirty="0"/>
          </a:p>
        </p:txBody>
      </p:sp>
      <p:sp>
        <p:nvSpPr>
          <p:cNvPr id="5" name="Slide Number Placeholder 3">
            <a:extLst>
              <a:ext uri="{FF2B5EF4-FFF2-40B4-BE49-F238E27FC236}">
                <a16:creationId xmlns:a16="http://schemas.microsoft.com/office/drawing/2014/main" id="{8447C257-F2A6-818B-C241-4C9622721A36}"/>
              </a:ext>
            </a:extLst>
          </p:cNvPr>
          <p:cNvSpPr>
            <a:spLocks noGrp="1"/>
          </p:cNvSpPr>
          <p:nvPr>
            <p:ph type="sldNum" sz="quarter" idx="12"/>
          </p:nvPr>
        </p:nvSpPr>
        <p:spPr>
          <a:xfrm>
            <a:off x="9069238" y="6575575"/>
            <a:ext cx="2743200" cy="183823"/>
          </a:xfrm>
        </p:spPr>
        <p:txBody>
          <a:bodyPr/>
          <a:lstStyle>
            <a:lvl1pPr>
              <a:defRPr sz="1200" b="1" i="0">
                <a:solidFill>
                  <a:schemeClr val="bg1"/>
                </a:solidFill>
                <a:latin typeface="Gentona SemiBold" pitchFamily="2" charset="77"/>
              </a:defRPr>
            </a:lvl1pPr>
          </a:lstStyle>
          <a:p>
            <a:fld id="{01891CBC-1911-4946-BFFB-D0B30552AF84}" type="slidenum">
              <a:rPr lang="en-US" smtClean="0"/>
              <a:pPr/>
              <a:t>23</a:t>
            </a:fld>
            <a:endParaRPr lang="en-US" dirty="0"/>
          </a:p>
        </p:txBody>
      </p:sp>
      <p:sp>
        <p:nvSpPr>
          <p:cNvPr id="7" name="Text Placeholder 3">
            <a:extLst>
              <a:ext uri="{FF2B5EF4-FFF2-40B4-BE49-F238E27FC236}">
                <a16:creationId xmlns:a16="http://schemas.microsoft.com/office/drawing/2014/main" id="{C9C74F2F-B895-03F5-C40B-3E3B1A826BB8}"/>
              </a:ext>
            </a:extLst>
          </p:cNvPr>
          <p:cNvSpPr txBox="1">
            <a:spLocks/>
          </p:cNvSpPr>
          <p:nvPr/>
        </p:nvSpPr>
        <p:spPr>
          <a:xfrm>
            <a:off x="787052" y="877209"/>
            <a:ext cx="9653786" cy="500781"/>
          </a:xfrm>
          <a:prstGeom prst="rect">
            <a:avLst/>
          </a:prstGeom>
        </p:spPr>
        <p:txBody>
          <a:bodyPr vert="horz" lIns="0" tIns="0" rIns="0" bIns="0" rtlCol="0">
            <a:noAutofit/>
          </a:bodyPr>
          <a:lstStyle>
            <a:lvl1pPr marL="0" indent="0" algn="l" defTabSz="914400" rtl="0" eaLnBrk="1" latinLnBrk="0" hangingPunct="1">
              <a:lnSpc>
                <a:spcPts val="2680"/>
              </a:lnSpc>
              <a:spcBef>
                <a:spcPts val="1000"/>
              </a:spcBef>
              <a:buFont typeface="Arial" panose="020B0604020202020204" pitchFamily="34" charset="0"/>
              <a:buNone/>
              <a:defRPr sz="3200" b="1" i="0" kern="1200">
                <a:solidFill>
                  <a:schemeClr val="accent1"/>
                </a:solidFill>
                <a:latin typeface="Gentona Book" pitchFamily="2" charset="77"/>
                <a:ea typeface="+mn-ea"/>
                <a:cs typeface="+mn-cs"/>
              </a:defRPr>
            </a:lvl1pPr>
            <a:lvl2pPr marL="800100" indent="-34290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2pPr>
            <a:lvl3pPr marL="12001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3pPr>
            <a:lvl4pPr marL="1657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Light" pitchFamily="2" charset="77"/>
                <a:ea typeface="+mn-ea"/>
                <a:cs typeface="+mn-cs"/>
              </a:defRPr>
            </a:lvl4pPr>
            <a:lvl5pPr marL="2000250" indent="-171450" algn="l" defTabSz="914400" rtl="0" eaLnBrk="1" latinLnBrk="0" hangingPunct="1">
              <a:lnSpc>
                <a:spcPct val="100000"/>
              </a:lnSpc>
              <a:spcBef>
                <a:spcPts val="500"/>
              </a:spcBef>
              <a:buFont typeface="Arial" panose="020B0604020202020204" pitchFamily="34" charset="0"/>
              <a:buChar char="•"/>
              <a:defRPr sz="1400" b="0" i="0" kern="1200">
                <a:solidFill>
                  <a:schemeClr val="tx2"/>
                </a:solidFill>
                <a:latin typeface="Gentona Boo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dirty="0"/>
              <a:t>Just do it!</a:t>
            </a:r>
          </a:p>
        </p:txBody>
      </p:sp>
      <p:sp>
        <p:nvSpPr>
          <p:cNvPr id="2" name="TextBox 1">
            <a:extLst>
              <a:ext uri="{FF2B5EF4-FFF2-40B4-BE49-F238E27FC236}">
                <a16:creationId xmlns:a16="http://schemas.microsoft.com/office/drawing/2014/main" id="{30A98C05-7209-0F9D-491F-F88E68CCE3E1}"/>
              </a:ext>
            </a:extLst>
          </p:cNvPr>
          <p:cNvSpPr txBox="1"/>
          <p:nvPr/>
        </p:nvSpPr>
        <p:spPr>
          <a:xfrm>
            <a:off x="6878647" y="4621626"/>
            <a:ext cx="4094153" cy="1569660"/>
          </a:xfrm>
          <a:prstGeom prst="rect">
            <a:avLst/>
          </a:prstGeom>
          <a:noFill/>
        </p:spPr>
        <p:txBody>
          <a:bodyPr wrap="square" rtlCol="0">
            <a:spAutoFit/>
          </a:bodyPr>
          <a:lstStyle/>
          <a:p>
            <a:r>
              <a:rPr lang="en-US" sz="2400" b="1" dirty="0"/>
              <a:t>Handout:</a:t>
            </a:r>
          </a:p>
          <a:p>
            <a:r>
              <a:rPr lang="en-US" sz="2400" b="1" dirty="0"/>
              <a:t>Overcoming denials, 40-46</a:t>
            </a:r>
          </a:p>
          <a:p>
            <a:r>
              <a:rPr lang="en-US" sz="2400" b="1" dirty="0"/>
              <a:t>Eliminate fees, 44</a:t>
            </a:r>
          </a:p>
          <a:p>
            <a:r>
              <a:rPr lang="en-US" sz="2400" b="1" dirty="0"/>
              <a:t>Hard tactics, 47-50</a:t>
            </a:r>
          </a:p>
        </p:txBody>
      </p:sp>
      <p:pic>
        <p:nvPicPr>
          <p:cNvPr id="3" name="Picture 2">
            <a:extLst>
              <a:ext uri="{FF2B5EF4-FFF2-40B4-BE49-F238E27FC236}">
                <a16:creationId xmlns:a16="http://schemas.microsoft.com/office/drawing/2014/main" id="{B1685A44-57DF-CFF8-16DC-895E08A058FF}"/>
              </a:ext>
            </a:extLst>
          </p:cNvPr>
          <p:cNvPicPr>
            <a:picLocks noChangeAspect="1"/>
          </p:cNvPicPr>
          <p:nvPr/>
        </p:nvPicPr>
        <p:blipFill>
          <a:blip r:embed="rId3"/>
          <a:stretch>
            <a:fillRect/>
          </a:stretch>
        </p:blipFill>
        <p:spPr>
          <a:xfrm>
            <a:off x="6967547" y="1377990"/>
            <a:ext cx="3062471" cy="3180828"/>
          </a:xfrm>
          <a:prstGeom prst="rect">
            <a:avLst/>
          </a:prstGeom>
        </p:spPr>
      </p:pic>
      <p:pic>
        <p:nvPicPr>
          <p:cNvPr id="8" name="Picture 7">
            <a:extLst>
              <a:ext uri="{FF2B5EF4-FFF2-40B4-BE49-F238E27FC236}">
                <a16:creationId xmlns:a16="http://schemas.microsoft.com/office/drawing/2014/main" id="{A7FD6799-CBFA-50B5-ABEF-19FABFD4A0E5}"/>
              </a:ext>
            </a:extLst>
          </p:cNvPr>
          <p:cNvPicPr>
            <a:picLocks noChangeAspect="1"/>
          </p:cNvPicPr>
          <p:nvPr/>
        </p:nvPicPr>
        <p:blipFill>
          <a:blip r:embed="rId4"/>
          <a:stretch>
            <a:fillRect/>
          </a:stretch>
        </p:blipFill>
        <p:spPr>
          <a:xfrm>
            <a:off x="2394750" y="1477871"/>
            <a:ext cx="4199224" cy="4713415"/>
          </a:xfrm>
          <a:prstGeom prst="rect">
            <a:avLst/>
          </a:prstGeom>
          <a:ln>
            <a:solidFill>
              <a:schemeClr val="accent1"/>
            </a:solidFill>
          </a:ln>
        </p:spPr>
      </p:pic>
    </p:spTree>
    <p:extLst>
      <p:ext uri="{BB962C8B-B14F-4D97-AF65-F5344CB8AC3E}">
        <p14:creationId xmlns:p14="http://schemas.microsoft.com/office/powerpoint/2010/main" val="3682212752"/>
      </p:ext>
    </p:extLst>
  </p:cSld>
  <p:clrMapOvr>
    <a:masterClrMapping/>
  </p:clrMapOvr>
</p:sld>
</file>

<file path=ppt/theme/theme1.xml><?xml version="1.0" encoding="utf-8"?>
<a:theme xmlns:a="http://schemas.openxmlformats.org/drawingml/2006/main" name="Office Theme">
  <a:themeElements>
    <a:clrScheme name="UF Brand Colors">
      <a:dk1>
        <a:srgbClr val="FA4515"/>
      </a:dk1>
      <a:lt1>
        <a:srgbClr val="FFFFFF"/>
      </a:lt1>
      <a:dk2>
        <a:srgbClr val="002557"/>
      </a:dk2>
      <a:lt2>
        <a:srgbClr val="FFFFFF"/>
      </a:lt2>
      <a:accent1>
        <a:srgbClr val="0020A4"/>
      </a:accent1>
      <a:accent2>
        <a:srgbClr val="FA4515"/>
      </a:accent2>
      <a:accent3>
        <a:srgbClr val="F1A800"/>
      </a:accent3>
      <a:accent4>
        <a:srgbClr val="D32737"/>
      </a:accent4>
      <a:accent5>
        <a:srgbClr val="692A5F"/>
      </a:accent5>
      <a:accent6>
        <a:srgbClr val="21874C"/>
      </a:accent6>
      <a:hlink>
        <a:srgbClr val="FA4515"/>
      </a:hlink>
      <a:folHlink>
        <a:srgbClr val="0020A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6303</TotalTime>
  <Words>1044</Words>
  <Application>Microsoft Office PowerPoint</Application>
  <PresentationFormat>Widescreen</PresentationFormat>
  <Paragraphs>160</Paragraphs>
  <Slides>23</Slides>
  <Notes>23</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8" baseType="lpstr">
      <vt:lpstr>Obviously Wide Bold</vt:lpstr>
      <vt:lpstr>Calibri</vt:lpstr>
      <vt:lpstr>Gentona Book</vt:lpstr>
      <vt:lpstr>Gentona SemiBold Italic</vt:lpstr>
      <vt:lpstr>Gentona ExtraBold</vt:lpstr>
      <vt:lpstr>Gentona Light</vt:lpstr>
      <vt:lpstr>Aptos</vt:lpstr>
      <vt:lpstr>Gentona Medium</vt:lpstr>
      <vt:lpstr>Obviously Extd</vt:lpstr>
      <vt:lpstr>Arial</vt:lpstr>
      <vt:lpstr>Gentona SemiBold</vt:lpstr>
      <vt:lpstr>Obviously Extd Blck</vt:lpstr>
      <vt:lpstr>Garamond</vt:lpstr>
      <vt:lpstr>Office Theme</vt:lpstr>
      <vt:lpstr>Acrobat Document</vt:lpstr>
      <vt:lpstr> Education records competition!</vt:lpstr>
      <vt:lpstr>PowerPoint Presentation</vt:lpstr>
      <vt:lpstr>Records competition</vt:lpstr>
      <vt:lpstr>PowerPoint Presentation</vt:lpstr>
      <vt:lpstr>PowerPoint Presentation</vt:lpstr>
      <vt:lpstr>PowerPoint Presentation</vt:lpstr>
      <vt:lpstr>PowerPoint Presentation</vt:lpstr>
      <vt:lpstr>PowerPoint Presentation</vt:lpstr>
      <vt:lpstr>Records competition</vt:lpstr>
      <vt:lpstr>Select your favorite!</vt:lpstr>
      <vt:lpstr>Select your favorite!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dc:title>
  <dc:creator>Alexander,Shannon R</dc:creator>
  <cp:lastModifiedBy>Steph Smith</cp:lastModifiedBy>
  <cp:revision>133</cp:revision>
  <dcterms:created xsi:type="dcterms:W3CDTF">2022-05-23T19:55:40Z</dcterms:created>
  <dcterms:modified xsi:type="dcterms:W3CDTF">2026-05-29T14:48:07Z</dcterms:modified>
</cp:coreProperties>
</file>