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68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19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28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577072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290304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03536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863840" y="0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863840" y="841248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863840" y="1682496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863840" y="2523744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863840" y="3364992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863840" y="4206240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863840" y="5047488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863840" y="5888736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863840" y="6729984"/>
            <a:ext cx="4327855" cy="0"/>
          </a:xfrm>
          <a:prstGeom prst="line">
            <a:avLst/>
          </a:prstGeom>
          <a:noFill/>
          <a:ln w="635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7080" y="502920"/>
            <a:ext cx="640080" cy="6400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77240" y="1371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INVESTIGATIVE REPORTING  ·  CASE STUDIES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31520" y="1783080"/>
            <a:ext cx="106070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Using Historical Archives</a:t>
            </a:r>
            <a:endParaRPr lang="en-US" sz="48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Current-Day Reporting</a:t>
            </a:r>
            <a:endParaRPr lang="en-US" sz="4800" dirty="0"/>
          </a:p>
        </p:txBody>
      </p:sp>
      <p:sp>
        <p:nvSpPr>
          <p:cNvPr id="20" name="Shape 17"/>
          <p:cNvSpPr/>
          <p:nvPr/>
        </p:nvSpPr>
        <p:spPr>
          <a:xfrm>
            <a:off x="822960" y="3977640"/>
            <a:ext cx="502920" cy="54864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77240" y="4160520"/>
            <a:ext cx="8778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9D3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past holds the present accountable — four stories from the race and education beat.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777240" y="580644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Emmanuel Felton</a:t>
            </a:r>
            <a:r>
              <a:rPr lang="en-US" sz="16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77240" y="6199632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stories, four kinds of archive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4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case turns on a different record — and each teaches a different lesson about working it.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5193792" cy="214884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2441448"/>
            <a:ext cx="914400" cy="914400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84" y="2679192"/>
            <a:ext cx="438912" cy="4389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03120" y="235000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2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2103120" y="2660904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Gardendale, Ala.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2103120" y="3191256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federal desegregation case open since 1971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24128" y="38130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8C97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HECHINGER  /  THE NATION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355080" y="2057400"/>
            <a:ext cx="5193792" cy="214884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720840" y="2441448"/>
            <a:ext cx="914400" cy="914400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584" y="2679192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818120" y="235000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2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7818120" y="2660904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Section 14, Palm Springs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7818120" y="3191256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1968 state investigation &amp; city demolition records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739128" y="38130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8C97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WASHINGTON POST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40080" y="4416552"/>
            <a:ext cx="5193792" cy="214884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1005840" y="4800600"/>
            <a:ext cx="914400" cy="914400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584" y="5038344"/>
            <a:ext cx="438912" cy="43891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2103120" y="47091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2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2103120" y="5020056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James Byrd Jr., Jasper</a:t>
            </a:r>
            <a:endParaRPr lang="en-US" sz="1800" dirty="0"/>
          </a:p>
        </p:txBody>
      </p:sp>
      <p:sp>
        <p:nvSpPr>
          <p:cNvPr id="23" name="Text 18"/>
          <p:cNvSpPr/>
          <p:nvPr/>
        </p:nvSpPr>
        <p:spPr>
          <a:xfrm>
            <a:off x="2103120" y="5550408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 textbook &amp; the 1998 court file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1024128" y="6172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8C97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WASHINGTON POST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6355080" y="4416552"/>
            <a:ext cx="5193792" cy="214884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6720840" y="4800600"/>
            <a:ext cx="914400" cy="914400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8584" y="5038344"/>
            <a:ext cx="438912" cy="43891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818120" y="47091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2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3"/>
          <p:cNvSpPr/>
          <p:nvPr/>
        </p:nvSpPr>
        <p:spPr>
          <a:xfrm>
            <a:off x="7818120" y="5020056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White charter schools</a:t>
            </a:r>
            <a:endParaRPr lang="en-US" sz="1800" dirty="0"/>
          </a:p>
        </p:txBody>
      </p:sp>
      <p:sp>
        <p:nvSpPr>
          <p:cNvPr id="30" name="Text 24"/>
          <p:cNvSpPr/>
          <p:nvPr/>
        </p:nvSpPr>
        <p:spPr>
          <a:xfrm>
            <a:off x="7818120" y="5550408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enrollment data &amp; school board minutes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6739128" y="6172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8C97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HECHINGER  /  NBC NEWS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25880" y="512064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HECHINGER REPORT  /  THE NATION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25880" y="7680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living court file proves the motive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886200" cy="429768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16712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PRESENT-DAY 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32688" y="2587752"/>
            <a:ext cx="3300984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Gardendale, a mostly white Alabama suburb, moved to break away from majority-Black Jefferson County schools — walling off the children it had long been zoned to serve.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4800600" y="187452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874520"/>
            <a:ext cx="82296" cy="2057400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66360" y="211226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HISTORICAL MATERIAL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166360" y="247802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Stout v. Jefferson County — a federal desegregation case open since 1971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 filings, social media posts, depositions, and Judge Haikala’s 2017 ruling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Brown v. Board (1954) and decades of enrollment data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800600" y="411480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4114800"/>
            <a:ext cx="82296" cy="2057400"/>
          </a:xfrm>
          <a:prstGeom prst="rect">
            <a:avLst/>
          </a:prstGeom>
          <a:solidFill>
            <a:srgbClr val="1421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66360" y="435254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WORKED IT  →  THE LESSON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66360" y="471830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open docket is an archive: depositions and exhibits are reporting gold.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25880" y="512064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WASHINGTON POST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25880" y="7680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records don’t agree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886200" cy="429768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16712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PRESENT-DAY 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32688" y="2587752"/>
            <a:ext cx="3300984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Decades later, Palm Springs faced a reparations claim for bulldozing Section 14 — a Black and Latino neighborhood razed through the 1950s and ’60s.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4800600" y="187452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874520"/>
            <a:ext cx="82296" cy="2057400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66360" y="211226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HISTORICAL MATERIAL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166360" y="247802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1968 California attorney general’s investigation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demolition records — including a 1966 letter thanking officials for the ‘clean-up’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Palm Springs Historical Society collections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800600" y="411480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4114800"/>
            <a:ext cx="82296" cy="2057400"/>
          </a:xfrm>
          <a:prstGeom prst="rect">
            <a:avLst/>
          </a:prstGeom>
          <a:solidFill>
            <a:srgbClr val="1421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66360" y="435254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WORKED IT  →  THE LESSON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66360" y="471830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AG, the city and the historical society read the same record differently.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named the dispute and triangulated — rather than picking the tidiest version.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25880" y="512064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WASHINGTON POST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25880" y="7680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Using a textbook to test a claim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886200" cy="429768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16712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PRESENT-DAY 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32688" y="2587752"/>
            <a:ext cx="3300984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than 25 years after James Byrd Jr. was lynched in Jasper, residents said his murder had been quietly written out of how Texas teaches its own past.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4800600" y="187452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874520"/>
            <a:ext cx="82296" cy="2057400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66360" y="211226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HISTORICAL MATERIAL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166360" y="247802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state’s most-used history textbook (‘Texas History,’ Houghton Mifflin Harcourt)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1998 court records and police reports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Contemporaneous newspaper coverage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800600" y="411480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4114800"/>
            <a:ext cx="82296" cy="2057400"/>
          </a:xfrm>
          <a:prstGeom prst="rect">
            <a:avLst/>
          </a:prstGeom>
          <a:solidFill>
            <a:srgbClr val="1421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66360" y="435254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WORKED IT  →  THE LESSON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66360" y="471830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checked the textbook itself — Byrd isn’t named — to test the erasure claim.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visited the local county museum to discover he wasn’t mentioned there either.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25880" y="512064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HECHINGER REPORT  /  INVESTIGATIVE FUND  /  NBC NEWS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25880" y="7680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is an archive, too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886200" cy="4297680"/>
          </a:xfrm>
          <a:prstGeom prst="rect">
            <a:avLst/>
          </a:prstGeom>
          <a:solidFill>
            <a:srgbClr val="14213D"/>
          </a:solidFill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16712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PRESENT-DAY 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32688" y="2587752"/>
            <a:ext cx="3300984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 charter schools enroll far more white students than any of the schools in the districts around them — a quiet engine of resegregation hiding in plain sight.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4800600" y="187452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874520"/>
            <a:ext cx="82296" cy="2057400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66360" y="211226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HISTORICAL MATERIAL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166360" y="247802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enrollment data (U.S. Dept. of Education, 2015–16)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civil-rights-era ‘racially identifiable’ 20-point threshold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charter petitions and school-board minutes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800600" y="4114800"/>
            <a:ext cx="6766560" cy="2057400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4114800"/>
            <a:ext cx="82296" cy="2057400"/>
          </a:xfrm>
          <a:prstGeom prst="rect">
            <a:avLst/>
          </a:prstGeom>
          <a:solidFill>
            <a:srgbClr val="1421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66360" y="435254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WORKED IT  →  THE LESSON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66360" y="4718304"/>
            <a:ext cx="6080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the dataset: ~750 charters whiter than their districts; 115 ‘racially identifiable.’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2C32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metric came from old desegregation law; the charter schools’ founding documents and policy manuals showed how these schools contributed to segregation in the area.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records live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4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Practical starting points behind these four stories — public, gettable, and often free.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908792" cy="841248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148840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2267712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65960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Court dockets &amp; filings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5486400" y="1965960"/>
            <a:ext cx="5897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C4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PACER and clerks’ offices — consent decrees, depositions, exhibits, rulings.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40080" y="2926080"/>
            <a:ext cx="10908792" cy="841248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14400" y="3108960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272" y="3227832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2926080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records &amp; FOIA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5486400" y="2926080"/>
            <a:ext cx="5897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C4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City, state and AG files — investigations, demolition records, correspondence.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40080" y="3886200"/>
            <a:ext cx="10908792" cy="841248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14400" y="4069080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272" y="4187952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3886200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Census &amp; enrollment data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5486400" y="3886200"/>
            <a:ext cx="5897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C4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Census Bureau and the Dept. of Education (NCES) — demographics over time.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40080" y="4846320"/>
            <a:ext cx="10908792" cy="841248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14400" y="5029200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" y="5148072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45920" y="4846320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Archives &amp; historical societies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5486400" y="4846320"/>
            <a:ext cx="5897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C4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University, local and community collections; ledgers, photos, papers.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640080" y="5806440"/>
            <a:ext cx="10908792" cy="841248"/>
          </a:xfrm>
          <a:prstGeom prst="rect">
            <a:avLst/>
          </a:prstGeom>
          <a:solidFill>
            <a:srgbClr val="F4F6F9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914400" y="5989320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E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272" y="6108192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45920" y="5806440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‘everyday’ archive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5486400" y="5806440"/>
            <a:ext cx="5897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C4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Textbooks, letters, fliers and campaign materials that reveal intent.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689</Words>
  <Application>Microsoft Macintosh PowerPoint</Application>
  <PresentationFormat>Widescreen</PresentationFormat>
  <Paragraphs>89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Historical Archives for Current-Day Reporting</dc:title>
  <dc:subject>PptxGenJS Presentation</dc:subject>
  <dc:creator>Emmanuel Felton</dc:creator>
  <cp:lastModifiedBy>Felton, Emmanuel</cp:lastModifiedBy>
  <cp:revision>2</cp:revision>
  <dcterms:created xsi:type="dcterms:W3CDTF">2026-05-28T16:48:21Z</dcterms:created>
  <dcterms:modified xsi:type="dcterms:W3CDTF">2026-05-28T17:00:18Z</dcterms:modified>
</cp:coreProperties>
</file>