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5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y="5143500" cx="9144000"/>
  <p:notesSz cx="6858000" cy="9144000"/>
  <p:embeddedFontLst>
    <p:embeddedFont>
      <p:font typeface="Oswald Light"/>
      <p:regular r:id="rId21"/>
      <p:bold r:id="rId22"/>
    </p:embeddedFont>
    <p:embeddedFont>
      <p:font typeface="Oswald"/>
      <p:regular r:id="rId23"/>
      <p:bold r:id="rId24"/>
    </p:embeddedFont>
    <p:embeddedFont>
      <p:font typeface="Open Sans"/>
      <p:regular r:id="rId25"/>
      <p:bold r:id="rId26"/>
      <p:italic r:id="rId27"/>
      <p:boldItalic r:id="rId2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font" Target="fonts/OswaldLight-bold.fntdata"/><Relationship Id="rId21" Type="http://schemas.openxmlformats.org/officeDocument/2006/relationships/font" Target="fonts/OswaldLight-regular.fntdata"/><Relationship Id="rId24" Type="http://schemas.openxmlformats.org/officeDocument/2006/relationships/font" Target="fonts/Oswald-bold.fntdata"/><Relationship Id="rId23" Type="http://schemas.openxmlformats.org/officeDocument/2006/relationships/font" Target="fonts/Oswald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OpenSans-bold.fntdata"/><Relationship Id="rId25" Type="http://schemas.openxmlformats.org/officeDocument/2006/relationships/font" Target="fonts/OpenSans-regular.fntdata"/><Relationship Id="rId28" Type="http://schemas.openxmlformats.org/officeDocument/2006/relationships/font" Target="fonts/OpenSans-boldItalic.fntdata"/><Relationship Id="rId27" Type="http://schemas.openxmlformats.org/officeDocument/2006/relationships/font" Target="fonts/OpenSans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b5f1478352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b5f1478352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12f03af6d9f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g12f03af6d9f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3d03f8973f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3d03f8973f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3dbd0720af0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3dbd0720af0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3e54a5b2200_0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3e54a5b2200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Timeline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3e54a5b2200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3e54a5b2200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Record requests tracker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3e54a5b2200_0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3e54a5b2200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3e54a5b2200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3e54a5b2200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Don’t flatten the student </a:t>
            </a:r>
            <a:r>
              <a:rPr lang="en"/>
              <a:t>experience</a:t>
            </a:r>
            <a:r>
              <a:rPr lang="en"/>
              <a:t>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One student said the book was already on the syllabus.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Another said publicly the class wasn’t what she expected.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The job was not to pick a side.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The job was to test both against documents.</a:t>
            </a:r>
            <a:endParaRPr/>
          </a:p>
          <a:p>
            <a:pPr indent="0" lvl="0" marL="0" rtl="0" algn="l">
              <a:spcBef>
                <a:spcPts val="15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3e54a5b2200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3e54a5b2200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3e54a5b2200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3e54a5b2200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3e54a5b2200_0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3e54a5b2200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3e54a5b2200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3e54a5b2200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3e54a5b2200_0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3e54a5b2200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SB 17, the state’s DEI ban, specifically exempted academic course instruction.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 earlier version of SB 37 restricted certain classroom content. That language did not make it into the final law.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3e54a5b2200_0_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3e54a5b2200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student cited an executive order by President Donald Trump barring federal funds from being used to promote “gender ideology,” but it did not mention teaching 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3e54a5b2200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g3e54a5b2200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Don’t just ask what happened to one professor. Ask what everyone else learned from it.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/>
          <p:nvPr>
            <p:ph type="ctrTitle"/>
          </p:nvPr>
        </p:nvSpPr>
        <p:spPr>
          <a:xfrm>
            <a:off x="1000350" y="1479950"/>
            <a:ext cx="7143300" cy="121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800"/>
              <a:buFont typeface="Oswald"/>
              <a:buNone/>
              <a:defRPr b="0" sz="4800">
                <a:latin typeface="Oswald"/>
                <a:ea typeface="Oswald"/>
                <a:cs typeface="Oswald"/>
                <a:sym typeface="Oswald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0" name="Google Shape;10;p2"/>
          <p:cNvSpPr txBox="1"/>
          <p:nvPr>
            <p:ph idx="1" type="subTitle"/>
          </p:nvPr>
        </p:nvSpPr>
        <p:spPr>
          <a:xfrm>
            <a:off x="311700" y="26428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1" name="Google Shape;11;p2"/>
          <p:cNvSpPr/>
          <p:nvPr/>
        </p:nvSpPr>
        <p:spPr>
          <a:xfrm>
            <a:off x="0" y="5097600"/>
            <a:ext cx="9144000" cy="45900"/>
          </a:xfrm>
          <a:prstGeom prst="rect">
            <a:avLst/>
          </a:prstGeom>
          <a:solidFill>
            <a:srgbClr val="FFC2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" name="Google Shape;12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721" y="-2615"/>
            <a:ext cx="2039808" cy="1457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/Quote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19984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/>
          <p:nvPr/>
        </p:nvSpPr>
        <p:spPr>
          <a:xfrm>
            <a:off x="0" y="5097600"/>
            <a:ext cx="9144000" cy="45900"/>
          </a:xfrm>
          <a:prstGeom prst="rect">
            <a:avLst/>
          </a:prstGeom>
          <a:solidFill>
            <a:srgbClr val="FFC2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6" name="Google Shape;16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311368" y="4524900"/>
            <a:ext cx="1832634" cy="572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/Quote – white">
  <p:cSld name="SECTION_HEADER_1">
    <p:bg>
      <p:bgPr>
        <a:solidFill>
          <a:srgbClr val="FFFFFF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19984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3600"/>
              <a:buNone/>
              <a:defRPr sz="3600">
                <a:solidFill>
                  <a:srgbClr val="22222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3600"/>
              <a:buNone/>
              <a:defRPr sz="3600">
                <a:solidFill>
                  <a:srgbClr val="22222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3600"/>
              <a:buNone/>
              <a:defRPr sz="3600">
                <a:solidFill>
                  <a:srgbClr val="22222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3600"/>
              <a:buNone/>
              <a:defRPr sz="3600">
                <a:solidFill>
                  <a:srgbClr val="22222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3600"/>
              <a:buNone/>
              <a:defRPr sz="3600">
                <a:solidFill>
                  <a:srgbClr val="22222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3600"/>
              <a:buNone/>
              <a:defRPr sz="3600">
                <a:solidFill>
                  <a:srgbClr val="22222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3600"/>
              <a:buNone/>
              <a:defRPr sz="3600">
                <a:solidFill>
                  <a:srgbClr val="22222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3600"/>
              <a:buNone/>
              <a:defRPr sz="3600">
                <a:solidFill>
                  <a:srgbClr val="22222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3600"/>
              <a:buNone/>
              <a:defRPr sz="3600">
                <a:solidFill>
                  <a:srgbClr val="222222"/>
                </a:solidFill>
              </a:defRPr>
            </a:lvl9pPr>
          </a:lstStyle>
          <a:p/>
        </p:txBody>
      </p:sp>
      <p:sp>
        <p:nvSpPr>
          <p:cNvPr id="19" name="Google Shape;19;p4"/>
          <p:cNvSpPr/>
          <p:nvPr/>
        </p:nvSpPr>
        <p:spPr>
          <a:xfrm>
            <a:off x="0" y="5097600"/>
            <a:ext cx="9144000" cy="45900"/>
          </a:xfrm>
          <a:prstGeom prst="rect">
            <a:avLst/>
          </a:prstGeom>
          <a:solidFill>
            <a:srgbClr val="FFC2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0" name="Google Shape;20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311370" y="4522150"/>
            <a:ext cx="1832634" cy="572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/Quote – yellow">
  <p:cSld name="SECTION_HEADER_1_1">
    <p:bg>
      <p:bgPr>
        <a:solidFill>
          <a:srgbClr val="FFC200"/>
        </a:solidFill>
      </p:bgPr>
    </p:bg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19984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3600"/>
              <a:buNone/>
              <a:defRPr sz="3600">
                <a:solidFill>
                  <a:srgbClr val="22222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3" name="Google Shape;23;p5"/>
          <p:cNvSpPr/>
          <p:nvPr/>
        </p:nvSpPr>
        <p:spPr>
          <a:xfrm>
            <a:off x="0" y="5097600"/>
            <a:ext cx="9144000" cy="4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24" name="Google Shape;24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311370" y="4522150"/>
            <a:ext cx="1832634" cy="572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" type="body"/>
          </p:nvPr>
        </p:nvSpPr>
        <p:spPr>
          <a:xfrm>
            <a:off x="311700" y="1152475"/>
            <a:ext cx="8520600" cy="32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Clr>
                <a:srgbClr val="222222"/>
              </a:buClr>
              <a:buSzPts val="1400"/>
              <a:buChar char="○"/>
              <a:defRPr>
                <a:solidFill>
                  <a:srgbClr val="222222"/>
                </a:solidFill>
              </a:defRPr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Clr>
                <a:srgbClr val="222222"/>
              </a:buClr>
              <a:buSzPts val="1400"/>
              <a:buChar char="■"/>
              <a:defRPr>
                <a:solidFill>
                  <a:srgbClr val="222222"/>
                </a:solidFill>
              </a:defRPr>
            </a:lvl9pPr>
          </a:lstStyle>
          <a:p/>
        </p:txBody>
      </p:sp>
      <p:sp>
        <p:nvSpPr>
          <p:cNvPr id="28" name="Google Shape;28;p6"/>
          <p:cNvSpPr/>
          <p:nvPr/>
        </p:nvSpPr>
        <p:spPr>
          <a:xfrm>
            <a:off x="0" y="5097600"/>
            <a:ext cx="9144000" cy="45900"/>
          </a:xfrm>
          <a:prstGeom prst="rect">
            <a:avLst/>
          </a:prstGeom>
          <a:solidFill>
            <a:srgbClr val="FFC2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9" name="Google Shape;29;p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311368" y="4524900"/>
            <a:ext cx="1832634" cy="572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– light">
  <p:cSld name="TITLE_AND_BODY_1">
    <p:bg>
      <p:bgPr>
        <a:solidFill>
          <a:srgbClr val="FFFFFF"/>
        </a:solidFill>
      </p:bgPr>
    </p:bg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800"/>
              <a:buNone/>
              <a:defRPr>
                <a:solidFill>
                  <a:srgbClr val="22222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2" name="Google Shape;32;p7"/>
          <p:cNvSpPr txBox="1"/>
          <p:nvPr>
            <p:ph idx="1" type="body"/>
          </p:nvPr>
        </p:nvSpPr>
        <p:spPr>
          <a:xfrm>
            <a:off x="311700" y="1152475"/>
            <a:ext cx="8520600" cy="32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>
                <a:solidFill>
                  <a:schemeClr val="dk2"/>
                </a:solidFill>
              </a:defRPr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Clr>
                <a:srgbClr val="F3F3F3"/>
              </a:buClr>
              <a:buSzPts val="1400"/>
              <a:buChar char="○"/>
              <a:defRPr>
                <a:solidFill>
                  <a:srgbClr val="F3F3F3"/>
                </a:solidFill>
              </a:defRPr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Clr>
                <a:srgbClr val="F3F3F3"/>
              </a:buClr>
              <a:buSzPts val="1400"/>
              <a:buChar char="■"/>
              <a:defRPr>
                <a:solidFill>
                  <a:srgbClr val="F3F3F3"/>
                </a:solidFill>
              </a:defRPr>
            </a:lvl9pPr>
          </a:lstStyle>
          <a:p/>
        </p:txBody>
      </p:sp>
      <p:sp>
        <p:nvSpPr>
          <p:cNvPr id="33" name="Google Shape;33;p7"/>
          <p:cNvSpPr/>
          <p:nvPr/>
        </p:nvSpPr>
        <p:spPr>
          <a:xfrm>
            <a:off x="0" y="5097600"/>
            <a:ext cx="9144000" cy="45900"/>
          </a:xfrm>
          <a:prstGeom prst="rect">
            <a:avLst/>
          </a:prstGeom>
          <a:solidFill>
            <a:srgbClr val="FFC2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4" name="Google Shape;34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311370" y="4522150"/>
            <a:ext cx="1832634" cy="572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8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Clr>
                <a:srgbClr val="222222"/>
              </a:buClr>
              <a:buSzPts val="1200"/>
              <a:buChar char="○"/>
              <a:defRPr sz="1200">
                <a:solidFill>
                  <a:srgbClr val="222222"/>
                </a:solidFill>
              </a:defRPr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Clr>
                <a:srgbClr val="222222"/>
              </a:buClr>
              <a:buSzPts val="1200"/>
              <a:buChar char="■"/>
              <a:defRPr sz="1200">
                <a:solidFill>
                  <a:srgbClr val="222222"/>
                </a:solidFill>
              </a:defRPr>
            </a:lvl9pPr>
          </a:lstStyle>
          <a:p/>
        </p:txBody>
      </p:sp>
      <p:sp>
        <p:nvSpPr>
          <p:cNvPr id="38" name="Google Shape;38;p8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Clr>
                <a:srgbClr val="222222"/>
              </a:buClr>
              <a:buSzPts val="1200"/>
              <a:buChar char="○"/>
              <a:defRPr sz="1200">
                <a:solidFill>
                  <a:srgbClr val="222222"/>
                </a:solidFill>
              </a:defRPr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Clr>
                <a:srgbClr val="222222"/>
              </a:buClr>
              <a:buSzPts val="1200"/>
              <a:buChar char="■"/>
              <a:defRPr sz="1200">
                <a:solidFill>
                  <a:srgbClr val="222222"/>
                </a:solidFill>
              </a:defRPr>
            </a:lvl9pPr>
          </a:lstStyle>
          <a:p/>
        </p:txBody>
      </p:sp>
      <p:sp>
        <p:nvSpPr>
          <p:cNvPr id="39" name="Google Shape;39;p8"/>
          <p:cNvSpPr/>
          <p:nvPr/>
        </p:nvSpPr>
        <p:spPr>
          <a:xfrm>
            <a:off x="0" y="5097600"/>
            <a:ext cx="9144000" cy="45900"/>
          </a:xfrm>
          <a:prstGeom prst="rect">
            <a:avLst/>
          </a:prstGeom>
          <a:solidFill>
            <a:srgbClr val="FFC2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0" name="Google Shape;40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311368" y="4524900"/>
            <a:ext cx="1832634" cy="572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– light">
  <p:cSld name="TITLE_AND_TWO_COLUMNS_1">
    <p:bg>
      <p:bgPr>
        <a:solidFill>
          <a:srgbClr val="FFFFFF"/>
        </a:solidFill>
      </p:bgPr>
    </p:bg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800"/>
              <a:buNone/>
              <a:defRPr>
                <a:solidFill>
                  <a:srgbClr val="22222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9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 sz="1400">
                <a:solidFill>
                  <a:schemeClr val="dk2"/>
                </a:solidFill>
              </a:defRPr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Char char="○"/>
              <a:defRPr sz="1200">
                <a:solidFill>
                  <a:schemeClr val="dk2"/>
                </a:solidFill>
              </a:defRPr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Char char="■"/>
              <a:defRPr sz="1200">
                <a:solidFill>
                  <a:schemeClr val="dk2"/>
                </a:solidFill>
              </a:defRPr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Char char="●"/>
              <a:defRPr sz="1200">
                <a:solidFill>
                  <a:schemeClr val="dk2"/>
                </a:solidFill>
              </a:defRPr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Char char="○"/>
              <a:defRPr sz="1200">
                <a:solidFill>
                  <a:schemeClr val="dk2"/>
                </a:solidFill>
              </a:defRPr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Char char="■"/>
              <a:defRPr sz="1200">
                <a:solidFill>
                  <a:schemeClr val="dk2"/>
                </a:solidFill>
              </a:defRPr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Char char="●"/>
              <a:defRPr sz="1200">
                <a:solidFill>
                  <a:schemeClr val="dk2"/>
                </a:solidFill>
              </a:defRPr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Clr>
                <a:srgbClr val="F3F3F3"/>
              </a:buClr>
              <a:buSzPts val="1200"/>
              <a:buChar char="○"/>
              <a:defRPr sz="1200">
                <a:solidFill>
                  <a:srgbClr val="F3F3F3"/>
                </a:solidFill>
              </a:defRPr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Clr>
                <a:srgbClr val="F3F3F3"/>
              </a:buClr>
              <a:buSzPts val="1200"/>
              <a:buChar char="■"/>
              <a:defRPr sz="1200">
                <a:solidFill>
                  <a:srgbClr val="F3F3F3"/>
                </a:solidFill>
              </a:defRPr>
            </a:lvl9pPr>
          </a:lstStyle>
          <a:p/>
        </p:txBody>
      </p:sp>
      <p:sp>
        <p:nvSpPr>
          <p:cNvPr id="44" name="Google Shape;44;p9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 sz="1400">
                <a:solidFill>
                  <a:schemeClr val="dk2"/>
                </a:solidFill>
              </a:defRPr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Char char="○"/>
              <a:defRPr sz="1200">
                <a:solidFill>
                  <a:schemeClr val="dk2"/>
                </a:solidFill>
              </a:defRPr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Char char="■"/>
              <a:defRPr sz="1200">
                <a:solidFill>
                  <a:schemeClr val="dk2"/>
                </a:solidFill>
              </a:defRPr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Char char="●"/>
              <a:defRPr sz="1200">
                <a:solidFill>
                  <a:schemeClr val="dk2"/>
                </a:solidFill>
              </a:defRPr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Char char="○"/>
              <a:defRPr sz="1200">
                <a:solidFill>
                  <a:schemeClr val="dk2"/>
                </a:solidFill>
              </a:defRPr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Char char="■"/>
              <a:defRPr sz="1200">
                <a:solidFill>
                  <a:schemeClr val="dk2"/>
                </a:solidFill>
              </a:defRPr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Char char="●"/>
              <a:defRPr sz="1200">
                <a:solidFill>
                  <a:schemeClr val="dk2"/>
                </a:solidFill>
              </a:defRPr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Clr>
                <a:srgbClr val="F3F3F3"/>
              </a:buClr>
              <a:buSzPts val="1200"/>
              <a:buChar char="■"/>
              <a:defRPr sz="1200">
                <a:solidFill>
                  <a:srgbClr val="F3F3F3"/>
                </a:solidFill>
              </a:defRPr>
            </a:lvl9pPr>
          </a:lstStyle>
          <a:p/>
        </p:txBody>
      </p:sp>
      <p:sp>
        <p:nvSpPr>
          <p:cNvPr id="45" name="Google Shape;45;p9"/>
          <p:cNvSpPr/>
          <p:nvPr/>
        </p:nvSpPr>
        <p:spPr>
          <a:xfrm>
            <a:off x="0" y="5097600"/>
            <a:ext cx="9144000" cy="45900"/>
          </a:xfrm>
          <a:prstGeom prst="rect">
            <a:avLst/>
          </a:prstGeom>
          <a:solidFill>
            <a:srgbClr val="FFC2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6" name="Google Shape;46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311370" y="4522150"/>
            <a:ext cx="1832634" cy="572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9" name="Google Shape;49;p10"/>
          <p:cNvSpPr/>
          <p:nvPr/>
        </p:nvSpPr>
        <p:spPr>
          <a:xfrm>
            <a:off x="0" y="5097600"/>
            <a:ext cx="9144000" cy="45900"/>
          </a:xfrm>
          <a:prstGeom prst="rect">
            <a:avLst/>
          </a:prstGeom>
          <a:solidFill>
            <a:srgbClr val="FFC2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0" name="Google Shape;50;p1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311368" y="4524900"/>
            <a:ext cx="1832634" cy="572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– light">
  <p:cSld name="TITLE_ONLY_1">
    <p:bg>
      <p:bgPr>
        <a:solidFill>
          <a:srgbClr val="F3F3F3"/>
        </a:solidFill>
      </p:bgPr>
    </p:bg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800"/>
              <a:buNone/>
              <a:defRPr>
                <a:solidFill>
                  <a:srgbClr val="22222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3" name="Google Shape;53;p11"/>
          <p:cNvSpPr/>
          <p:nvPr/>
        </p:nvSpPr>
        <p:spPr>
          <a:xfrm>
            <a:off x="0" y="5097600"/>
            <a:ext cx="9144000" cy="45900"/>
          </a:xfrm>
          <a:prstGeom prst="rect">
            <a:avLst/>
          </a:prstGeom>
          <a:solidFill>
            <a:srgbClr val="FFC2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4" name="Google Shape;54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311370" y="4522150"/>
            <a:ext cx="1832634" cy="572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2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57" name="Google Shape;57;p12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58" name="Google Shape;58;p12"/>
          <p:cNvSpPr/>
          <p:nvPr/>
        </p:nvSpPr>
        <p:spPr>
          <a:xfrm>
            <a:off x="0" y="5097600"/>
            <a:ext cx="9144000" cy="45900"/>
          </a:xfrm>
          <a:prstGeom prst="rect">
            <a:avLst/>
          </a:prstGeom>
          <a:solidFill>
            <a:srgbClr val="FFC2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9" name="Google Shape;59;p1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311368" y="4524900"/>
            <a:ext cx="1832634" cy="572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 – light">
  <p:cSld name="ONE_COLUMN_TEXT_1">
    <p:bg>
      <p:bgPr>
        <a:solidFill>
          <a:srgbClr val="FFFFFF"/>
        </a:solidFill>
      </p:bgPr>
    </p:bg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3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400"/>
              <a:buNone/>
              <a:defRPr sz="2400">
                <a:solidFill>
                  <a:srgbClr val="22222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2" name="Google Shape;62;p13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●"/>
              <a:defRPr sz="1200">
                <a:solidFill>
                  <a:schemeClr val="dk2"/>
                </a:solidFill>
              </a:defRPr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Char char="○"/>
              <a:defRPr sz="1200">
                <a:solidFill>
                  <a:schemeClr val="dk2"/>
                </a:solidFill>
              </a:defRPr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Char char="■"/>
              <a:defRPr sz="1200">
                <a:solidFill>
                  <a:schemeClr val="dk2"/>
                </a:solidFill>
              </a:defRPr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Char char="●"/>
              <a:defRPr sz="1200">
                <a:solidFill>
                  <a:schemeClr val="dk2"/>
                </a:solidFill>
              </a:defRPr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Char char="○"/>
              <a:defRPr sz="1200">
                <a:solidFill>
                  <a:schemeClr val="dk2"/>
                </a:solidFill>
              </a:defRPr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Char char="■"/>
              <a:defRPr sz="1200">
                <a:solidFill>
                  <a:schemeClr val="dk2"/>
                </a:solidFill>
              </a:defRPr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Char char="●"/>
              <a:defRPr sz="1200">
                <a:solidFill>
                  <a:schemeClr val="dk2"/>
                </a:solidFill>
              </a:defRPr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Char char="○"/>
              <a:defRPr sz="1200">
                <a:solidFill>
                  <a:schemeClr val="dk2"/>
                </a:solidFill>
              </a:defRPr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200"/>
              <a:buChar char="■"/>
              <a:defRPr sz="1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63" name="Google Shape;63;p13"/>
          <p:cNvSpPr/>
          <p:nvPr/>
        </p:nvSpPr>
        <p:spPr>
          <a:xfrm>
            <a:off x="0" y="5097600"/>
            <a:ext cx="9144000" cy="45900"/>
          </a:xfrm>
          <a:prstGeom prst="rect">
            <a:avLst/>
          </a:prstGeom>
          <a:solidFill>
            <a:srgbClr val="FFC2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4" name="Google Shape;64;p1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311370" y="4522150"/>
            <a:ext cx="1832634" cy="572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4"/>
          <p:cNvSpPr txBox="1"/>
          <p:nvPr>
            <p:ph type="title"/>
          </p:nvPr>
        </p:nvSpPr>
        <p:spPr>
          <a:xfrm>
            <a:off x="490250" y="450150"/>
            <a:ext cx="40260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67" name="Google Shape;67;p14"/>
          <p:cNvSpPr/>
          <p:nvPr/>
        </p:nvSpPr>
        <p:spPr>
          <a:xfrm>
            <a:off x="0" y="5097600"/>
            <a:ext cx="9144000" cy="45900"/>
          </a:xfrm>
          <a:prstGeom prst="rect">
            <a:avLst/>
          </a:prstGeom>
          <a:solidFill>
            <a:srgbClr val="FFC2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8" name="Google Shape;68;p1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311368" y="4524900"/>
            <a:ext cx="1832634" cy="572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 – light">
  <p:cSld name="MAIN_POINT_1">
    <p:bg>
      <p:bgPr>
        <a:solidFill>
          <a:srgbClr val="FFFFFF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/>
          <p:nvPr/>
        </p:nvSpPr>
        <p:spPr>
          <a:xfrm>
            <a:off x="0" y="5097600"/>
            <a:ext cx="9144000" cy="45900"/>
          </a:xfrm>
          <a:prstGeom prst="rect">
            <a:avLst/>
          </a:prstGeom>
          <a:solidFill>
            <a:srgbClr val="FFC2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1" name="Google Shape;71;p1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311370" y="4522150"/>
            <a:ext cx="1832634" cy="572700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5"/>
          <p:cNvSpPr txBox="1"/>
          <p:nvPr>
            <p:ph type="title"/>
          </p:nvPr>
        </p:nvSpPr>
        <p:spPr>
          <a:xfrm>
            <a:off x="490250" y="450150"/>
            <a:ext cx="40260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4800"/>
              <a:buNone/>
              <a:defRPr sz="4800">
                <a:solidFill>
                  <a:srgbClr val="22222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 – yellow">
  <p:cSld name="MAIN_POINT_1_1">
    <p:bg>
      <p:bgPr>
        <a:solidFill>
          <a:srgbClr val="FFC200"/>
        </a:solid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/>
          <p:nvPr/>
        </p:nvSpPr>
        <p:spPr>
          <a:xfrm>
            <a:off x="0" y="5097600"/>
            <a:ext cx="9144000" cy="4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5" name="Google Shape;75;p1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311370" y="4522150"/>
            <a:ext cx="1832634" cy="572700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6"/>
          <p:cNvSpPr txBox="1"/>
          <p:nvPr>
            <p:ph type="title"/>
          </p:nvPr>
        </p:nvSpPr>
        <p:spPr>
          <a:xfrm>
            <a:off x="490250" y="450150"/>
            <a:ext cx="40260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4800"/>
              <a:buNone/>
              <a:defRPr sz="4800">
                <a:solidFill>
                  <a:srgbClr val="22222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7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17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0" name="Google Shape;80;p17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1" name="Google Shape;81;p17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800"/>
              <a:buChar char="●"/>
              <a:defRPr>
                <a:solidFill>
                  <a:srgbClr val="222222"/>
                </a:solidFill>
              </a:defRPr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Clr>
                <a:srgbClr val="222222"/>
              </a:buClr>
              <a:buSzPts val="1400"/>
              <a:buChar char="○"/>
              <a:defRPr>
                <a:solidFill>
                  <a:srgbClr val="222222"/>
                </a:solidFill>
              </a:defRPr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Clr>
                <a:srgbClr val="222222"/>
              </a:buClr>
              <a:buSzPts val="1400"/>
              <a:buChar char="■"/>
              <a:defRPr>
                <a:solidFill>
                  <a:srgbClr val="222222"/>
                </a:solidFill>
              </a:defRPr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Clr>
                <a:srgbClr val="222222"/>
              </a:buClr>
              <a:buSzPts val="1400"/>
              <a:buChar char="●"/>
              <a:defRPr>
                <a:solidFill>
                  <a:srgbClr val="222222"/>
                </a:solidFill>
              </a:defRPr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Clr>
                <a:srgbClr val="222222"/>
              </a:buClr>
              <a:buSzPts val="1400"/>
              <a:buChar char="○"/>
              <a:defRPr>
                <a:solidFill>
                  <a:srgbClr val="222222"/>
                </a:solidFill>
              </a:defRPr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Clr>
                <a:srgbClr val="222222"/>
              </a:buClr>
              <a:buSzPts val="1400"/>
              <a:buChar char="■"/>
              <a:defRPr>
                <a:solidFill>
                  <a:srgbClr val="222222"/>
                </a:solidFill>
              </a:defRPr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Clr>
                <a:srgbClr val="222222"/>
              </a:buClr>
              <a:buSzPts val="1400"/>
              <a:buChar char="●"/>
              <a:defRPr>
                <a:solidFill>
                  <a:srgbClr val="222222"/>
                </a:solidFill>
              </a:defRPr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Clr>
                <a:srgbClr val="F3F3F3"/>
              </a:buClr>
              <a:buSzPts val="1400"/>
              <a:buChar char="○"/>
              <a:defRPr>
                <a:solidFill>
                  <a:srgbClr val="F3F3F3"/>
                </a:solidFill>
              </a:defRPr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Clr>
                <a:srgbClr val="F3F3F3"/>
              </a:buClr>
              <a:buSzPts val="1400"/>
              <a:buChar char="■"/>
              <a:defRPr>
                <a:solidFill>
                  <a:srgbClr val="F3F3F3"/>
                </a:solidFill>
              </a:defRPr>
            </a:lvl9pPr>
          </a:lstStyle>
          <a:p/>
        </p:txBody>
      </p:sp>
      <p:sp>
        <p:nvSpPr>
          <p:cNvPr id="82" name="Google Shape;82;p17"/>
          <p:cNvSpPr/>
          <p:nvPr/>
        </p:nvSpPr>
        <p:spPr>
          <a:xfrm>
            <a:off x="0" y="5097600"/>
            <a:ext cx="9144000" cy="45900"/>
          </a:xfrm>
          <a:prstGeom prst="rect">
            <a:avLst/>
          </a:prstGeom>
          <a:solidFill>
            <a:srgbClr val="FFC2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3" name="Google Shape;83;p1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311370" y="4522150"/>
            <a:ext cx="1832634" cy="572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 2 – light">
  <p:cSld name="SECTION_TITLE_AND_DESCRIPTION_2_1">
    <p:bg>
      <p:bgPr>
        <a:solidFill>
          <a:srgbClr val="FFFFFF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8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rgbClr val="22222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222222"/>
              </a:solidFill>
            </a:endParaRPr>
          </a:p>
        </p:txBody>
      </p:sp>
      <p:sp>
        <p:nvSpPr>
          <p:cNvPr id="86" name="Google Shape;86;p18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4200"/>
              <a:buNone/>
              <a:defRPr sz="4200">
                <a:solidFill>
                  <a:srgbClr val="22222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7" name="Google Shape;87;p18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None/>
              <a:defRPr sz="2100">
                <a:solidFill>
                  <a:schemeClr val="dk2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8" name="Google Shape;88;p18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Clr>
                <a:srgbClr val="222222"/>
              </a:buClr>
              <a:buSzPts val="1400"/>
              <a:buChar char="○"/>
              <a:defRPr>
                <a:solidFill>
                  <a:srgbClr val="222222"/>
                </a:solidFill>
              </a:defRPr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Clr>
                <a:srgbClr val="222222"/>
              </a:buClr>
              <a:buSzPts val="1400"/>
              <a:buChar char="■"/>
              <a:defRPr>
                <a:solidFill>
                  <a:srgbClr val="222222"/>
                </a:solidFill>
              </a:defRPr>
            </a:lvl9pPr>
          </a:lstStyle>
          <a:p/>
        </p:txBody>
      </p:sp>
      <p:sp>
        <p:nvSpPr>
          <p:cNvPr id="89" name="Google Shape;89;p18"/>
          <p:cNvSpPr/>
          <p:nvPr/>
        </p:nvSpPr>
        <p:spPr>
          <a:xfrm>
            <a:off x="0" y="5097600"/>
            <a:ext cx="9144000" cy="45900"/>
          </a:xfrm>
          <a:prstGeom prst="rect">
            <a:avLst/>
          </a:prstGeom>
          <a:solidFill>
            <a:srgbClr val="FFC2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0" name="Google Shape;90;p1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311368" y="4524900"/>
            <a:ext cx="1832634" cy="572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 2 – yellow">
  <p:cSld name="SECTION_TITLE_AND_DESCRIPTION_2_1_1">
    <p:bg>
      <p:bgPr>
        <a:solidFill>
          <a:srgbClr val="FFC200"/>
        </a:solidFill>
      </p:bgPr>
    </p:bg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rgbClr val="22222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222222"/>
              </a:solidFill>
            </a:endParaRPr>
          </a:p>
        </p:txBody>
      </p:sp>
      <p:sp>
        <p:nvSpPr>
          <p:cNvPr id="93" name="Google Shape;93;p1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4200"/>
              <a:buNone/>
              <a:defRPr sz="4200">
                <a:solidFill>
                  <a:srgbClr val="22222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94" name="Google Shape;94;p1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100"/>
              <a:buNone/>
              <a:defRPr sz="2100">
                <a:solidFill>
                  <a:srgbClr val="222222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95" name="Google Shape;95;p1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Clr>
                <a:srgbClr val="222222"/>
              </a:buClr>
              <a:buSzPts val="1400"/>
              <a:buChar char="○"/>
              <a:defRPr>
                <a:solidFill>
                  <a:srgbClr val="222222"/>
                </a:solidFill>
              </a:defRPr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Clr>
                <a:srgbClr val="222222"/>
              </a:buClr>
              <a:buSzPts val="1400"/>
              <a:buChar char="■"/>
              <a:defRPr>
                <a:solidFill>
                  <a:srgbClr val="222222"/>
                </a:solidFill>
              </a:defRPr>
            </a:lvl9pPr>
          </a:lstStyle>
          <a:p/>
        </p:txBody>
      </p:sp>
      <p:sp>
        <p:nvSpPr>
          <p:cNvPr id="96" name="Google Shape;96;p19"/>
          <p:cNvSpPr/>
          <p:nvPr/>
        </p:nvSpPr>
        <p:spPr>
          <a:xfrm>
            <a:off x="0" y="5097600"/>
            <a:ext cx="9144000" cy="45900"/>
          </a:xfrm>
          <a:prstGeom prst="rect">
            <a:avLst/>
          </a:prstGeom>
          <a:solidFill>
            <a:srgbClr val="FFC2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7" name="Google Shape;97;p1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311368" y="4524900"/>
            <a:ext cx="1832634" cy="572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0"/>
          <p:cNvSpPr txBox="1"/>
          <p:nvPr>
            <p:ph idx="1" type="body"/>
          </p:nvPr>
        </p:nvSpPr>
        <p:spPr>
          <a:xfrm>
            <a:off x="1598618" y="4305657"/>
            <a:ext cx="5998800" cy="310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</a:lstStyle>
          <a:p/>
        </p:txBody>
      </p:sp>
      <p:sp>
        <p:nvSpPr>
          <p:cNvPr id="100" name="Google Shape;100;p20"/>
          <p:cNvSpPr/>
          <p:nvPr/>
        </p:nvSpPr>
        <p:spPr>
          <a:xfrm>
            <a:off x="0" y="5097600"/>
            <a:ext cx="9144000" cy="45900"/>
          </a:xfrm>
          <a:prstGeom prst="rect">
            <a:avLst/>
          </a:prstGeom>
          <a:solidFill>
            <a:srgbClr val="FFC2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1" name="Google Shape;101;p2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311368" y="4524900"/>
            <a:ext cx="1832634" cy="5727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20"/>
          <p:cNvSpPr/>
          <p:nvPr/>
        </p:nvSpPr>
        <p:spPr>
          <a:xfrm>
            <a:off x="1714200" y="447800"/>
            <a:ext cx="5725200" cy="3726900"/>
          </a:xfrm>
          <a:prstGeom prst="rect">
            <a:avLst/>
          </a:prstGeom>
          <a:solidFill>
            <a:srgbClr val="28282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 – light">
  <p:cSld name="CAPTION_ONLY_1">
    <p:bg>
      <p:bgPr>
        <a:solidFill>
          <a:srgbClr val="FFFFFF"/>
        </a:solid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1"/>
          <p:cNvSpPr txBox="1"/>
          <p:nvPr>
            <p:ph idx="1" type="body"/>
          </p:nvPr>
        </p:nvSpPr>
        <p:spPr>
          <a:xfrm>
            <a:off x="1598626" y="4305650"/>
            <a:ext cx="4353000" cy="310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1pPr>
          </a:lstStyle>
          <a:p/>
        </p:txBody>
      </p:sp>
      <p:sp>
        <p:nvSpPr>
          <p:cNvPr id="105" name="Google Shape;105;p21"/>
          <p:cNvSpPr/>
          <p:nvPr/>
        </p:nvSpPr>
        <p:spPr>
          <a:xfrm>
            <a:off x="0" y="5097600"/>
            <a:ext cx="9144000" cy="45900"/>
          </a:xfrm>
          <a:prstGeom prst="rect">
            <a:avLst/>
          </a:prstGeom>
          <a:solidFill>
            <a:srgbClr val="FFC2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21"/>
          <p:cNvSpPr/>
          <p:nvPr/>
        </p:nvSpPr>
        <p:spPr>
          <a:xfrm>
            <a:off x="1714200" y="447800"/>
            <a:ext cx="5725200" cy="37269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7" name="Google Shape;107;p2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311370" y="4522150"/>
            <a:ext cx="1832634" cy="572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rgbClr val="222222"/>
        </a:solidFill>
      </p:bgPr>
    </p:bg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2000"/>
              <a:buNone/>
              <a:defRPr sz="12000">
                <a:solidFill>
                  <a:srgbClr val="F3F3F3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10" name="Google Shape;110;p22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61950" lvl="0" marL="457200" rtl="0" algn="ctr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100"/>
              <a:buChar char="●"/>
              <a:defRPr sz="2100">
                <a:solidFill>
                  <a:srgbClr val="F3F3F3"/>
                </a:solidFill>
              </a:defRPr>
            </a:lvl1pPr>
            <a:lvl2pPr indent="-317500" lvl="1" marL="914400" rtl="0" algn="ctr">
              <a:spcBef>
                <a:spcPts val="1600"/>
              </a:spcBef>
              <a:spcAft>
                <a:spcPts val="0"/>
              </a:spcAft>
              <a:buClr>
                <a:srgbClr val="F3F3F3"/>
              </a:buClr>
              <a:buSzPts val="1400"/>
              <a:buChar char="○"/>
              <a:defRPr>
                <a:solidFill>
                  <a:srgbClr val="F3F3F3"/>
                </a:solidFill>
              </a:defRPr>
            </a:lvl2pPr>
            <a:lvl3pPr indent="-317500" lvl="2" marL="1371600" rtl="0" algn="ctr">
              <a:spcBef>
                <a:spcPts val="1600"/>
              </a:spcBef>
              <a:spcAft>
                <a:spcPts val="0"/>
              </a:spcAft>
              <a:buClr>
                <a:srgbClr val="F3F3F3"/>
              </a:buClr>
              <a:buSzPts val="1400"/>
              <a:buChar char="■"/>
              <a:defRPr>
                <a:solidFill>
                  <a:srgbClr val="F3F3F3"/>
                </a:solidFill>
              </a:defRPr>
            </a:lvl3pPr>
            <a:lvl4pPr indent="-317500" lvl="3" marL="1828800" rtl="0" algn="ctr">
              <a:spcBef>
                <a:spcPts val="1600"/>
              </a:spcBef>
              <a:spcAft>
                <a:spcPts val="0"/>
              </a:spcAft>
              <a:buClr>
                <a:srgbClr val="F3F3F3"/>
              </a:buClr>
              <a:buSzPts val="1400"/>
              <a:buChar char="●"/>
              <a:defRPr>
                <a:solidFill>
                  <a:srgbClr val="F3F3F3"/>
                </a:solidFill>
              </a:defRPr>
            </a:lvl4pPr>
            <a:lvl5pPr indent="-317500" lvl="4" marL="2286000" rtl="0" algn="ctr">
              <a:spcBef>
                <a:spcPts val="1600"/>
              </a:spcBef>
              <a:spcAft>
                <a:spcPts val="0"/>
              </a:spcAft>
              <a:buClr>
                <a:srgbClr val="F3F3F3"/>
              </a:buClr>
              <a:buSzPts val="1400"/>
              <a:buChar char="○"/>
              <a:defRPr>
                <a:solidFill>
                  <a:srgbClr val="F3F3F3"/>
                </a:solidFill>
              </a:defRPr>
            </a:lvl5pPr>
            <a:lvl6pPr indent="-317500" lvl="5" marL="2743200" rtl="0" algn="ctr">
              <a:spcBef>
                <a:spcPts val="1600"/>
              </a:spcBef>
              <a:spcAft>
                <a:spcPts val="0"/>
              </a:spcAft>
              <a:buClr>
                <a:srgbClr val="F3F3F3"/>
              </a:buClr>
              <a:buSzPts val="1400"/>
              <a:buChar char="■"/>
              <a:defRPr>
                <a:solidFill>
                  <a:srgbClr val="F3F3F3"/>
                </a:solidFill>
              </a:defRPr>
            </a:lvl6pPr>
            <a:lvl7pPr indent="-317500" lvl="6" marL="3200400" rtl="0" algn="ctr">
              <a:spcBef>
                <a:spcPts val="1600"/>
              </a:spcBef>
              <a:spcAft>
                <a:spcPts val="0"/>
              </a:spcAft>
              <a:buClr>
                <a:srgbClr val="F3F3F3"/>
              </a:buClr>
              <a:buSzPts val="1400"/>
              <a:buChar char="●"/>
              <a:defRPr>
                <a:solidFill>
                  <a:srgbClr val="F3F3F3"/>
                </a:solidFill>
              </a:defRPr>
            </a:lvl7pPr>
            <a:lvl8pPr indent="-317500" lvl="7" marL="3657600" rtl="0" algn="ctr">
              <a:spcBef>
                <a:spcPts val="1600"/>
              </a:spcBef>
              <a:spcAft>
                <a:spcPts val="0"/>
              </a:spcAft>
              <a:buClr>
                <a:srgbClr val="F3F3F3"/>
              </a:buClr>
              <a:buSzPts val="1400"/>
              <a:buChar char="○"/>
              <a:defRPr>
                <a:solidFill>
                  <a:srgbClr val="F3F3F3"/>
                </a:solidFill>
              </a:defRPr>
            </a:lvl8pPr>
            <a:lvl9pPr indent="-317500" lvl="8" marL="4114800" rtl="0" algn="ctr">
              <a:spcBef>
                <a:spcPts val="1600"/>
              </a:spcBef>
              <a:spcAft>
                <a:spcPts val="1600"/>
              </a:spcAft>
              <a:buClr>
                <a:srgbClr val="F3F3F3"/>
              </a:buClr>
              <a:buSzPts val="1400"/>
              <a:buChar char="■"/>
              <a:defRPr>
                <a:solidFill>
                  <a:srgbClr val="F3F3F3"/>
                </a:solidFill>
              </a:defRPr>
            </a:lvl9pPr>
          </a:lstStyle>
          <a:p/>
        </p:txBody>
      </p:sp>
      <p:sp>
        <p:nvSpPr>
          <p:cNvPr id="111" name="Google Shape;111;p22"/>
          <p:cNvSpPr/>
          <p:nvPr/>
        </p:nvSpPr>
        <p:spPr>
          <a:xfrm>
            <a:off x="0" y="5097600"/>
            <a:ext cx="9144000" cy="45900"/>
          </a:xfrm>
          <a:prstGeom prst="rect">
            <a:avLst/>
          </a:prstGeom>
          <a:solidFill>
            <a:srgbClr val="FFC2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2" name="Google Shape;112;p2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311368" y="4524900"/>
            <a:ext cx="1832634" cy="572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 – light">
  <p:cSld name="BIG_NUMBER_2">
    <p:bg>
      <p:bgPr>
        <a:solidFill>
          <a:srgbClr val="FFFFFF"/>
        </a:solidFill>
      </p:bgPr>
    </p:bg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2000"/>
              <a:buNone/>
              <a:defRPr sz="12000">
                <a:solidFill>
                  <a:srgbClr val="22222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15" name="Google Shape;115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61950" lvl="0" marL="45720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Char char="●"/>
              <a:defRPr sz="2100">
                <a:solidFill>
                  <a:schemeClr val="dk2"/>
                </a:solidFill>
              </a:defRPr>
            </a:lvl1pPr>
            <a:lvl2pPr indent="-317500" lvl="1" marL="914400" rtl="0" algn="ctr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 algn="ctr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 algn="ctr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 algn="ctr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 algn="ctr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 algn="ctr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 algn="ctr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 algn="ctr"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16" name="Google Shape;116;p23"/>
          <p:cNvSpPr/>
          <p:nvPr/>
        </p:nvSpPr>
        <p:spPr>
          <a:xfrm>
            <a:off x="0" y="5097600"/>
            <a:ext cx="9144000" cy="45900"/>
          </a:xfrm>
          <a:prstGeom prst="rect">
            <a:avLst/>
          </a:prstGeom>
          <a:solidFill>
            <a:srgbClr val="FFC2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7" name="Google Shape;117;p2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311370" y="4522150"/>
            <a:ext cx="1832634" cy="572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 – yellow">
  <p:cSld name="BIG_NUMBER_1">
    <p:bg>
      <p:bgPr>
        <a:solidFill>
          <a:srgbClr val="FFC200"/>
        </a:solid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4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2000"/>
              <a:buNone/>
              <a:defRPr sz="12000">
                <a:solidFill>
                  <a:srgbClr val="22222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20" name="Google Shape;120;p24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61950" lvl="0" marL="457200" rtl="0" algn="ctr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100"/>
              <a:buChar char="●"/>
              <a:defRPr sz="2100">
                <a:solidFill>
                  <a:srgbClr val="222222"/>
                </a:solidFill>
              </a:defRPr>
            </a:lvl1pPr>
            <a:lvl2pPr indent="-317500" lvl="1" marL="914400" rtl="0" algn="ctr">
              <a:spcBef>
                <a:spcPts val="1600"/>
              </a:spcBef>
              <a:spcAft>
                <a:spcPts val="0"/>
              </a:spcAft>
              <a:buClr>
                <a:srgbClr val="222222"/>
              </a:buClr>
              <a:buSzPts val="1400"/>
              <a:buChar char="○"/>
              <a:defRPr>
                <a:solidFill>
                  <a:srgbClr val="222222"/>
                </a:solidFill>
              </a:defRPr>
            </a:lvl2pPr>
            <a:lvl3pPr indent="-317500" lvl="2" marL="1371600" rtl="0" algn="ctr">
              <a:spcBef>
                <a:spcPts val="1600"/>
              </a:spcBef>
              <a:spcAft>
                <a:spcPts val="0"/>
              </a:spcAft>
              <a:buClr>
                <a:srgbClr val="222222"/>
              </a:buClr>
              <a:buSzPts val="1400"/>
              <a:buChar char="■"/>
              <a:defRPr>
                <a:solidFill>
                  <a:srgbClr val="222222"/>
                </a:solidFill>
              </a:defRPr>
            </a:lvl3pPr>
            <a:lvl4pPr indent="-317500" lvl="3" marL="1828800" rtl="0" algn="ctr">
              <a:spcBef>
                <a:spcPts val="1600"/>
              </a:spcBef>
              <a:spcAft>
                <a:spcPts val="0"/>
              </a:spcAft>
              <a:buClr>
                <a:srgbClr val="222222"/>
              </a:buClr>
              <a:buSzPts val="1400"/>
              <a:buChar char="●"/>
              <a:defRPr>
                <a:solidFill>
                  <a:srgbClr val="222222"/>
                </a:solidFill>
              </a:defRPr>
            </a:lvl4pPr>
            <a:lvl5pPr indent="-317500" lvl="4" marL="2286000" rtl="0" algn="ctr">
              <a:spcBef>
                <a:spcPts val="1600"/>
              </a:spcBef>
              <a:spcAft>
                <a:spcPts val="0"/>
              </a:spcAft>
              <a:buClr>
                <a:srgbClr val="222222"/>
              </a:buClr>
              <a:buSzPts val="1400"/>
              <a:buChar char="○"/>
              <a:defRPr>
                <a:solidFill>
                  <a:srgbClr val="222222"/>
                </a:solidFill>
              </a:defRPr>
            </a:lvl5pPr>
            <a:lvl6pPr indent="-317500" lvl="5" marL="2743200" rtl="0" algn="ctr">
              <a:spcBef>
                <a:spcPts val="1600"/>
              </a:spcBef>
              <a:spcAft>
                <a:spcPts val="0"/>
              </a:spcAft>
              <a:buClr>
                <a:srgbClr val="222222"/>
              </a:buClr>
              <a:buSzPts val="1400"/>
              <a:buChar char="■"/>
              <a:defRPr>
                <a:solidFill>
                  <a:srgbClr val="222222"/>
                </a:solidFill>
              </a:defRPr>
            </a:lvl6pPr>
            <a:lvl7pPr indent="-317500" lvl="6" marL="3200400" rtl="0" algn="ctr">
              <a:spcBef>
                <a:spcPts val="1600"/>
              </a:spcBef>
              <a:spcAft>
                <a:spcPts val="0"/>
              </a:spcAft>
              <a:buClr>
                <a:srgbClr val="222222"/>
              </a:buClr>
              <a:buSzPts val="1400"/>
              <a:buChar char="●"/>
              <a:defRPr>
                <a:solidFill>
                  <a:srgbClr val="222222"/>
                </a:solidFill>
              </a:defRPr>
            </a:lvl7pPr>
            <a:lvl8pPr indent="-317500" lvl="7" marL="3657600" rtl="0" algn="ctr">
              <a:spcBef>
                <a:spcPts val="1600"/>
              </a:spcBef>
              <a:spcAft>
                <a:spcPts val="0"/>
              </a:spcAft>
              <a:buClr>
                <a:srgbClr val="222222"/>
              </a:buClr>
              <a:buSzPts val="1400"/>
              <a:buChar char="○"/>
              <a:defRPr>
                <a:solidFill>
                  <a:srgbClr val="222222"/>
                </a:solidFill>
              </a:defRPr>
            </a:lvl8pPr>
            <a:lvl9pPr indent="-317500" lvl="8" marL="4114800" rtl="0" algn="ctr">
              <a:spcBef>
                <a:spcPts val="1600"/>
              </a:spcBef>
              <a:spcAft>
                <a:spcPts val="1600"/>
              </a:spcAft>
              <a:buClr>
                <a:srgbClr val="222222"/>
              </a:buClr>
              <a:buSzPts val="1400"/>
              <a:buChar char="■"/>
              <a:defRPr>
                <a:solidFill>
                  <a:srgbClr val="222222"/>
                </a:solidFill>
              </a:defRPr>
            </a:lvl9pPr>
          </a:lstStyle>
          <a:p/>
        </p:txBody>
      </p:sp>
      <p:pic>
        <p:nvPicPr>
          <p:cNvPr id="121" name="Google Shape;121;p2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311360" y="4522154"/>
            <a:ext cx="1832640" cy="572700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24"/>
          <p:cNvSpPr/>
          <p:nvPr/>
        </p:nvSpPr>
        <p:spPr>
          <a:xfrm>
            <a:off x="0" y="5097600"/>
            <a:ext cx="9144000" cy="45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5"/>
          <p:cNvSpPr/>
          <p:nvPr/>
        </p:nvSpPr>
        <p:spPr>
          <a:xfrm>
            <a:off x="0" y="5097600"/>
            <a:ext cx="9144000" cy="45900"/>
          </a:xfrm>
          <a:prstGeom prst="rect">
            <a:avLst/>
          </a:prstGeom>
          <a:solidFill>
            <a:srgbClr val="FFC2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5" name="Google Shape;125;p2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311368" y="4524900"/>
            <a:ext cx="1832634" cy="572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– light">
  <p:cSld name="BLANK_1">
    <p:bg>
      <p:bgPr>
        <a:solidFill>
          <a:srgbClr val="FFFFFF"/>
        </a:solidFill>
      </p:bgPr>
    </p:bg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6"/>
          <p:cNvSpPr/>
          <p:nvPr/>
        </p:nvSpPr>
        <p:spPr>
          <a:xfrm>
            <a:off x="0" y="5097600"/>
            <a:ext cx="9144000" cy="45900"/>
          </a:xfrm>
          <a:prstGeom prst="rect">
            <a:avLst/>
          </a:prstGeom>
          <a:solidFill>
            <a:srgbClr val="FFC2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8" name="Google Shape;128;p2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311370" y="4522150"/>
            <a:ext cx="1832634" cy="572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– yellow">
  <p:cSld name="BLANK_1_1_1">
    <p:bg>
      <p:bgPr>
        <a:solidFill>
          <a:srgbClr val="FFC200"/>
        </a:solidFill>
      </p:bgPr>
    </p:bg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2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311360" y="4522154"/>
            <a:ext cx="1832640" cy="572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d">
  <p:cSld name="CUSTOM"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Google Shape;132;p2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06163" y="600925"/>
            <a:ext cx="5731674" cy="40940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theme" Target="../theme/theme1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rgbClr val="222222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Oswald"/>
              <a:buNone/>
              <a:defRPr sz="2800">
                <a:solidFill>
                  <a:schemeClr val="lt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Open Sans"/>
              <a:buChar char="●"/>
              <a:defRPr sz="180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175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Open Sans"/>
              <a:buChar char="○"/>
              <a:defRPr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Open Sans"/>
              <a:buChar char="■"/>
              <a:defRPr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Open Sans"/>
              <a:buChar char="●"/>
              <a:defRPr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Open Sans"/>
              <a:buChar char="○"/>
              <a:defRPr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Open Sans"/>
              <a:buChar char="■"/>
              <a:defRPr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Open Sans"/>
              <a:buChar char="●"/>
              <a:defRPr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Open Sans"/>
              <a:buChar char="○"/>
              <a:defRPr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Font typeface="Open Sans"/>
              <a:buChar char="■"/>
              <a:defRPr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hyperlink" Target="https://www.texastribune.org/2025/09/19/texas-a-m-welsh-firing-professor-gender-mccoul/" TargetMode="External"/><Relationship Id="rId5" Type="http://schemas.openxmlformats.org/officeDocument/2006/relationships/image" Target="../media/image1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x.com/brianeharrison/status/1965093848520294565" TargetMode="External"/><Relationship Id="rId4" Type="http://schemas.openxmlformats.org/officeDocument/2006/relationships/image" Target="../media/image10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s://x.com/GregAbbott_TX/status/1965467515485860093" TargetMode="External"/><Relationship Id="rId4" Type="http://schemas.openxmlformats.org/officeDocument/2006/relationships/image" Target="../media/image18.png"/><Relationship Id="rId5" Type="http://schemas.openxmlformats.org/officeDocument/2006/relationships/image" Target="../media/image8.png"/><Relationship Id="rId6" Type="http://schemas.openxmlformats.org/officeDocument/2006/relationships/hyperlink" Target="https://capitol.texas.gov/tlodocs/89R/billtext/html/SB00037F.htm" TargetMode="External"/><Relationship Id="rId7" Type="http://schemas.openxmlformats.org/officeDocument/2006/relationships/image" Target="../media/image1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s://www.whitehouse.gov/presidential-actions/2025/01/defending-women-from-gender-ideology-extremism-and-restoring-biological-truth-to-the-federal-government/" TargetMode="External"/><Relationship Id="rId4" Type="http://schemas.openxmlformats.org/officeDocument/2006/relationships/image" Target="../media/image12.png"/><Relationship Id="rId5" Type="http://schemas.openxmlformats.org/officeDocument/2006/relationships/image" Target="../media/image1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22222"/>
        </a:solidFill>
      </p:bgPr>
    </p:bg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Google Shape;137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21" y="-2615"/>
            <a:ext cx="2039808" cy="1457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2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>
                <a:solidFill>
                  <a:schemeClr val="lt1"/>
                </a:solidFill>
              </a:rPr>
              <a:t>How we reported past a viral clip</a:t>
            </a:r>
            <a:endParaRPr sz="3800">
              <a:solidFill>
                <a:schemeClr val="lt1"/>
              </a:solidFill>
            </a:endParaRPr>
          </a:p>
        </p:txBody>
      </p:sp>
      <p:sp>
        <p:nvSpPr>
          <p:cNvPr id="139" name="Google Shape;139;p29"/>
          <p:cNvSpPr/>
          <p:nvPr/>
        </p:nvSpPr>
        <p:spPr>
          <a:xfrm>
            <a:off x="0" y="5097600"/>
            <a:ext cx="9144000" cy="45900"/>
          </a:xfrm>
          <a:prstGeom prst="rect">
            <a:avLst/>
          </a:prstGeom>
          <a:solidFill>
            <a:srgbClr val="FFC2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29"/>
          <p:cNvSpPr txBox="1"/>
          <p:nvPr>
            <p:ph idx="1" type="subTitle"/>
          </p:nvPr>
        </p:nvSpPr>
        <p:spPr>
          <a:xfrm>
            <a:off x="265500" y="2803075"/>
            <a:ext cx="4045200" cy="55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Oswald Light"/>
                <a:ea typeface="Oswald Light"/>
                <a:cs typeface="Oswald Light"/>
                <a:sym typeface="Oswald Light"/>
              </a:rPr>
              <a:t>June</a:t>
            </a:r>
            <a:r>
              <a:rPr lang="en" sz="2400">
                <a:latin typeface="Oswald Light"/>
                <a:ea typeface="Oswald Light"/>
                <a:cs typeface="Oswald Light"/>
                <a:sym typeface="Oswald Light"/>
              </a:rPr>
              <a:t> 1</a:t>
            </a:r>
            <a:r>
              <a:rPr lang="en" sz="2400">
                <a:latin typeface="Oswald Light"/>
                <a:ea typeface="Oswald Light"/>
                <a:cs typeface="Oswald Light"/>
                <a:sym typeface="Oswald Light"/>
              </a:rPr>
              <a:t>, 2026</a:t>
            </a:r>
            <a:endParaRPr sz="2400"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141" name="Google Shape;141;p29"/>
          <p:cNvSpPr txBox="1"/>
          <p:nvPr>
            <p:ph idx="2" type="body"/>
          </p:nvPr>
        </p:nvSpPr>
        <p:spPr>
          <a:xfrm>
            <a:off x="345675" y="2803075"/>
            <a:ext cx="3800400" cy="691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i="1" lang="en"/>
              <a:t>Investigating a Texas A&amp;M classroom controversy</a:t>
            </a:r>
            <a:endParaRPr i="1"/>
          </a:p>
        </p:txBody>
      </p:sp>
      <p:pic>
        <p:nvPicPr>
          <p:cNvPr id="142" name="Google Shape;142;p29" title="Screen Shot 2026-05-28 at 1.51.03 PM.png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99625" y="47725"/>
            <a:ext cx="2607195" cy="4792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30"/>
          <p:cNvSpPr txBox="1"/>
          <p:nvPr>
            <p:ph type="title"/>
          </p:nvPr>
        </p:nvSpPr>
        <p:spPr>
          <a:xfrm>
            <a:off x="4939500" y="0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rPr baseline="30000" lang="en" sz="3800">
                <a:solidFill>
                  <a:schemeClr val="dk1"/>
                </a:solidFill>
              </a:rPr>
              <a:t>The public narrative</a:t>
            </a:r>
            <a:r>
              <a:rPr baseline="30000" lang="en" sz="3800">
                <a:solidFill>
                  <a:schemeClr val="dk1"/>
                </a:solidFill>
              </a:rPr>
              <a:t> </a:t>
            </a:r>
            <a:r>
              <a:rPr baseline="30000" lang="en" sz="3800">
                <a:solidFill>
                  <a:schemeClr val="dk1"/>
                </a:solidFill>
              </a:rPr>
              <a:t>📰 </a:t>
            </a:r>
            <a:endParaRPr baseline="30000" sz="3800">
              <a:solidFill>
                <a:schemeClr val="dk1"/>
              </a:solidFill>
            </a:endParaRPr>
          </a:p>
        </p:txBody>
      </p:sp>
      <p:sp>
        <p:nvSpPr>
          <p:cNvPr id="148" name="Google Shape;148;p30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Student challenges professor over gender identity lesson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Video goes viral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Lawmakers call for firings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Professor is fired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Dean and department head are removed from administrative roles</a:t>
            </a:r>
            <a:endParaRPr/>
          </a:p>
        </p:txBody>
      </p:sp>
      <p:pic>
        <p:nvPicPr>
          <p:cNvPr id="149" name="Google Shape;149;p30" title="Screen Shot 2026-05-28 at 3.33.29 PM.png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9850" y="152400"/>
            <a:ext cx="3814679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Our central reporting question </a:t>
            </a:r>
            <a:endParaRPr/>
          </a:p>
        </p:txBody>
      </p:sp>
      <p:sp>
        <p:nvSpPr>
          <p:cNvPr id="155" name="Google Shape;155;p31"/>
          <p:cNvSpPr txBox="1"/>
          <p:nvPr>
            <p:ph idx="1" type="body"/>
          </p:nvPr>
        </p:nvSpPr>
        <p:spPr>
          <a:xfrm>
            <a:off x="311700" y="1152475"/>
            <a:ext cx="8520600" cy="32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/>
              <a:t>What actually happened before, during and after the clip?</a:t>
            </a:r>
            <a:endParaRPr i="1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We needed to know: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What students were reading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What the professor was teaching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What happened in the room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Who complained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What administrators knew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Why the university said she was fired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From viral moment to reporting plan</a:t>
            </a:r>
            <a:endParaRPr/>
          </a:p>
        </p:txBody>
      </p:sp>
      <p:sp>
        <p:nvSpPr>
          <p:cNvPr id="161" name="Google Shape;161;p32"/>
          <p:cNvSpPr txBox="1"/>
          <p:nvPr>
            <p:ph idx="1" type="body"/>
          </p:nvPr>
        </p:nvSpPr>
        <p:spPr>
          <a:xfrm>
            <a:off x="311700" y="1152475"/>
            <a:ext cx="8520600" cy="32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Build a timeline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Track records requests and deadlines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Keep a shared source/to-do list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Save copies before posts, videos or profiles disappear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166;p33" title="timeline_cropped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139035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Google Shape;171;p34" title="record_requests_cropped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839204" cy="34743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Google Shape;176;p35" title="Screen Shot 2026-05-28 at 4.00.18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555121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36"/>
          <p:cNvSpPr txBox="1"/>
          <p:nvPr>
            <p:ph type="title"/>
          </p:nvPr>
        </p:nvSpPr>
        <p:spPr>
          <a:xfrm>
            <a:off x="4835400" y="148300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Talk to people in the room 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82" name="Google Shape;182;p36"/>
          <p:cNvSpPr txBox="1"/>
          <p:nvPr>
            <p:ph idx="2" type="body"/>
          </p:nvPr>
        </p:nvSpPr>
        <p:spPr>
          <a:xfrm>
            <a:off x="5114050" y="1744270"/>
            <a:ext cx="3837000" cy="2831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Ask students: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What happened before the recording started?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What happened after it ended?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Was this typical for the class?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What were you actually reading, discussing or learning?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Did the video match what you experienced?</a:t>
            </a:r>
            <a:endParaRPr/>
          </a:p>
        </p:txBody>
      </p:sp>
      <p:sp>
        <p:nvSpPr>
          <p:cNvPr id="183" name="Google Shape;183;p36"/>
          <p:cNvSpPr txBox="1"/>
          <p:nvPr>
            <p:ph idx="1" type="subTitle"/>
          </p:nvPr>
        </p:nvSpPr>
        <p:spPr>
          <a:xfrm>
            <a:off x="209150" y="130654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381000" marR="381000" rtl="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None/>
            </a:pPr>
            <a:r>
              <a:rPr lang="en"/>
              <a:t>“The book that caused the issue was already on the syllabus.”</a:t>
            </a:r>
            <a:endParaRPr/>
          </a:p>
          <a:p>
            <a:pPr indent="0" lvl="0" marL="0" rtl="0" algn="ctr">
              <a:spcBef>
                <a:spcPts val="15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Test the official explanation</a:t>
            </a:r>
            <a:endParaRPr/>
          </a:p>
        </p:txBody>
      </p:sp>
      <p:sp>
        <p:nvSpPr>
          <p:cNvPr id="189" name="Google Shape;189;p37"/>
          <p:cNvSpPr txBox="1"/>
          <p:nvPr>
            <p:ph idx="1" type="body"/>
          </p:nvPr>
        </p:nvSpPr>
        <p:spPr>
          <a:xfrm>
            <a:off x="311700" y="1152475"/>
            <a:ext cx="8520600" cy="32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Officials said: </a:t>
            </a:r>
            <a:r>
              <a:rPr lang="en"/>
              <a:t>Course content did not match the catalog description.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en"/>
              <a:t>So we checked:</a:t>
            </a:r>
            <a:endParaRPr b="1"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Catalog description: </a:t>
            </a:r>
            <a:r>
              <a:rPr i="1" lang="en"/>
              <a:t>“Representative writers, genres, texts and movements.”</a:t>
            </a:r>
            <a:endParaRPr i="1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Syllabus for the course in question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Syllabi for other sections of the same course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Course approval materials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Termination policy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Google Shape;194;p38" title="syllabi_reading_lists_side_by_side_sl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79248" y="1017714"/>
            <a:ext cx="6177920" cy="2907463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38"/>
          <p:cNvSpPr txBox="1"/>
          <p:nvPr>
            <p:ph idx="1" type="body"/>
          </p:nvPr>
        </p:nvSpPr>
        <p:spPr>
          <a:xfrm>
            <a:off x="1598626" y="4305650"/>
            <a:ext cx="4353000" cy="310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University’s stated rationale:</a:t>
            </a: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course content did not match catalog description</a:t>
            </a:r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Our reporting move:</a:t>
            </a: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compare catalog, syllabus, recertification materials and termination letter</a:t>
            </a:r>
            <a:endParaRPr/>
          </a:p>
        </p:txBody>
      </p:sp>
      <p:sp>
        <p:nvSpPr>
          <p:cNvPr id="196" name="Google Shape;196;p38"/>
          <p:cNvSpPr txBox="1"/>
          <p:nvPr>
            <p:ph idx="4294967295"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The catalog was vague. The syllabi were specific.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Google Shape;201;p39" title="termination_rationale_crop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839201" cy="4101644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39"/>
          <p:cNvSpPr txBox="1"/>
          <p:nvPr/>
        </p:nvSpPr>
        <p:spPr>
          <a:xfrm>
            <a:off x="780300" y="4491300"/>
            <a:ext cx="81156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500"/>
              </a:spcBef>
              <a:spcAft>
                <a:spcPts val="1500"/>
              </a:spcAft>
              <a:buNone/>
            </a:pPr>
            <a:r>
              <a:rPr b="1" lang="en" sz="1100"/>
              <a:t>Treat the official explanation as a claim to test</a:t>
            </a:r>
            <a:endParaRPr sz="1800">
              <a:solidFill>
                <a:schemeClr val="lt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4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Check the law yourself</a:t>
            </a:r>
            <a:endParaRPr/>
          </a:p>
        </p:txBody>
      </p:sp>
      <p:sp>
        <p:nvSpPr>
          <p:cNvPr id="208" name="Google Shape;208;p40"/>
          <p:cNvSpPr txBox="1"/>
          <p:nvPr>
            <p:ph idx="1" type="body"/>
          </p:nvPr>
        </p:nvSpPr>
        <p:spPr>
          <a:xfrm>
            <a:off x="311700" y="1152475"/>
            <a:ext cx="8520600" cy="32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When someone says something is “illegal,” ask: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What law?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Does it apply to college classrooms?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Is it a law, policy or executive order?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Are teaching and research exempt?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Is the university citing the same thing politicians are citing?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Google Shape;213;p41" title="Screen Shot 2026-05-28 at 4.23.53 PM.png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52400"/>
            <a:ext cx="4312948" cy="48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41" title="Screen Shot 2026-05-28 at 4.27.49 P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82775" y="870301"/>
            <a:ext cx="5060000" cy="1069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41" title="Screen Shot 2026-05-28 at 4.32.44 PM.png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617748" y="2091726"/>
            <a:ext cx="4373852" cy="24779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Google Shape;220;p42" title="Screen Shot 2026-05-28 at 4.29.08 PM.png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52400"/>
            <a:ext cx="8839201" cy="3159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42" title="Screen Shot 2026-05-28 at 4.29.24 P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2400" y="3463976"/>
            <a:ext cx="8839201" cy="14822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4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Look for the chilling effect	</a:t>
            </a:r>
            <a:endParaRPr/>
          </a:p>
        </p:txBody>
      </p:sp>
      <p:sp>
        <p:nvSpPr>
          <p:cNvPr id="227" name="Google Shape;227;p43"/>
          <p:cNvSpPr txBox="1"/>
          <p:nvPr>
            <p:ph idx="1" type="body"/>
          </p:nvPr>
        </p:nvSpPr>
        <p:spPr>
          <a:xfrm>
            <a:off x="311700" y="1152475"/>
            <a:ext cx="8520600" cy="32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Faculty considering recording lectures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Professors worried about being targeted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Departments unsure what counts as “too much”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Students and faculty feeling unsafe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Administrators reacting at the speed of social media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exas Tribune">
  <a:themeElements>
    <a:clrScheme name="Simple Light">
      <a:dk1>
        <a:srgbClr val="1F1F1F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