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Lora Medium"/>
      <p:regular r:id="rId19"/>
      <p:bold r:id="rId20"/>
      <p:italic r:id="rId21"/>
      <p:boldItalic r:id="rId22"/>
    </p:embeddedFont>
    <p:embeddedFont>
      <p:font typeface="Arimo"/>
      <p:regular r:id="rId23"/>
      <p:bold r:id="rId24"/>
      <p:italic r:id="rId25"/>
      <p:boldItalic r:id="rId26"/>
    </p:embeddedFont>
    <p:embeddedFont>
      <p:font typeface="Bebas Neue"/>
      <p:regular r:id="rId27"/>
    </p:embeddedFont>
    <p:embeddedFont>
      <p:font typeface="Lora"/>
      <p:regular r:id="rId28"/>
      <p:bold r:id="rId29"/>
      <p:italic r:id="rId30"/>
      <p:boldItalic r:id="rId31"/>
    </p:embeddedFont>
    <p:embeddedFont>
      <p:font typeface="Nova Squar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Medium-bold.fntdata"/><Relationship Id="rId22" Type="http://schemas.openxmlformats.org/officeDocument/2006/relationships/font" Target="fonts/LoraMedium-boldItalic.fntdata"/><Relationship Id="rId21" Type="http://schemas.openxmlformats.org/officeDocument/2006/relationships/font" Target="fonts/LoraMedium-italic.fntdata"/><Relationship Id="rId24" Type="http://schemas.openxmlformats.org/officeDocument/2006/relationships/font" Target="fonts/Arimo-bold.fntdata"/><Relationship Id="rId23" Type="http://schemas.openxmlformats.org/officeDocument/2006/relationships/font" Target="fonts/Arim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Arimo-boldItalic.fntdata"/><Relationship Id="rId25" Type="http://schemas.openxmlformats.org/officeDocument/2006/relationships/font" Target="fonts/Arimo-italic.fntdata"/><Relationship Id="rId28" Type="http://schemas.openxmlformats.org/officeDocument/2006/relationships/font" Target="fonts/Lora-regular.fntdata"/><Relationship Id="rId27" Type="http://schemas.openxmlformats.org/officeDocument/2006/relationships/font" Target="fonts/BebasNeu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or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Lora-boldItalic.fntdata"/><Relationship Id="rId30" Type="http://schemas.openxmlformats.org/officeDocument/2006/relationships/font" Target="fonts/Lora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NovaSquare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LoraMedium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e1d838b627_4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e1d838b627_4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an investigation we completed last month, we focused on a group of transit-dependent people we felt had been undercovered: Children in Baltimore City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Baltimore City middle and high school students are the only in the state not </a:t>
            </a:r>
            <a:r>
              <a:rPr lang="en"/>
              <a:t>guaranteed</a:t>
            </a:r>
            <a:r>
              <a:rPr lang="en"/>
              <a:t> a ride to or from school. As many as 27,000 kids rely on Baltimore’s public transit every day.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e5492e9b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e5492e9b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33872216b5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33872216b5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3e5492e9b6d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3e5492e9b6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3e5492e9b6d_0_6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3e5492e9b6d_0_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332ebba03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3332ebba03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3e5492e9b6d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3e5492e9b6d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3e5492e9b6d_0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3e5492e9b6d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Thousands of students needed to wait at stops where at least one violent crime was committed in the last three years during school commuting hours.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Baltimore students have been followed, harassed, assaulted and held up at gunpoint.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 sz="1400">
              <a:solidFill>
                <a:srgbClr val="47322F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3e5492e9b6d_0_8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3e5492e9b6d_0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3e5492e9b6d_0_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3e5492e9b6d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3e5492e9b6d_0_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3e5492e9b6d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3e5492e9b6d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3e5492e9b6d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3e5492e9b6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3e5492e9b6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an investigation we completed last month, we focused on a group of transit-dependent people we felt had been undercovered: Children in Baltimore City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Baltimore City middle and high school students are the only in the state not guaranteed a ride to or from school. As many as 27,000 kids rely on Baltimore’s public transit every day.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80500" y="531550"/>
            <a:ext cx="7782900" cy="15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80500" y="2087050"/>
            <a:ext cx="7782900" cy="393600"/>
          </a:xfrm>
          <a:prstGeom prst="rect">
            <a:avLst/>
          </a:prstGeom>
          <a:solidFill>
            <a:srgbClr val="FFFFFF">
              <a:alpha val="54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 flipH="1">
            <a:off x="-125295" y="2863619"/>
            <a:ext cx="9269294" cy="2449505"/>
            <a:chOff x="2477366" y="1218625"/>
            <a:chExt cx="7526833" cy="1989042"/>
          </a:xfrm>
        </p:grpSpPr>
        <p:sp>
          <p:nvSpPr>
            <p:cNvPr id="12" name="Google Shape;12;p2"/>
            <p:cNvSpPr/>
            <p:nvPr/>
          </p:nvSpPr>
          <p:spPr>
            <a:xfrm>
              <a:off x="2640100" y="1248060"/>
              <a:ext cx="814326" cy="1052496"/>
            </a:xfrm>
            <a:custGeom>
              <a:rect b="b" l="l" r="r" t="t"/>
              <a:pathLst>
                <a:path extrusionOk="0" h="10262" w="7940">
                  <a:moveTo>
                    <a:pt x="7929" y="3285"/>
                  </a:moveTo>
                  <a:lnTo>
                    <a:pt x="7608" y="3285"/>
                  </a:lnTo>
                  <a:lnTo>
                    <a:pt x="7608" y="2610"/>
                  </a:lnTo>
                  <a:lnTo>
                    <a:pt x="7210" y="2610"/>
                  </a:lnTo>
                  <a:lnTo>
                    <a:pt x="7210" y="1759"/>
                  </a:lnTo>
                  <a:lnTo>
                    <a:pt x="6137" y="1759"/>
                  </a:lnTo>
                  <a:lnTo>
                    <a:pt x="6137" y="2610"/>
                  </a:lnTo>
                  <a:lnTo>
                    <a:pt x="5739" y="2610"/>
                  </a:lnTo>
                  <a:lnTo>
                    <a:pt x="5739" y="3285"/>
                  </a:lnTo>
                  <a:lnTo>
                    <a:pt x="5175" y="3285"/>
                  </a:lnTo>
                  <a:lnTo>
                    <a:pt x="5175" y="4147"/>
                  </a:lnTo>
                  <a:cubicBezTo>
                    <a:pt x="4490" y="4169"/>
                    <a:pt x="3992" y="4213"/>
                    <a:pt x="3992" y="4280"/>
                  </a:cubicBezTo>
                  <a:lnTo>
                    <a:pt x="3992" y="4501"/>
                  </a:lnTo>
                  <a:lnTo>
                    <a:pt x="3992" y="4501"/>
                  </a:lnTo>
                  <a:lnTo>
                    <a:pt x="3992" y="4645"/>
                  </a:lnTo>
                  <a:lnTo>
                    <a:pt x="3992" y="4645"/>
                  </a:lnTo>
                  <a:lnTo>
                    <a:pt x="3992" y="4921"/>
                  </a:lnTo>
                  <a:lnTo>
                    <a:pt x="3992" y="4921"/>
                  </a:lnTo>
                  <a:lnTo>
                    <a:pt x="3992" y="5054"/>
                  </a:lnTo>
                  <a:lnTo>
                    <a:pt x="3992" y="5065"/>
                  </a:lnTo>
                  <a:lnTo>
                    <a:pt x="3992" y="5341"/>
                  </a:lnTo>
                  <a:lnTo>
                    <a:pt x="3992" y="5341"/>
                  </a:lnTo>
                  <a:lnTo>
                    <a:pt x="3992" y="5485"/>
                  </a:lnTo>
                  <a:lnTo>
                    <a:pt x="3992" y="5485"/>
                  </a:lnTo>
                  <a:lnTo>
                    <a:pt x="3992" y="5761"/>
                  </a:lnTo>
                  <a:lnTo>
                    <a:pt x="3992" y="5761"/>
                  </a:lnTo>
                  <a:lnTo>
                    <a:pt x="3992" y="5905"/>
                  </a:lnTo>
                  <a:lnTo>
                    <a:pt x="3992" y="5905"/>
                  </a:lnTo>
                  <a:lnTo>
                    <a:pt x="3992" y="6182"/>
                  </a:lnTo>
                  <a:lnTo>
                    <a:pt x="3992" y="6182"/>
                  </a:lnTo>
                  <a:lnTo>
                    <a:pt x="3992" y="6336"/>
                  </a:lnTo>
                  <a:lnTo>
                    <a:pt x="3992" y="6613"/>
                  </a:lnTo>
                  <a:lnTo>
                    <a:pt x="3992" y="6746"/>
                  </a:lnTo>
                  <a:lnTo>
                    <a:pt x="3992" y="6746"/>
                  </a:lnTo>
                  <a:lnTo>
                    <a:pt x="3992" y="7022"/>
                  </a:lnTo>
                  <a:lnTo>
                    <a:pt x="3992" y="7022"/>
                  </a:lnTo>
                  <a:lnTo>
                    <a:pt x="3992" y="7166"/>
                  </a:lnTo>
                  <a:lnTo>
                    <a:pt x="3992" y="7166"/>
                  </a:lnTo>
                  <a:lnTo>
                    <a:pt x="3992" y="7442"/>
                  </a:lnTo>
                  <a:lnTo>
                    <a:pt x="3992" y="7442"/>
                  </a:lnTo>
                  <a:lnTo>
                    <a:pt x="3992" y="7597"/>
                  </a:lnTo>
                  <a:lnTo>
                    <a:pt x="3992" y="7597"/>
                  </a:lnTo>
                  <a:lnTo>
                    <a:pt x="3992" y="7807"/>
                  </a:lnTo>
                  <a:lnTo>
                    <a:pt x="3561" y="7807"/>
                  </a:lnTo>
                  <a:lnTo>
                    <a:pt x="3561" y="3185"/>
                  </a:lnTo>
                  <a:lnTo>
                    <a:pt x="2986" y="3185"/>
                  </a:lnTo>
                  <a:lnTo>
                    <a:pt x="2986" y="863"/>
                  </a:lnTo>
                  <a:lnTo>
                    <a:pt x="2455" y="863"/>
                  </a:lnTo>
                  <a:lnTo>
                    <a:pt x="2455" y="0"/>
                  </a:lnTo>
                  <a:lnTo>
                    <a:pt x="1615" y="0"/>
                  </a:lnTo>
                  <a:lnTo>
                    <a:pt x="1615" y="863"/>
                  </a:lnTo>
                  <a:lnTo>
                    <a:pt x="1084" y="863"/>
                  </a:lnTo>
                  <a:lnTo>
                    <a:pt x="1084" y="3185"/>
                  </a:lnTo>
                  <a:lnTo>
                    <a:pt x="509" y="3185"/>
                  </a:lnTo>
                  <a:lnTo>
                    <a:pt x="509" y="3296"/>
                  </a:lnTo>
                  <a:lnTo>
                    <a:pt x="354" y="3296"/>
                  </a:lnTo>
                  <a:lnTo>
                    <a:pt x="354" y="3439"/>
                  </a:lnTo>
                  <a:lnTo>
                    <a:pt x="509" y="3439"/>
                  </a:lnTo>
                  <a:lnTo>
                    <a:pt x="509" y="3649"/>
                  </a:lnTo>
                  <a:lnTo>
                    <a:pt x="354" y="3649"/>
                  </a:lnTo>
                  <a:lnTo>
                    <a:pt x="354" y="3793"/>
                  </a:lnTo>
                  <a:lnTo>
                    <a:pt x="509" y="3793"/>
                  </a:lnTo>
                  <a:lnTo>
                    <a:pt x="509" y="4014"/>
                  </a:lnTo>
                  <a:lnTo>
                    <a:pt x="354" y="4014"/>
                  </a:lnTo>
                  <a:lnTo>
                    <a:pt x="354" y="4147"/>
                  </a:lnTo>
                  <a:lnTo>
                    <a:pt x="509" y="4147"/>
                  </a:lnTo>
                  <a:lnTo>
                    <a:pt x="509" y="4368"/>
                  </a:lnTo>
                  <a:lnTo>
                    <a:pt x="354" y="4368"/>
                  </a:lnTo>
                  <a:lnTo>
                    <a:pt x="354" y="4501"/>
                  </a:lnTo>
                  <a:lnTo>
                    <a:pt x="509" y="4501"/>
                  </a:lnTo>
                  <a:lnTo>
                    <a:pt x="509" y="4711"/>
                  </a:lnTo>
                  <a:lnTo>
                    <a:pt x="354" y="4711"/>
                  </a:lnTo>
                  <a:lnTo>
                    <a:pt x="354" y="4855"/>
                  </a:lnTo>
                  <a:lnTo>
                    <a:pt x="509" y="4855"/>
                  </a:lnTo>
                  <a:lnTo>
                    <a:pt x="509" y="5065"/>
                  </a:lnTo>
                  <a:lnTo>
                    <a:pt x="354" y="5065"/>
                  </a:lnTo>
                  <a:lnTo>
                    <a:pt x="354" y="5198"/>
                  </a:lnTo>
                  <a:lnTo>
                    <a:pt x="509" y="5198"/>
                  </a:lnTo>
                  <a:lnTo>
                    <a:pt x="509" y="5419"/>
                  </a:lnTo>
                  <a:lnTo>
                    <a:pt x="354" y="5419"/>
                  </a:lnTo>
                  <a:lnTo>
                    <a:pt x="354" y="5562"/>
                  </a:lnTo>
                  <a:lnTo>
                    <a:pt x="509" y="5562"/>
                  </a:lnTo>
                  <a:lnTo>
                    <a:pt x="509" y="5795"/>
                  </a:lnTo>
                  <a:lnTo>
                    <a:pt x="354" y="5795"/>
                  </a:lnTo>
                  <a:lnTo>
                    <a:pt x="354" y="5938"/>
                  </a:lnTo>
                  <a:lnTo>
                    <a:pt x="509" y="5938"/>
                  </a:lnTo>
                  <a:lnTo>
                    <a:pt x="509" y="6148"/>
                  </a:lnTo>
                  <a:lnTo>
                    <a:pt x="354" y="6148"/>
                  </a:lnTo>
                  <a:lnTo>
                    <a:pt x="354" y="6281"/>
                  </a:lnTo>
                  <a:lnTo>
                    <a:pt x="509" y="6281"/>
                  </a:lnTo>
                  <a:lnTo>
                    <a:pt x="509" y="6502"/>
                  </a:lnTo>
                  <a:lnTo>
                    <a:pt x="354" y="6502"/>
                  </a:lnTo>
                  <a:lnTo>
                    <a:pt x="354" y="6635"/>
                  </a:lnTo>
                  <a:lnTo>
                    <a:pt x="509" y="6635"/>
                  </a:lnTo>
                  <a:lnTo>
                    <a:pt x="509" y="6845"/>
                  </a:lnTo>
                  <a:lnTo>
                    <a:pt x="354" y="6845"/>
                  </a:lnTo>
                  <a:lnTo>
                    <a:pt x="354" y="6989"/>
                  </a:lnTo>
                  <a:lnTo>
                    <a:pt x="509" y="6989"/>
                  </a:lnTo>
                  <a:lnTo>
                    <a:pt x="509" y="7199"/>
                  </a:lnTo>
                  <a:lnTo>
                    <a:pt x="354" y="7199"/>
                  </a:lnTo>
                  <a:lnTo>
                    <a:pt x="354" y="7343"/>
                  </a:lnTo>
                  <a:lnTo>
                    <a:pt x="509" y="7343"/>
                  </a:lnTo>
                  <a:lnTo>
                    <a:pt x="509" y="7409"/>
                  </a:lnTo>
                  <a:lnTo>
                    <a:pt x="0" y="7409"/>
                  </a:lnTo>
                  <a:lnTo>
                    <a:pt x="0" y="10262"/>
                  </a:lnTo>
                  <a:lnTo>
                    <a:pt x="7940" y="102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9061672" y="1366006"/>
              <a:ext cx="942526" cy="1075265"/>
            </a:xfrm>
            <a:custGeom>
              <a:rect b="b" l="l" r="r" t="t"/>
              <a:pathLst>
                <a:path extrusionOk="0" h="10484" w="9190">
                  <a:moveTo>
                    <a:pt x="0" y="10118"/>
                  </a:moveTo>
                  <a:lnTo>
                    <a:pt x="0" y="9289"/>
                  </a:lnTo>
                  <a:cubicBezTo>
                    <a:pt x="0" y="9156"/>
                    <a:pt x="78" y="9046"/>
                    <a:pt x="177" y="9046"/>
                  </a:cubicBezTo>
                  <a:cubicBezTo>
                    <a:pt x="277" y="9046"/>
                    <a:pt x="354" y="8935"/>
                    <a:pt x="354" y="8802"/>
                  </a:cubicBezTo>
                  <a:lnTo>
                    <a:pt x="354" y="8614"/>
                  </a:lnTo>
                  <a:cubicBezTo>
                    <a:pt x="354" y="8482"/>
                    <a:pt x="431" y="8371"/>
                    <a:pt x="531" y="8371"/>
                  </a:cubicBezTo>
                  <a:lnTo>
                    <a:pt x="852" y="8371"/>
                  </a:lnTo>
                  <a:lnTo>
                    <a:pt x="852" y="8227"/>
                  </a:lnTo>
                  <a:lnTo>
                    <a:pt x="1062" y="8227"/>
                  </a:lnTo>
                  <a:cubicBezTo>
                    <a:pt x="1084" y="8205"/>
                    <a:pt x="1117" y="8194"/>
                    <a:pt x="1139" y="8194"/>
                  </a:cubicBezTo>
                  <a:lnTo>
                    <a:pt x="1139" y="8084"/>
                  </a:lnTo>
                  <a:lnTo>
                    <a:pt x="1017" y="8084"/>
                  </a:lnTo>
                  <a:lnTo>
                    <a:pt x="1017" y="7697"/>
                  </a:lnTo>
                  <a:lnTo>
                    <a:pt x="1139" y="7697"/>
                  </a:lnTo>
                  <a:lnTo>
                    <a:pt x="1139" y="7553"/>
                  </a:lnTo>
                  <a:lnTo>
                    <a:pt x="852" y="7553"/>
                  </a:lnTo>
                  <a:lnTo>
                    <a:pt x="852" y="7365"/>
                  </a:lnTo>
                  <a:lnTo>
                    <a:pt x="1139" y="7365"/>
                  </a:lnTo>
                  <a:lnTo>
                    <a:pt x="1139" y="7221"/>
                  </a:lnTo>
                  <a:lnTo>
                    <a:pt x="1017" y="7221"/>
                  </a:lnTo>
                  <a:lnTo>
                    <a:pt x="1017" y="6823"/>
                  </a:lnTo>
                  <a:lnTo>
                    <a:pt x="1139" y="6823"/>
                  </a:lnTo>
                  <a:lnTo>
                    <a:pt x="1139" y="6690"/>
                  </a:lnTo>
                  <a:lnTo>
                    <a:pt x="852" y="6690"/>
                  </a:lnTo>
                  <a:lnTo>
                    <a:pt x="852" y="6491"/>
                  </a:lnTo>
                  <a:lnTo>
                    <a:pt x="1139" y="6491"/>
                  </a:lnTo>
                  <a:lnTo>
                    <a:pt x="1139" y="6359"/>
                  </a:lnTo>
                  <a:lnTo>
                    <a:pt x="1017" y="6359"/>
                  </a:lnTo>
                  <a:lnTo>
                    <a:pt x="1017" y="5960"/>
                  </a:lnTo>
                  <a:lnTo>
                    <a:pt x="1139" y="5960"/>
                  </a:lnTo>
                  <a:lnTo>
                    <a:pt x="1139" y="5828"/>
                  </a:lnTo>
                  <a:lnTo>
                    <a:pt x="852" y="5828"/>
                  </a:lnTo>
                  <a:lnTo>
                    <a:pt x="852" y="5629"/>
                  </a:lnTo>
                  <a:lnTo>
                    <a:pt x="1139" y="5629"/>
                  </a:lnTo>
                  <a:lnTo>
                    <a:pt x="1139" y="5485"/>
                  </a:lnTo>
                  <a:lnTo>
                    <a:pt x="1017" y="5485"/>
                  </a:lnTo>
                  <a:lnTo>
                    <a:pt x="1017" y="5098"/>
                  </a:lnTo>
                  <a:lnTo>
                    <a:pt x="1139" y="5098"/>
                  </a:lnTo>
                  <a:lnTo>
                    <a:pt x="1139" y="4954"/>
                  </a:lnTo>
                  <a:lnTo>
                    <a:pt x="852" y="4954"/>
                  </a:lnTo>
                  <a:lnTo>
                    <a:pt x="852" y="4755"/>
                  </a:lnTo>
                  <a:lnTo>
                    <a:pt x="1139" y="4755"/>
                  </a:lnTo>
                  <a:lnTo>
                    <a:pt x="1139" y="4623"/>
                  </a:lnTo>
                  <a:lnTo>
                    <a:pt x="1017" y="4623"/>
                  </a:lnTo>
                  <a:lnTo>
                    <a:pt x="1017" y="4236"/>
                  </a:lnTo>
                  <a:lnTo>
                    <a:pt x="1139" y="4236"/>
                  </a:lnTo>
                  <a:lnTo>
                    <a:pt x="1139" y="4092"/>
                  </a:lnTo>
                  <a:lnTo>
                    <a:pt x="852" y="4092"/>
                  </a:lnTo>
                  <a:lnTo>
                    <a:pt x="852" y="3893"/>
                  </a:lnTo>
                  <a:lnTo>
                    <a:pt x="1139" y="3893"/>
                  </a:lnTo>
                  <a:lnTo>
                    <a:pt x="1139" y="3362"/>
                  </a:lnTo>
                  <a:lnTo>
                    <a:pt x="1692" y="3362"/>
                  </a:lnTo>
                  <a:lnTo>
                    <a:pt x="1692" y="2654"/>
                  </a:lnTo>
                  <a:lnTo>
                    <a:pt x="2090" y="2654"/>
                  </a:lnTo>
                  <a:lnTo>
                    <a:pt x="2090" y="1792"/>
                  </a:lnTo>
                  <a:lnTo>
                    <a:pt x="3152" y="1792"/>
                  </a:lnTo>
                  <a:lnTo>
                    <a:pt x="3152" y="2654"/>
                  </a:lnTo>
                  <a:lnTo>
                    <a:pt x="3539" y="2654"/>
                  </a:lnTo>
                  <a:lnTo>
                    <a:pt x="3539" y="3362"/>
                  </a:lnTo>
                  <a:lnTo>
                    <a:pt x="4092" y="3362"/>
                  </a:lnTo>
                  <a:lnTo>
                    <a:pt x="4092" y="4236"/>
                  </a:lnTo>
                  <a:cubicBezTo>
                    <a:pt x="4766" y="4258"/>
                    <a:pt x="5253" y="4302"/>
                    <a:pt x="5253" y="4368"/>
                  </a:cubicBezTo>
                  <a:lnTo>
                    <a:pt x="5253" y="4589"/>
                  </a:lnTo>
                  <a:lnTo>
                    <a:pt x="5253" y="4589"/>
                  </a:lnTo>
                  <a:lnTo>
                    <a:pt x="5253" y="4744"/>
                  </a:lnTo>
                  <a:lnTo>
                    <a:pt x="5253" y="4744"/>
                  </a:lnTo>
                  <a:lnTo>
                    <a:pt x="5253" y="5021"/>
                  </a:lnTo>
                  <a:lnTo>
                    <a:pt x="5253" y="5021"/>
                  </a:lnTo>
                  <a:lnTo>
                    <a:pt x="5253" y="5175"/>
                  </a:lnTo>
                  <a:lnTo>
                    <a:pt x="5253" y="5175"/>
                  </a:lnTo>
                  <a:lnTo>
                    <a:pt x="5253" y="5452"/>
                  </a:lnTo>
                  <a:lnTo>
                    <a:pt x="5253" y="5452"/>
                  </a:lnTo>
                  <a:lnTo>
                    <a:pt x="5253" y="5596"/>
                  </a:lnTo>
                  <a:lnTo>
                    <a:pt x="5253" y="5596"/>
                  </a:lnTo>
                  <a:lnTo>
                    <a:pt x="5253" y="5872"/>
                  </a:lnTo>
                  <a:lnTo>
                    <a:pt x="5253" y="5872"/>
                  </a:lnTo>
                  <a:lnTo>
                    <a:pt x="5253" y="6027"/>
                  </a:lnTo>
                  <a:lnTo>
                    <a:pt x="5253" y="6038"/>
                  </a:lnTo>
                  <a:lnTo>
                    <a:pt x="5253" y="6314"/>
                  </a:lnTo>
                  <a:lnTo>
                    <a:pt x="5253" y="6458"/>
                  </a:lnTo>
                  <a:lnTo>
                    <a:pt x="5253" y="6458"/>
                  </a:lnTo>
                  <a:lnTo>
                    <a:pt x="5253" y="6735"/>
                  </a:lnTo>
                  <a:lnTo>
                    <a:pt x="5253" y="6735"/>
                  </a:lnTo>
                  <a:lnTo>
                    <a:pt x="5253" y="6889"/>
                  </a:lnTo>
                  <a:lnTo>
                    <a:pt x="5253" y="6889"/>
                  </a:lnTo>
                  <a:lnTo>
                    <a:pt x="5253" y="7166"/>
                  </a:lnTo>
                  <a:lnTo>
                    <a:pt x="5253" y="7166"/>
                  </a:lnTo>
                  <a:lnTo>
                    <a:pt x="5253" y="7309"/>
                  </a:lnTo>
                  <a:lnTo>
                    <a:pt x="5253" y="7321"/>
                  </a:lnTo>
                  <a:lnTo>
                    <a:pt x="5253" y="7597"/>
                  </a:lnTo>
                  <a:lnTo>
                    <a:pt x="5253" y="7597"/>
                  </a:lnTo>
                  <a:lnTo>
                    <a:pt x="5253" y="7741"/>
                  </a:lnTo>
                  <a:lnTo>
                    <a:pt x="5253" y="7741"/>
                  </a:lnTo>
                  <a:lnTo>
                    <a:pt x="5253" y="7962"/>
                  </a:lnTo>
                  <a:lnTo>
                    <a:pt x="5684" y="7962"/>
                  </a:lnTo>
                  <a:lnTo>
                    <a:pt x="5684" y="3251"/>
                  </a:lnTo>
                  <a:lnTo>
                    <a:pt x="6248" y="3251"/>
                  </a:lnTo>
                  <a:lnTo>
                    <a:pt x="6248" y="874"/>
                  </a:lnTo>
                  <a:lnTo>
                    <a:pt x="6767" y="874"/>
                  </a:lnTo>
                  <a:lnTo>
                    <a:pt x="6767" y="0"/>
                  </a:lnTo>
                  <a:lnTo>
                    <a:pt x="7597" y="0"/>
                  </a:lnTo>
                  <a:lnTo>
                    <a:pt x="7597" y="874"/>
                  </a:lnTo>
                  <a:lnTo>
                    <a:pt x="8128" y="874"/>
                  </a:lnTo>
                  <a:lnTo>
                    <a:pt x="8128" y="3251"/>
                  </a:lnTo>
                  <a:lnTo>
                    <a:pt x="8691" y="3251"/>
                  </a:lnTo>
                  <a:lnTo>
                    <a:pt x="8691" y="3373"/>
                  </a:lnTo>
                  <a:lnTo>
                    <a:pt x="8835" y="3373"/>
                  </a:lnTo>
                  <a:lnTo>
                    <a:pt x="8835" y="3517"/>
                  </a:lnTo>
                  <a:lnTo>
                    <a:pt x="8691" y="3517"/>
                  </a:lnTo>
                  <a:lnTo>
                    <a:pt x="8691" y="3727"/>
                  </a:lnTo>
                  <a:lnTo>
                    <a:pt x="8835" y="3727"/>
                  </a:lnTo>
                  <a:lnTo>
                    <a:pt x="8835" y="3882"/>
                  </a:lnTo>
                  <a:lnTo>
                    <a:pt x="8691" y="3882"/>
                  </a:lnTo>
                  <a:lnTo>
                    <a:pt x="8691" y="4092"/>
                  </a:lnTo>
                  <a:lnTo>
                    <a:pt x="8835" y="4092"/>
                  </a:lnTo>
                  <a:lnTo>
                    <a:pt x="8835" y="4247"/>
                  </a:lnTo>
                  <a:lnTo>
                    <a:pt x="8691" y="4247"/>
                  </a:lnTo>
                  <a:lnTo>
                    <a:pt x="8691" y="4457"/>
                  </a:lnTo>
                  <a:lnTo>
                    <a:pt x="8835" y="4457"/>
                  </a:lnTo>
                  <a:lnTo>
                    <a:pt x="8835" y="4611"/>
                  </a:lnTo>
                  <a:lnTo>
                    <a:pt x="8691" y="4611"/>
                  </a:lnTo>
                  <a:lnTo>
                    <a:pt x="8691" y="4822"/>
                  </a:lnTo>
                  <a:lnTo>
                    <a:pt x="8835" y="4822"/>
                  </a:lnTo>
                  <a:lnTo>
                    <a:pt x="8835" y="4976"/>
                  </a:lnTo>
                  <a:lnTo>
                    <a:pt x="8691" y="4976"/>
                  </a:lnTo>
                  <a:lnTo>
                    <a:pt x="8691" y="5186"/>
                  </a:lnTo>
                  <a:lnTo>
                    <a:pt x="8835" y="5186"/>
                  </a:lnTo>
                  <a:lnTo>
                    <a:pt x="8835" y="5341"/>
                  </a:lnTo>
                  <a:lnTo>
                    <a:pt x="8691" y="5341"/>
                  </a:lnTo>
                  <a:lnTo>
                    <a:pt x="8691" y="5551"/>
                  </a:lnTo>
                  <a:lnTo>
                    <a:pt x="8835" y="5551"/>
                  </a:lnTo>
                  <a:lnTo>
                    <a:pt x="8835" y="5706"/>
                  </a:lnTo>
                  <a:lnTo>
                    <a:pt x="8691" y="5706"/>
                  </a:lnTo>
                  <a:lnTo>
                    <a:pt x="8691" y="5916"/>
                  </a:lnTo>
                  <a:lnTo>
                    <a:pt x="8835" y="5916"/>
                  </a:lnTo>
                  <a:lnTo>
                    <a:pt x="8835" y="6060"/>
                  </a:lnTo>
                  <a:lnTo>
                    <a:pt x="8691" y="6060"/>
                  </a:lnTo>
                  <a:lnTo>
                    <a:pt x="8691" y="6281"/>
                  </a:lnTo>
                  <a:lnTo>
                    <a:pt x="8835" y="6281"/>
                  </a:lnTo>
                  <a:lnTo>
                    <a:pt x="8835" y="6425"/>
                  </a:lnTo>
                  <a:lnTo>
                    <a:pt x="8691" y="6425"/>
                  </a:lnTo>
                  <a:lnTo>
                    <a:pt x="8691" y="6646"/>
                  </a:lnTo>
                  <a:lnTo>
                    <a:pt x="8835" y="6646"/>
                  </a:lnTo>
                  <a:lnTo>
                    <a:pt x="8835" y="6801"/>
                  </a:lnTo>
                  <a:lnTo>
                    <a:pt x="8691" y="6801"/>
                  </a:lnTo>
                  <a:lnTo>
                    <a:pt x="8691" y="7011"/>
                  </a:lnTo>
                  <a:lnTo>
                    <a:pt x="8835" y="7011"/>
                  </a:lnTo>
                  <a:lnTo>
                    <a:pt x="8835" y="7166"/>
                  </a:lnTo>
                  <a:lnTo>
                    <a:pt x="8691" y="7166"/>
                  </a:lnTo>
                  <a:lnTo>
                    <a:pt x="8691" y="7376"/>
                  </a:lnTo>
                  <a:lnTo>
                    <a:pt x="8835" y="7376"/>
                  </a:lnTo>
                  <a:lnTo>
                    <a:pt x="8835" y="7531"/>
                  </a:lnTo>
                  <a:lnTo>
                    <a:pt x="8691" y="7531"/>
                  </a:lnTo>
                  <a:lnTo>
                    <a:pt x="8691" y="7608"/>
                  </a:lnTo>
                  <a:lnTo>
                    <a:pt x="9189" y="7608"/>
                  </a:lnTo>
                  <a:lnTo>
                    <a:pt x="9189" y="10483"/>
                  </a:lnTo>
                  <a:lnTo>
                    <a:pt x="266" y="10483"/>
                  </a:lnTo>
                  <a:cubicBezTo>
                    <a:pt x="122" y="10483"/>
                    <a:pt x="0" y="10317"/>
                    <a:pt x="0" y="10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901942" y="1366006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33" y="3870"/>
                  </a:moveTo>
                  <a:lnTo>
                    <a:pt x="8957" y="3870"/>
                  </a:lnTo>
                  <a:lnTo>
                    <a:pt x="8957" y="3063"/>
                  </a:lnTo>
                  <a:lnTo>
                    <a:pt x="8482" y="3063"/>
                  </a:lnTo>
                  <a:lnTo>
                    <a:pt x="8482" y="2079"/>
                  </a:lnTo>
                  <a:lnTo>
                    <a:pt x="7232" y="2079"/>
                  </a:lnTo>
                  <a:lnTo>
                    <a:pt x="7232" y="3063"/>
                  </a:lnTo>
                  <a:lnTo>
                    <a:pt x="6757" y="3063"/>
                  </a:lnTo>
                  <a:lnTo>
                    <a:pt x="6757" y="3870"/>
                  </a:lnTo>
                  <a:lnTo>
                    <a:pt x="6093" y="3870"/>
                  </a:lnTo>
                  <a:lnTo>
                    <a:pt x="6093" y="4876"/>
                  </a:lnTo>
                  <a:cubicBezTo>
                    <a:pt x="5286" y="4898"/>
                    <a:pt x="4711" y="4954"/>
                    <a:pt x="4711" y="5031"/>
                  </a:cubicBezTo>
                  <a:lnTo>
                    <a:pt x="4711" y="5285"/>
                  </a:lnTo>
                  <a:lnTo>
                    <a:pt x="4711" y="5274"/>
                  </a:lnTo>
                  <a:lnTo>
                    <a:pt x="4711" y="5451"/>
                  </a:lnTo>
                  <a:lnTo>
                    <a:pt x="4711" y="5462"/>
                  </a:lnTo>
                  <a:lnTo>
                    <a:pt x="4711" y="5783"/>
                  </a:lnTo>
                  <a:lnTo>
                    <a:pt x="4711" y="5783"/>
                  </a:lnTo>
                  <a:lnTo>
                    <a:pt x="4711" y="5949"/>
                  </a:lnTo>
                  <a:lnTo>
                    <a:pt x="4711" y="5949"/>
                  </a:lnTo>
                  <a:lnTo>
                    <a:pt x="4711" y="6270"/>
                  </a:lnTo>
                  <a:lnTo>
                    <a:pt x="4711" y="6270"/>
                  </a:lnTo>
                  <a:lnTo>
                    <a:pt x="4711" y="6447"/>
                  </a:lnTo>
                  <a:lnTo>
                    <a:pt x="4711" y="6458"/>
                  </a:lnTo>
                  <a:lnTo>
                    <a:pt x="4711" y="6778"/>
                  </a:lnTo>
                  <a:cubicBezTo>
                    <a:pt x="4711" y="6767"/>
                    <a:pt x="4711" y="6767"/>
                    <a:pt x="4711" y="6767"/>
                  </a:cubicBezTo>
                  <a:lnTo>
                    <a:pt x="4711" y="6944"/>
                  </a:lnTo>
                  <a:cubicBezTo>
                    <a:pt x="4711" y="6944"/>
                    <a:pt x="4711" y="6944"/>
                    <a:pt x="4711" y="6944"/>
                  </a:cubicBezTo>
                  <a:lnTo>
                    <a:pt x="4711" y="7265"/>
                  </a:lnTo>
                  <a:lnTo>
                    <a:pt x="4711" y="7265"/>
                  </a:lnTo>
                  <a:lnTo>
                    <a:pt x="4711" y="7442"/>
                  </a:lnTo>
                  <a:cubicBezTo>
                    <a:pt x="4711" y="7442"/>
                    <a:pt x="4711" y="7442"/>
                    <a:pt x="4711" y="7442"/>
                  </a:cubicBezTo>
                  <a:lnTo>
                    <a:pt x="4711" y="7773"/>
                  </a:lnTo>
                  <a:lnTo>
                    <a:pt x="4711" y="7773"/>
                  </a:lnTo>
                  <a:lnTo>
                    <a:pt x="4711" y="7939"/>
                  </a:lnTo>
                  <a:lnTo>
                    <a:pt x="4711" y="7939"/>
                  </a:lnTo>
                  <a:lnTo>
                    <a:pt x="4711" y="8260"/>
                  </a:lnTo>
                  <a:lnTo>
                    <a:pt x="4711" y="8260"/>
                  </a:lnTo>
                  <a:lnTo>
                    <a:pt x="4711" y="8437"/>
                  </a:lnTo>
                  <a:lnTo>
                    <a:pt x="4711" y="8758"/>
                  </a:lnTo>
                  <a:lnTo>
                    <a:pt x="4711" y="8923"/>
                  </a:lnTo>
                  <a:lnTo>
                    <a:pt x="4711" y="8934"/>
                  </a:lnTo>
                  <a:lnTo>
                    <a:pt x="4711" y="9189"/>
                  </a:lnTo>
                  <a:lnTo>
                    <a:pt x="4192" y="9189"/>
                  </a:lnTo>
                  <a:lnTo>
                    <a:pt x="4192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3" y="0"/>
                  </a:lnTo>
                  <a:lnTo>
                    <a:pt x="1903" y="1006"/>
                  </a:lnTo>
                  <a:lnTo>
                    <a:pt x="1283" y="1006"/>
                  </a:lnTo>
                  <a:lnTo>
                    <a:pt x="1283" y="3749"/>
                  </a:lnTo>
                  <a:lnTo>
                    <a:pt x="609" y="3749"/>
                  </a:lnTo>
                  <a:lnTo>
                    <a:pt x="609" y="3881"/>
                  </a:lnTo>
                  <a:lnTo>
                    <a:pt x="432" y="3881"/>
                  </a:lnTo>
                  <a:lnTo>
                    <a:pt x="432" y="4058"/>
                  </a:lnTo>
                  <a:lnTo>
                    <a:pt x="609" y="4058"/>
                  </a:lnTo>
                  <a:lnTo>
                    <a:pt x="609" y="4301"/>
                  </a:lnTo>
                  <a:lnTo>
                    <a:pt x="432" y="4301"/>
                  </a:lnTo>
                  <a:lnTo>
                    <a:pt x="432" y="4467"/>
                  </a:lnTo>
                  <a:lnTo>
                    <a:pt x="609" y="4467"/>
                  </a:lnTo>
                  <a:lnTo>
                    <a:pt x="609" y="4722"/>
                  </a:lnTo>
                  <a:lnTo>
                    <a:pt x="432" y="4722"/>
                  </a:lnTo>
                  <a:lnTo>
                    <a:pt x="432" y="4887"/>
                  </a:lnTo>
                  <a:lnTo>
                    <a:pt x="609" y="4887"/>
                  </a:lnTo>
                  <a:lnTo>
                    <a:pt x="609" y="5142"/>
                  </a:lnTo>
                  <a:lnTo>
                    <a:pt x="432" y="5142"/>
                  </a:lnTo>
                  <a:lnTo>
                    <a:pt x="432" y="5308"/>
                  </a:lnTo>
                  <a:lnTo>
                    <a:pt x="609" y="5308"/>
                  </a:lnTo>
                  <a:lnTo>
                    <a:pt x="609" y="5562"/>
                  </a:lnTo>
                  <a:lnTo>
                    <a:pt x="432" y="5562"/>
                  </a:lnTo>
                  <a:lnTo>
                    <a:pt x="432" y="5728"/>
                  </a:lnTo>
                  <a:lnTo>
                    <a:pt x="609" y="5728"/>
                  </a:lnTo>
                  <a:lnTo>
                    <a:pt x="609" y="5982"/>
                  </a:lnTo>
                  <a:lnTo>
                    <a:pt x="432" y="5982"/>
                  </a:lnTo>
                  <a:lnTo>
                    <a:pt x="432" y="6148"/>
                  </a:lnTo>
                  <a:lnTo>
                    <a:pt x="609" y="6148"/>
                  </a:lnTo>
                  <a:lnTo>
                    <a:pt x="609" y="6402"/>
                  </a:lnTo>
                  <a:lnTo>
                    <a:pt x="432" y="6402"/>
                  </a:lnTo>
                  <a:lnTo>
                    <a:pt x="432" y="6568"/>
                  </a:lnTo>
                  <a:lnTo>
                    <a:pt x="609" y="6568"/>
                  </a:lnTo>
                  <a:lnTo>
                    <a:pt x="609" y="6822"/>
                  </a:lnTo>
                  <a:lnTo>
                    <a:pt x="432" y="6822"/>
                  </a:lnTo>
                  <a:lnTo>
                    <a:pt x="432" y="6988"/>
                  </a:lnTo>
                  <a:lnTo>
                    <a:pt x="609" y="6988"/>
                  </a:lnTo>
                  <a:lnTo>
                    <a:pt x="609" y="7243"/>
                  </a:lnTo>
                  <a:lnTo>
                    <a:pt x="432" y="7243"/>
                  </a:lnTo>
                  <a:lnTo>
                    <a:pt x="432" y="7409"/>
                  </a:lnTo>
                  <a:lnTo>
                    <a:pt x="609" y="7409"/>
                  </a:lnTo>
                  <a:lnTo>
                    <a:pt x="609" y="7652"/>
                  </a:lnTo>
                  <a:lnTo>
                    <a:pt x="432" y="7652"/>
                  </a:lnTo>
                  <a:lnTo>
                    <a:pt x="432" y="7829"/>
                  </a:lnTo>
                  <a:lnTo>
                    <a:pt x="609" y="7829"/>
                  </a:lnTo>
                  <a:lnTo>
                    <a:pt x="609" y="8072"/>
                  </a:lnTo>
                  <a:lnTo>
                    <a:pt x="432" y="8072"/>
                  </a:lnTo>
                  <a:lnTo>
                    <a:pt x="432" y="8238"/>
                  </a:lnTo>
                  <a:lnTo>
                    <a:pt x="609" y="8238"/>
                  </a:lnTo>
                  <a:lnTo>
                    <a:pt x="609" y="8492"/>
                  </a:lnTo>
                  <a:lnTo>
                    <a:pt x="432" y="8492"/>
                  </a:lnTo>
                  <a:lnTo>
                    <a:pt x="432" y="8658"/>
                  </a:lnTo>
                  <a:lnTo>
                    <a:pt x="609" y="8658"/>
                  </a:lnTo>
                  <a:lnTo>
                    <a:pt x="609" y="8746"/>
                  </a:lnTo>
                  <a:lnTo>
                    <a:pt x="1" y="8746"/>
                  </a:lnTo>
                  <a:lnTo>
                    <a:pt x="1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632659" y="1218625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44" y="3870"/>
                  </a:moveTo>
                  <a:lnTo>
                    <a:pt x="8968" y="3870"/>
                  </a:lnTo>
                  <a:lnTo>
                    <a:pt x="8968" y="3063"/>
                  </a:lnTo>
                  <a:lnTo>
                    <a:pt x="8493" y="3063"/>
                  </a:lnTo>
                  <a:lnTo>
                    <a:pt x="8493" y="2079"/>
                  </a:lnTo>
                  <a:lnTo>
                    <a:pt x="7243" y="2079"/>
                  </a:lnTo>
                  <a:lnTo>
                    <a:pt x="7243" y="3063"/>
                  </a:lnTo>
                  <a:lnTo>
                    <a:pt x="6768" y="3063"/>
                  </a:lnTo>
                  <a:lnTo>
                    <a:pt x="6768" y="3870"/>
                  </a:lnTo>
                  <a:lnTo>
                    <a:pt x="6104" y="3870"/>
                  </a:lnTo>
                  <a:lnTo>
                    <a:pt x="6104" y="4876"/>
                  </a:lnTo>
                  <a:cubicBezTo>
                    <a:pt x="5297" y="4898"/>
                    <a:pt x="4722" y="4954"/>
                    <a:pt x="4722" y="5031"/>
                  </a:cubicBezTo>
                  <a:lnTo>
                    <a:pt x="4722" y="5285"/>
                  </a:lnTo>
                  <a:lnTo>
                    <a:pt x="4722" y="5274"/>
                  </a:lnTo>
                  <a:lnTo>
                    <a:pt x="4722" y="5451"/>
                  </a:lnTo>
                  <a:cubicBezTo>
                    <a:pt x="4722" y="5451"/>
                    <a:pt x="4722" y="5451"/>
                    <a:pt x="4722" y="5462"/>
                  </a:cubicBezTo>
                  <a:lnTo>
                    <a:pt x="4722" y="5783"/>
                  </a:lnTo>
                  <a:lnTo>
                    <a:pt x="4722" y="5949"/>
                  </a:lnTo>
                  <a:lnTo>
                    <a:pt x="4722" y="5949"/>
                  </a:lnTo>
                  <a:lnTo>
                    <a:pt x="4722" y="6270"/>
                  </a:lnTo>
                  <a:lnTo>
                    <a:pt x="4722" y="6270"/>
                  </a:lnTo>
                  <a:lnTo>
                    <a:pt x="4722" y="6447"/>
                  </a:lnTo>
                  <a:cubicBezTo>
                    <a:pt x="4722" y="6447"/>
                    <a:pt x="4722" y="6447"/>
                    <a:pt x="4722" y="6458"/>
                  </a:cubicBezTo>
                  <a:lnTo>
                    <a:pt x="4722" y="6778"/>
                  </a:lnTo>
                  <a:cubicBezTo>
                    <a:pt x="4722" y="6767"/>
                    <a:pt x="4722" y="6767"/>
                    <a:pt x="4722" y="6767"/>
                  </a:cubicBezTo>
                  <a:lnTo>
                    <a:pt x="4722" y="6944"/>
                  </a:lnTo>
                  <a:cubicBezTo>
                    <a:pt x="4722" y="6944"/>
                    <a:pt x="4722" y="6944"/>
                    <a:pt x="4722" y="6944"/>
                  </a:cubicBezTo>
                  <a:lnTo>
                    <a:pt x="4722" y="7265"/>
                  </a:lnTo>
                  <a:lnTo>
                    <a:pt x="4722" y="7265"/>
                  </a:lnTo>
                  <a:lnTo>
                    <a:pt x="4722" y="7442"/>
                  </a:lnTo>
                  <a:cubicBezTo>
                    <a:pt x="4722" y="7442"/>
                    <a:pt x="4722" y="7442"/>
                    <a:pt x="4722" y="7442"/>
                  </a:cubicBezTo>
                  <a:lnTo>
                    <a:pt x="4722" y="7773"/>
                  </a:lnTo>
                  <a:lnTo>
                    <a:pt x="4722" y="7773"/>
                  </a:lnTo>
                  <a:lnTo>
                    <a:pt x="4722" y="7939"/>
                  </a:lnTo>
                  <a:lnTo>
                    <a:pt x="4722" y="7939"/>
                  </a:lnTo>
                  <a:lnTo>
                    <a:pt x="4722" y="8260"/>
                  </a:lnTo>
                  <a:lnTo>
                    <a:pt x="4722" y="8437"/>
                  </a:lnTo>
                  <a:lnTo>
                    <a:pt x="4722" y="8758"/>
                  </a:lnTo>
                  <a:lnTo>
                    <a:pt x="4722" y="8923"/>
                  </a:lnTo>
                  <a:cubicBezTo>
                    <a:pt x="4722" y="8934"/>
                    <a:pt x="4722" y="8934"/>
                    <a:pt x="4722" y="8934"/>
                  </a:cubicBezTo>
                  <a:lnTo>
                    <a:pt x="4722" y="9189"/>
                  </a:lnTo>
                  <a:lnTo>
                    <a:pt x="4191" y="9189"/>
                  </a:lnTo>
                  <a:lnTo>
                    <a:pt x="4191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2" y="0"/>
                  </a:lnTo>
                  <a:lnTo>
                    <a:pt x="1902" y="1006"/>
                  </a:lnTo>
                  <a:lnTo>
                    <a:pt x="1272" y="1006"/>
                  </a:lnTo>
                  <a:lnTo>
                    <a:pt x="1272" y="3749"/>
                  </a:lnTo>
                  <a:lnTo>
                    <a:pt x="598" y="3749"/>
                  </a:lnTo>
                  <a:lnTo>
                    <a:pt x="598" y="3881"/>
                  </a:lnTo>
                  <a:lnTo>
                    <a:pt x="421" y="3881"/>
                  </a:lnTo>
                  <a:lnTo>
                    <a:pt x="421" y="4058"/>
                  </a:lnTo>
                  <a:lnTo>
                    <a:pt x="598" y="4058"/>
                  </a:lnTo>
                  <a:lnTo>
                    <a:pt x="598" y="4301"/>
                  </a:lnTo>
                  <a:lnTo>
                    <a:pt x="421" y="4301"/>
                  </a:lnTo>
                  <a:lnTo>
                    <a:pt x="421" y="4467"/>
                  </a:lnTo>
                  <a:lnTo>
                    <a:pt x="598" y="4467"/>
                  </a:lnTo>
                  <a:lnTo>
                    <a:pt x="598" y="4722"/>
                  </a:lnTo>
                  <a:lnTo>
                    <a:pt x="421" y="4722"/>
                  </a:lnTo>
                  <a:lnTo>
                    <a:pt x="421" y="4887"/>
                  </a:lnTo>
                  <a:lnTo>
                    <a:pt x="598" y="4887"/>
                  </a:lnTo>
                  <a:lnTo>
                    <a:pt x="598" y="5142"/>
                  </a:lnTo>
                  <a:lnTo>
                    <a:pt x="421" y="5142"/>
                  </a:lnTo>
                  <a:lnTo>
                    <a:pt x="421" y="5308"/>
                  </a:lnTo>
                  <a:lnTo>
                    <a:pt x="598" y="5308"/>
                  </a:lnTo>
                  <a:lnTo>
                    <a:pt x="598" y="5562"/>
                  </a:lnTo>
                  <a:lnTo>
                    <a:pt x="421" y="5562"/>
                  </a:lnTo>
                  <a:lnTo>
                    <a:pt x="421" y="5728"/>
                  </a:lnTo>
                  <a:lnTo>
                    <a:pt x="598" y="5728"/>
                  </a:lnTo>
                  <a:lnTo>
                    <a:pt x="598" y="5982"/>
                  </a:lnTo>
                  <a:lnTo>
                    <a:pt x="421" y="5982"/>
                  </a:lnTo>
                  <a:lnTo>
                    <a:pt x="421" y="6148"/>
                  </a:lnTo>
                  <a:lnTo>
                    <a:pt x="598" y="6148"/>
                  </a:lnTo>
                  <a:lnTo>
                    <a:pt x="598" y="6402"/>
                  </a:lnTo>
                  <a:lnTo>
                    <a:pt x="421" y="6402"/>
                  </a:lnTo>
                  <a:lnTo>
                    <a:pt x="421" y="6568"/>
                  </a:lnTo>
                  <a:lnTo>
                    <a:pt x="598" y="6568"/>
                  </a:lnTo>
                  <a:lnTo>
                    <a:pt x="598" y="6822"/>
                  </a:lnTo>
                  <a:lnTo>
                    <a:pt x="421" y="6822"/>
                  </a:lnTo>
                  <a:lnTo>
                    <a:pt x="421" y="6988"/>
                  </a:lnTo>
                  <a:lnTo>
                    <a:pt x="598" y="6988"/>
                  </a:lnTo>
                  <a:lnTo>
                    <a:pt x="598" y="7243"/>
                  </a:lnTo>
                  <a:lnTo>
                    <a:pt x="421" y="7243"/>
                  </a:lnTo>
                  <a:lnTo>
                    <a:pt x="421" y="7409"/>
                  </a:lnTo>
                  <a:lnTo>
                    <a:pt x="598" y="7409"/>
                  </a:lnTo>
                  <a:lnTo>
                    <a:pt x="598" y="7652"/>
                  </a:lnTo>
                  <a:lnTo>
                    <a:pt x="421" y="7652"/>
                  </a:lnTo>
                  <a:lnTo>
                    <a:pt x="421" y="7829"/>
                  </a:lnTo>
                  <a:lnTo>
                    <a:pt x="598" y="7829"/>
                  </a:lnTo>
                  <a:lnTo>
                    <a:pt x="598" y="8072"/>
                  </a:lnTo>
                  <a:lnTo>
                    <a:pt x="421" y="8072"/>
                  </a:lnTo>
                  <a:lnTo>
                    <a:pt x="421" y="8238"/>
                  </a:lnTo>
                  <a:lnTo>
                    <a:pt x="598" y="8238"/>
                  </a:lnTo>
                  <a:lnTo>
                    <a:pt x="598" y="8492"/>
                  </a:lnTo>
                  <a:lnTo>
                    <a:pt x="421" y="8492"/>
                  </a:lnTo>
                  <a:lnTo>
                    <a:pt x="421" y="8658"/>
                  </a:lnTo>
                  <a:lnTo>
                    <a:pt x="598" y="8658"/>
                  </a:lnTo>
                  <a:lnTo>
                    <a:pt x="598" y="8746"/>
                  </a:lnTo>
                  <a:lnTo>
                    <a:pt x="0" y="8746"/>
                  </a:lnTo>
                  <a:lnTo>
                    <a:pt x="0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627321" y="1312674"/>
              <a:ext cx="957295" cy="829115"/>
            </a:xfrm>
            <a:custGeom>
              <a:rect b="b" l="l" r="r" t="t"/>
              <a:pathLst>
                <a:path extrusionOk="0" h="8084" w="9334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56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59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42" y="885"/>
                  </a:lnTo>
                  <a:lnTo>
                    <a:pt x="7442" y="742"/>
                  </a:lnTo>
                  <a:lnTo>
                    <a:pt x="7442" y="454"/>
                  </a:lnTo>
                  <a:lnTo>
                    <a:pt x="7232" y="454"/>
                  </a:lnTo>
                  <a:lnTo>
                    <a:pt x="7232" y="1"/>
                  </a:lnTo>
                  <a:lnTo>
                    <a:pt x="6558" y="1"/>
                  </a:lnTo>
                  <a:lnTo>
                    <a:pt x="6558" y="454"/>
                  </a:lnTo>
                  <a:lnTo>
                    <a:pt x="6348" y="454"/>
                  </a:lnTo>
                  <a:lnTo>
                    <a:pt x="6348" y="885"/>
                  </a:lnTo>
                  <a:lnTo>
                    <a:pt x="5983" y="885"/>
                  </a:lnTo>
                  <a:lnTo>
                    <a:pt x="5983" y="1239"/>
                  </a:lnTo>
                  <a:lnTo>
                    <a:pt x="5983" y="1361"/>
                  </a:lnTo>
                  <a:lnTo>
                    <a:pt x="5607" y="1361"/>
                  </a:lnTo>
                  <a:lnTo>
                    <a:pt x="5607" y="3141"/>
                  </a:lnTo>
                  <a:lnTo>
                    <a:pt x="2456" y="3141"/>
                  </a:lnTo>
                  <a:lnTo>
                    <a:pt x="2456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96" y="885"/>
                  </a:lnTo>
                  <a:lnTo>
                    <a:pt x="996" y="797"/>
                  </a:lnTo>
                  <a:cubicBezTo>
                    <a:pt x="985" y="742"/>
                    <a:pt x="985" y="697"/>
                    <a:pt x="996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55" y="896"/>
                  </a:lnTo>
                  <a:lnTo>
                    <a:pt x="255" y="1250"/>
                  </a:lnTo>
                  <a:cubicBezTo>
                    <a:pt x="244" y="1283"/>
                    <a:pt x="244" y="1328"/>
                    <a:pt x="255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33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710634" y="1312674"/>
              <a:ext cx="956167" cy="829115"/>
            </a:xfrm>
            <a:custGeom>
              <a:rect b="b" l="l" r="r" t="t"/>
              <a:pathLst>
                <a:path extrusionOk="0" h="8084" w="9323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67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70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31" y="885"/>
                  </a:lnTo>
                  <a:lnTo>
                    <a:pt x="7431" y="742"/>
                  </a:lnTo>
                  <a:lnTo>
                    <a:pt x="7431" y="454"/>
                  </a:lnTo>
                  <a:lnTo>
                    <a:pt x="7221" y="454"/>
                  </a:lnTo>
                  <a:lnTo>
                    <a:pt x="7221" y="1"/>
                  </a:lnTo>
                  <a:lnTo>
                    <a:pt x="6547" y="1"/>
                  </a:lnTo>
                  <a:lnTo>
                    <a:pt x="6547" y="454"/>
                  </a:lnTo>
                  <a:lnTo>
                    <a:pt x="6337" y="454"/>
                  </a:lnTo>
                  <a:lnTo>
                    <a:pt x="6337" y="885"/>
                  </a:lnTo>
                  <a:lnTo>
                    <a:pt x="5972" y="885"/>
                  </a:lnTo>
                  <a:lnTo>
                    <a:pt x="5972" y="1239"/>
                  </a:lnTo>
                  <a:lnTo>
                    <a:pt x="5972" y="1361"/>
                  </a:lnTo>
                  <a:lnTo>
                    <a:pt x="5596" y="1361"/>
                  </a:lnTo>
                  <a:lnTo>
                    <a:pt x="5596" y="3141"/>
                  </a:lnTo>
                  <a:lnTo>
                    <a:pt x="2455" y="3141"/>
                  </a:lnTo>
                  <a:lnTo>
                    <a:pt x="2455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85" y="885"/>
                  </a:lnTo>
                  <a:lnTo>
                    <a:pt x="985" y="797"/>
                  </a:lnTo>
                  <a:cubicBezTo>
                    <a:pt x="985" y="742"/>
                    <a:pt x="985" y="697"/>
                    <a:pt x="985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44" y="896"/>
                  </a:lnTo>
                  <a:lnTo>
                    <a:pt x="244" y="1250"/>
                  </a:lnTo>
                  <a:cubicBezTo>
                    <a:pt x="244" y="1283"/>
                    <a:pt x="244" y="1328"/>
                    <a:pt x="244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22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592119" y="1235548"/>
              <a:ext cx="982217" cy="1076393"/>
            </a:xfrm>
            <a:custGeom>
              <a:rect b="b" l="l" r="r" t="t"/>
              <a:pathLst>
                <a:path extrusionOk="0" h="10495" w="9577">
                  <a:moveTo>
                    <a:pt x="11" y="10130"/>
                  </a:moveTo>
                  <a:lnTo>
                    <a:pt x="11" y="9300"/>
                  </a:lnTo>
                  <a:cubicBezTo>
                    <a:pt x="0" y="9179"/>
                    <a:pt x="78" y="9079"/>
                    <a:pt x="199" y="9057"/>
                  </a:cubicBezTo>
                  <a:cubicBezTo>
                    <a:pt x="321" y="9035"/>
                    <a:pt x="398" y="8935"/>
                    <a:pt x="387" y="8814"/>
                  </a:cubicBezTo>
                  <a:lnTo>
                    <a:pt x="387" y="8626"/>
                  </a:lnTo>
                  <a:cubicBezTo>
                    <a:pt x="365" y="8504"/>
                    <a:pt x="454" y="8394"/>
                    <a:pt x="575" y="8382"/>
                  </a:cubicBezTo>
                  <a:lnTo>
                    <a:pt x="896" y="8382"/>
                  </a:lnTo>
                  <a:lnTo>
                    <a:pt x="896" y="8228"/>
                  </a:lnTo>
                  <a:lnTo>
                    <a:pt x="1117" y="8228"/>
                  </a:lnTo>
                  <a:cubicBezTo>
                    <a:pt x="1139" y="8217"/>
                    <a:pt x="1172" y="8194"/>
                    <a:pt x="1205" y="8194"/>
                  </a:cubicBezTo>
                  <a:lnTo>
                    <a:pt x="1205" y="8095"/>
                  </a:lnTo>
                  <a:lnTo>
                    <a:pt x="1062" y="8095"/>
                  </a:lnTo>
                  <a:lnTo>
                    <a:pt x="1062" y="7697"/>
                  </a:lnTo>
                  <a:lnTo>
                    <a:pt x="1205" y="7697"/>
                  </a:lnTo>
                  <a:lnTo>
                    <a:pt x="1205" y="7564"/>
                  </a:lnTo>
                  <a:lnTo>
                    <a:pt x="896" y="7564"/>
                  </a:lnTo>
                  <a:lnTo>
                    <a:pt x="896" y="7365"/>
                  </a:lnTo>
                  <a:lnTo>
                    <a:pt x="1205" y="7365"/>
                  </a:lnTo>
                  <a:lnTo>
                    <a:pt x="1205" y="7232"/>
                  </a:lnTo>
                  <a:lnTo>
                    <a:pt x="1062" y="7232"/>
                  </a:lnTo>
                  <a:lnTo>
                    <a:pt x="1062" y="6834"/>
                  </a:lnTo>
                  <a:lnTo>
                    <a:pt x="1205" y="6834"/>
                  </a:lnTo>
                  <a:lnTo>
                    <a:pt x="1205" y="6691"/>
                  </a:lnTo>
                  <a:lnTo>
                    <a:pt x="896" y="6691"/>
                  </a:lnTo>
                  <a:lnTo>
                    <a:pt x="896" y="6503"/>
                  </a:lnTo>
                  <a:lnTo>
                    <a:pt x="1205" y="6503"/>
                  </a:lnTo>
                  <a:lnTo>
                    <a:pt x="1205" y="6359"/>
                  </a:lnTo>
                  <a:lnTo>
                    <a:pt x="1062" y="6359"/>
                  </a:lnTo>
                  <a:lnTo>
                    <a:pt x="1062" y="5972"/>
                  </a:lnTo>
                  <a:lnTo>
                    <a:pt x="1205" y="5972"/>
                  </a:lnTo>
                  <a:lnTo>
                    <a:pt x="1205" y="5828"/>
                  </a:lnTo>
                  <a:lnTo>
                    <a:pt x="896" y="5828"/>
                  </a:lnTo>
                  <a:lnTo>
                    <a:pt x="896" y="5629"/>
                  </a:lnTo>
                  <a:lnTo>
                    <a:pt x="1205" y="5629"/>
                  </a:lnTo>
                  <a:lnTo>
                    <a:pt x="1205" y="5496"/>
                  </a:lnTo>
                  <a:lnTo>
                    <a:pt x="1062" y="5496"/>
                  </a:lnTo>
                  <a:lnTo>
                    <a:pt x="1062" y="5098"/>
                  </a:lnTo>
                  <a:lnTo>
                    <a:pt x="1205" y="5098"/>
                  </a:lnTo>
                  <a:lnTo>
                    <a:pt x="1205" y="4966"/>
                  </a:lnTo>
                  <a:lnTo>
                    <a:pt x="896" y="4966"/>
                  </a:lnTo>
                  <a:lnTo>
                    <a:pt x="896" y="4767"/>
                  </a:lnTo>
                  <a:lnTo>
                    <a:pt x="1205" y="4767"/>
                  </a:lnTo>
                  <a:lnTo>
                    <a:pt x="1205" y="4623"/>
                  </a:lnTo>
                  <a:lnTo>
                    <a:pt x="1062" y="4623"/>
                  </a:lnTo>
                  <a:lnTo>
                    <a:pt x="1062" y="4236"/>
                  </a:lnTo>
                  <a:lnTo>
                    <a:pt x="1205" y="4236"/>
                  </a:lnTo>
                  <a:lnTo>
                    <a:pt x="1205" y="4092"/>
                  </a:lnTo>
                  <a:lnTo>
                    <a:pt x="896" y="4092"/>
                  </a:lnTo>
                  <a:lnTo>
                    <a:pt x="896" y="3904"/>
                  </a:lnTo>
                  <a:lnTo>
                    <a:pt x="1205" y="3904"/>
                  </a:lnTo>
                  <a:lnTo>
                    <a:pt x="1205" y="3362"/>
                  </a:lnTo>
                  <a:lnTo>
                    <a:pt x="1780" y="3362"/>
                  </a:lnTo>
                  <a:lnTo>
                    <a:pt x="1780" y="2666"/>
                  </a:lnTo>
                  <a:lnTo>
                    <a:pt x="2201" y="2666"/>
                  </a:lnTo>
                  <a:lnTo>
                    <a:pt x="2201" y="1803"/>
                  </a:lnTo>
                  <a:lnTo>
                    <a:pt x="3284" y="1803"/>
                  </a:lnTo>
                  <a:lnTo>
                    <a:pt x="3284" y="2666"/>
                  </a:lnTo>
                  <a:lnTo>
                    <a:pt x="3704" y="2666"/>
                  </a:lnTo>
                  <a:lnTo>
                    <a:pt x="3704" y="3362"/>
                  </a:lnTo>
                  <a:lnTo>
                    <a:pt x="4279" y="3362"/>
                  </a:lnTo>
                  <a:lnTo>
                    <a:pt x="4279" y="4247"/>
                  </a:lnTo>
                  <a:cubicBezTo>
                    <a:pt x="4976" y="4258"/>
                    <a:pt x="5485" y="4313"/>
                    <a:pt x="5485" y="4369"/>
                  </a:cubicBezTo>
                  <a:lnTo>
                    <a:pt x="5485" y="4601"/>
                  </a:lnTo>
                  <a:lnTo>
                    <a:pt x="5485" y="4601"/>
                  </a:lnTo>
                  <a:lnTo>
                    <a:pt x="5485" y="4745"/>
                  </a:lnTo>
                  <a:lnTo>
                    <a:pt x="5485" y="4745"/>
                  </a:lnTo>
                  <a:lnTo>
                    <a:pt x="5485" y="5021"/>
                  </a:lnTo>
                  <a:lnTo>
                    <a:pt x="5485" y="5021"/>
                  </a:lnTo>
                  <a:lnTo>
                    <a:pt x="5485" y="5176"/>
                  </a:lnTo>
                  <a:lnTo>
                    <a:pt x="5485" y="5176"/>
                  </a:lnTo>
                  <a:lnTo>
                    <a:pt x="5485" y="5452"/>
                  </a:lnTo>
                  <a:lnTo>
                    <a:pt x="5485" y="5441"/>
                  </a:lnTo>
                  <a:lnTo>
                    <a:pt x="5485" y="5596"/>
                  </a:lnTo>
                  <a:lnTo>
                    <a:pt x="5485" y="5596"/>
                  </a:lnTo>
                  <a:lnTo>
                    <a:pt x="5485" y="5872"/>
                  </a:lnTo>
                  <a:lnTo>
                    <a:pt x="5485" y="5861"/>
                  </a:lnTo>
                  <a:lnTo>
                    <a:pt x="5485" y="6005"/>
                  </a:lnTo>
                  <a:lnTo>
                    <a:pt x="5485" y="6282"/>
                  </a:lnTo>
                  <a:lnTo>
                    <a:pt x="5485" y="6282"/>
                  </a:lnTo>
                  <a:lnTo>
                    <a:pt x="5485" y="6436"/>
                  </a:lnTo>
                  <a:lnTo>
                    <a:pt x="5485" y="6436"/>
                  </a:lnTo>
                  <a:lnTo>
                    <a:pt x="5485" y="6713"/>
                  </a:lnTo>
                  <a:lnTo>
                    <a:pt x="5485" y="6713"/>
                  </a:lnTo>
                  <a:lnTo>
                    <a:pt x="5485" y="6890"/>
                  </a:lnTo>
                  <a:lnTo>
                    <a:pt x="5485" y="6890"/>
                  </a:lnTo>
                  <a:lnTo>
                    <a:pt x="5485" y="7166"/>
                  </a:lnTo>
                  <a:lnTo>
                    <a:pt x="5485" y="7155"/>
                  </a:lnTo>
                  <a:lnTo>
                    <a:pt x="5485" y="7299"/>
                  </a:lnTo>
                  <a:lnTo>
                    <a:pt x="5485" y="7575"/>
                  </a:lnTo>
                  <a:lnTo>
                    <a:pt x="5485" y="7575"/>
                  </a:lnTo>
                  <a:lnTo>
                    <a:pt x="5485" y="7730"/>
                  </a:lnTo>
                  <a:lnTo>
                    <a:pt x="5485" y="7730"/>
                  </a:lnTo>
                  <a:lnTo>
                    <a:pt x="5485" y="7951"/>
                  </a:lnTo>
                  <a:lnTo>
                    <a:pt x="5927" y="7951"/>
                  </a:lnTo>
                  <a:lnTo>
                    <a:pt x="5927" y="3263"/>
                  </a:lnTo>
                  <a:lnTo>
                    <a:pt x="6513" y="3263"/>
                  </a:lnTo>
                  <a:lnTo>
                    <a:pt x="6513" y="885"/>
                  </a:lnTo>
                  <a:lnTo>
                    <a:pt x="7055" y="885"/>
                  </a:lnTo>
                  <a:lnTo>
                    <a:pt x="7055" y="1"/>
                  </a:lnTo>
                  <a:lnTo>
                    <a:pt x="7928" y="1"/>
                  </a:lnTo>
                  <a:lnTo>
                    <a:pt x="7928" y="885"/>
                  </a:lnTo>
                  <a:lnTo>
                    <a:pt x="8470" y="885"/>
                  </a:lnTo>
                  <a:lnTo>
                    <a:pt x="8470" y="3263"/>
                  </a:lnTo>
                  <a:lnTo>
                    <a:pt x="9056" y="3263"/>
                  </a:lnTo>
                  <a:lnTo>
                    <a:pt x="9056" y="3373"/>
                  </a:lnTo>
                  <a:lnTo>
                    <a:pt x="9211" y="3373"/>
                  </a:lnTo>
                  <a:lnTo>
                    <a:pt x="9211" y="3517"/>
                  </a:lnTo>
                  <a:lnTo>
                    <a:pt x="9056" y="3517"/>
                  </a:lnTo>
                  <a:lnTo>
                    <a:pt x="9056" y="3738"/>
                  </a:lnTo>
                  <a:lnTo>
                    <a:pt x="9211" y="3738"/>
                  </a:lnTo>
                  <a:lnTo>
                    <a:pt x="9211" y="3882"/>
                  </a:lnTo>
                  <a:lnTo>
                    <a:pt x="9056" y="3882"/>
                  </a:lnTo>
                  <a:lnTo>
                    <a:pt x="9056" y="4103"/>
                  </a:lnTo>
                  <a:lnTo>
                    <a:pt x="9211" y="4103"/>
                  </a:lnTo>
                  <a:lnTo>
                    <a:pt x="9211" y="4247"/>
                  </a:lnTo>
                  <a:lnTo>
                    <a:pt x="9056" y="4247"/>
                  </a:lnTo>
                  <a:lnTo>
                    <a:pt x="9056" y="4468"/>
                  </a:lnTo>
                  <a:lnTo>
                    <a:pt x="9211" y="4468"/>
                  </a:lnTo>
                  <a:lnTo>
                    <a:pt x="9211" y="4612"/>
                  </a:lnTo>
                  <a:lnTo>
                    <a:pt x="9056" y="4612"/>
                  </a:lnTo>
                  <a:lnTo>
                    <a:pt x="9056" y="4833"/>
                  </a:lnTo>
                  <a:lnTo>
                    <a:pt x="9211" y="4833"/>
                  </a:lnTo>
                  <a:lnTo>
                    <a:pt x="9211" y="4977"/>
                  </a:lnTo>
                  <a:lnTo>
                    <a:pt x="9056" y="4977"/>
                  </a:lnTo>
                  <a:lnTo>
                    <a:pt x="9056" y="5198"/>
                  </a:lnTo>
                  <a:lnTo>
                    <a:pt x="9211" y="5198"/>
                  </a:lnTo>
                  <a:lnTo>
                    <a:pt x="9211" y="5342"/>
                  </a:lnTo>
                  <a:lnTo>
                    <a:pt x="9056" y="5342"/>
                  </a:lnTo>
                  <a:lnTo>
                    <a:pt x="9056" y="5563"/>
                  </a:lnTo>
                  <a:lnTo>
                    <a:pt x="9211" y="5563"/>
                  </a:lnTo>
                  <a:lnTo>
                    <a:pt x="9211" y="5707"/>
                  </a:lnTo>
                  <a:lnTo>
                    <a:pt x="9056" y="5707"/>
                  </a:lnTo>
                  <a:lnTo>
                    <a:pt x="9056" y="5928"/>
                  </a:lnTo>
                  <a:lnTo>
                    <a:pt x="9211" y="5928"/>
                  </a:lnTo>
                  <a:lnTo>
                    <a:pt x="9211" y="6071"/>
                  </a:lnTo>
                  <a:lnTo>
                    <a:pt x="9056" y="6071"/>
                  </a:lnTo>
                  <a:lnTo>
                    <a:pt x="9056" y="6293"/>
                  </a:lnTo>
                  <a:lnTo>
                    <a:pt x="9211" y="6293"/>
                  </a:lnTo>
                  <a:lnTo>
                    <a:pt x="9211" y="6436"/>
                  </a:lnTo>
                  <a:lnTo>
                    <a:pt x="9056" y="6436"/>
                  </a:lnTo>
                  <a:lnTo>
                    <a:pt x="9056" y="6657"/>
                  </a:lnTo>
                  <a:lnTo>
                    <a:pt x="9211" y="6657"/>
                  </a:lnTo>
                  <a:lnTo>
                    <a:pt x="9211" y="6801"/>
                  </a:lnTo>
                  <a:lnTo>
                    <a:pt x="9056" y="6801"/>
                  </a:lnTo>
                  <a:lnTo>
                    <a:pt x="9056" y="7022"/>
                  </a:lnTo>
                  <a:lnTo>
                    <a:pt x="9211" y="7022"/>
                  </a:lnTo>
                  <a:lnTo>
                    <a:pt x="9211" y="7166"/>
                  </a:lnTo>
                  <a:lnTo>
                    <a:pt x="9056" y="7166"/>
                  </a:lnTo>
                  <a:lnTo>
                    <a:pt x="9056" y="7376"/>
                  </a:lnTo>
                  <a:lnTo>
                    <a:pt x="9211" y="7376"/>
                  </a:lnTo>
                  <a:lnTo>
                    <a:pt x="9211" y="7531"/>
                  </a:lnTo>
                  <a:lnTo>
                    <a:pt x="9056" y="7531"/>
                  </a:lnTo>
                  <a:lnTo>
                    <a:pt x="9056" y="7608"/>
                  </a:lnTo>
                  <a:lnTo>
                    <a:pt x="9576" y="7608"/>
                  </a:lnTo>
                  <a:lnTo>
                    <a:pt x="9576" y="10494"/>
                  </a:lnTo>
                  <a:lnTo>
                    <a:pt x="288" y="10494"/>
                  </a:lnTo>
                  <a:cubicBezTo>
                    <a:pt x="144" y="10494"/>
                    <a:pt x="11" y="10329"/>
                    <a:pt x="11" y="101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77366" y="2056267"/>
              <a:ext cx="7425000" cy="1151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3591150" y="838600"/>
            <a:ext cx="36576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" name="Google Shape;22;p3"/>
          <p:cNvSpPr txBox="1"/>
          <p:nvPr>
            <p:ph hasCustomPrompt="1" idx="2" type="title"/>
          </p:nvPr>
        </p:nvSpPr>
        <p:spPr>
          <a:xfrm>
            <a:off x="1895250" y="861850"/>
            <a:ext cx="1268400" cy="12696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3591150" y="1680400"/>
            <a:ext cx="3657600" cy="4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28" name="Google Shape;28;p4"/>
          <p:cNvSpPr/>
          <p:nvPr/>
        </p:nvSpPr>
        <p:spPr>
          <a:xfrm>
            <a:off x="-71400" y="4662850"/>
            <a:ext cx="9286800" cy="55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1533650" y="2214747"/>
            <a:ext cx="2907600" cy="4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2" type="subTitle"/>
          </p:nvPr>
        </p:nvSpPr>
        <p:spPr>
          <a:xfrm>
            <a:off x="4702750" y="2214747"/>
            <a:ext cx="2907600" cy="4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subTitle"/>
          </p:nvPr>
        </p:nvSpPr>
        <p:spPr>
          <a:xfrm>
            <a:off x="1533650" y="2539409"/>
            <a:ext cx="29076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4" type="subTitle"/>
          </p:nvPr>
        </p:nvSpPr>
        <p:spPr>
          <a:xfrm>
            <a:off x="4702750" y="2539409"/>
            <a:ext cx="29076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" name="Google Shape;35;p5"/>
          <p:cNvSpPr/>
          <p:nvPr/>
        </p:nvSpPr>
        <p:spPr>
          <a:xfrm>
            <a:off x="-268900" y="4522175"/>
            <a:ext cx="9513335" cy="621327"/>
          </a:xfrm>
          <a:custGeom>
            <a:rect b="b" l="l" r="r" t="t"/>
            <a:pathLst>
              <a:path extrusionOk="0" h="1947" w="62200">
                <a:moveTo>
                  <a:pt x="0" y="1"/>
                </a:moveTo>
                <a:lnTo>
                  <a:pt x="62199" y="1"/>
                </a:lnTo>
                <a:lnTo>
                  <a:pt x="62199" y="1947"/>
                </a:lnTo>
                <a:lnTo>
                  <a:pt x="26815" y="1947"/>
                </a:lnTo>
                <a:cubicBezTo>
                  <a:pt x="26738" y="1295"/>
                  <a:pt x="24659" y="775"/>
                  <a:pt x="22115" y="775"/>
                </a:cubicBezTo>
                <a:cubicBezTo>
                  <a:pt x="19561" y="775"/>
                  <a:pt x="17482" y="1295"/>
                  <a:pt x="17416" y="1947"/>
                </a:cubicBezTo>
                <a:lnTo>
                  <a:pt x="0" y="1947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-100436" y="4522175"/>
            <a:ext cx="9513335" cy="621327"/>
          </a:xfrm>
          <a:custGeom>
            <a:rect b="b" l="l" r="r" t="t"/>
            <a:pathLst>
              <a:path extrusionOk="0" h="1947" w="62200">
                <a:moveTo>
                  <a:pt x="0" y="1"/>
                </a:moveTo>
                <a:lnTo>
                  <a:pt x="62199" y="1"/>
                </a:lnTo>
                <a:lnTo>
                  <a:pt x="62199" y="1947"/>
                </a:lnTo>
                <a:lnTo>
                  <a:pt x="26815" y="1947"/>
                </a:lnTo>
                <a:cubicBezTo>
                  <a:pt x="26738" y="1295"/>
                  <a:pt x="24659" y="775"/>
                  <a:pt x="22115" y="775"/>
                </a:cubicBezTo>
                <a:cubicBezTo>
                  <a:pt x="19561" y="775"/>
                  <a:pt x="17482" y="1295"/>
                  <a:pt x="17416" y="1947"/>
                </a:cubicBezTo>
                <a:lnTo>
                  <a:pt x="0" y="1947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" name="Google Shape;37;p5"/>
          <p:cNvGrpSpPr/>
          <p:nvPr/>
        </p:nvGrpSpPr>
        <p:grpSpPr>
          <a:xfrm>
            <a:off x="8542415" y="2462477"/>
            <a:ext cx="1151549" cy="2060253"/>
            <a:chOff x="-3882175" y="2494675"/>
            <a:chExt cx="1407074" cy="2517416"/>
          </a:xfrm>
        </p:grpSpPr>
        <p:sp>
          <p:nvSpPr>
            <p:cNvPr id="38" name="Google Shape;38;p5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-1899325" y="3429400"/>
            <a:ext cx="2907600" cy="1096308"/>
            <a:chOff x="-1921875" y="3428500"/>
            <a:chExt cx="2907600" cy="1096308"/>
          </a:xfrm>
        </p:grpSpPr>
        <p:sp>
          <p:nvSpPr>
            <p:cNvPr id="50" name="Google Shape;50;p5"/>
            <p:cNvSpPr/>
            <p:nvPr/>
          </p:nvSpPr>
          <p:spPr>
            <a:xfrm>
              <a:off x="604917" y="3502838"/>
              <a:ext cx="314214" cy="778307"/>
            </a:xfrm>
            <a:custGeom>
              <a:rect b="b" l="l" r="r" t="t"/>
              <a:pathLst>
                <a:path extrusionOk="0" h="4523" w="1826">
                  <a:moveTo>
                    <a:pt x="1" y="0"/>
                  </a:moveTo>
                  <a:lnTo>
                    <a:pt x="1527" y="4523"/>
                  </a:lnTo>
                  <a:lnTo>
                    <a:pt x="1825" y="4423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580310" y="3502838"/>
              <a:ext cx="314041" cy="778307"/>
            </a:xfrm>
            <a:custGeom>
              <a:rect b="b" l="l" r="r" t="t"/>
              <a:pathLst>
                <a:path extrusionOk="0" h="4523" w="1825">
                  <a:moveTo>
                    <a:pt x="0" y="0"/>
                  </a:moveTo>
                  <a:lnTo>
                    <a:pt x="1526" y="4523"/>
                  </a:lnTo>
                  <a:lnTo>
                    <a:pt x="1825" y="4423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FF8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-1543304" y="3502838"/>
              <a:ext cx="314214" cy="778307"/>
            </a:xfrm>
            <a:custGeom>
              <a:rect b="b" l="l" r="r" t="t"/>
              <a:pathLst>
                <a:path extrusionOk="0" h="4523" w="1826">
                  <a:moveTo>
                    <a:pt x="1483" y="0"/>
                  </a:moveTo>
                  <a:lnTo>
                    <a:pt x="1" y="4423"/>
                  </a:lnTo>
                  <a:lnTo>
                    <a:pt x="300" y="4523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rgbClr val="FFB1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-1569804" y="3502838"/>
              <a:ext cx="314041" cy="778307"/>
            </a:xfrm>
            <a:custGeom>
              <a:rect b="b" l="l" r="r" t="t"/>
              <a:pathLst>
                <a:path extrusionOk="0" h="4523" w="1825">
                  <a:moveTo>
                    <a:pt x="1493" y="0"/>
                  </a:moveTo>
                  <a:lnTo>
                    <a:pt x="0" y="4423"/>
                  </a:lnTo>
                  <a:lnTo>
                    <a:pt x="299" y="4523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rgbClr val="BF65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-1480495" y="3428500"/>
              <a:ext cx="2426293" cy="782264"/>
            </a:xfrm>
            <a:custGeom>
              <a:rect b="b" l="l" r="r" t="t"/>
              <a:pathLst>
                <a:path extrusionOk="0" h="4546" w="14100">
                  <a:moveTo>
                    <a:pt x="1" y="1"/>
                  </a:moveTo>
                  <a:lnTo>
                    <a:pt x="1" y="2478"/>
                  </a:lnTo>
                  <a:lnTo>
                    <a:pt x="2080" y="4546"/>
                  </a:lnTo>
                  <a:lnTo>
                    <a:pt x="12032" y="4546"/>
                  </a:lnTo>
                  <a:lnTo>
                    <a:pt x="14099" y="2478"/>
                  </a:lnTo>
                  <a:lnTo>
                    <a:pt x="140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-1510953" y="3428500"/>
              <a:ext cx="2426293" cy="782264"/>
            </a:xfrm>
            <a:custGeom>
              <a:rect b="b" l="l" r="r" t="t"/>
              <a:pathLst>
                <a:path extrusionOk="0" h="4546" w="14100">
                  <a:moveTo>
                    <a:pt x="1" y="1"/>
                  </a:moveTo>
                  <a:lnTo>
                    <a:pt x="1" y="2478"/>
                  </a:lnTo>
                  <a:lnTo>
                    <a:pt x="2080" y="4546"/>
                  </a:lnTo>
                  <a:lnTo>
                    <a:pt x="12032" y="4546"/>
                  </a:lnTo>
                  <a:cubicBezTo>
                    <a:pt x="12839" y="3738"/>
                    <a:pt x="13292" y="3285"/>
                    <a:pt x="14099" y="2478"/>
                  </a:cubicBezTo>
                  <a:lnTo>
                    <a:pt x="14099" y="1"/>
                  </a:lnTo>
                  <a:close/>
                </a:path>
              </a:pathLst>
            </a:custGeom>
            <a:solidFill>
              <a:srgbClr val="E845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-1587011" y="3428500"/>
              <a:ext cx="2426293" cy="782264"/>
            </a:xfrm>
            <a:custGeom>
              <a:rect b="b" l="l" r="r" t="t"/>
              <a:pathLst>
                <a:path extrusionOk="0" h="4546" w="14100">
                  <a:moveTo>
                    <a:pt x="1" y="1"/>
                  </a:moveTo>
                  <a:lnTo>
                    <a:pt x="1" y="2478"/>
                  </a:lnTo>
                  <a:lnTo>
                    <a:pt x="2068" y="4546"/>
                  </a:lnTo>
                  <a:lnTo>
                    <a:pt x="12020" y="4546"/>
                  </a:lnTo>
                  <a:lnTo>
                    <a:pt x="14099" y="2478"/>
                  </a:lnTo>
                  <a:lnTo>
                    <a:pt x="14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-1792472" y="3428500"/>
              <a:ext cx="2426121" cy="782264"/>
            </a:xfrm>
            <a:custGeom>
              <a:rect b="b" l="l" r="r" t="t"/>
              <a:pathLst>
                <a:path extrusionOk="0" h="4546" w="14099">
                  <a:moveTo>
                    <a:pt x="0" y="1"/>
                  </a:moveTo>
                  <a:lnTo>
                    <a:pt x="0" y="2478"/>
                  </a:lnTo>
                  <a:cubicBezTo>
                    <a:pt x="808" y="3285"/>
                    <a:pt x="1261" y="3738"/>
                    <a:pt x="2068" y="4546"/>
                  </a:cubicBezTo>
                  <a:lnTo>
                    <a:pt x="12020" y="4546"/>
                  </a:lnTo>
                  <a:cubicBezTo>
                    <a:pt x="12827" y="3738"/>
                    <a:pt x="13281" y="3285"/>
                    <a:pt x="14099" y="2478"/>
                  </a:cubicBezTo>
                  <a:lnTo>
                    <a:pt x="140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824823" y="3428500"/>
              <a:ext cx="2426121" cy="782264"/>
            </a:xfrm>
            <a:custGeom>
              <a:rect b="b" l="l" r="r" t="t"/>
              <a:pathLst>
                <a:path extrusionOk="0" h="4546" w="14099">
                  <a:moveTo>
                    <a:pt x="0" y="1"/>
                  </a:moveTo>
                  <a:lnTo>
                    <a:pt x="0" y="2478"/>
                  </a:lnTo>
                  <a:lnTo>
                    <a:pt x="2068" y="4546"/>
                  </a:lnTo>
                  <a:lnTo>
                    <a:pt x="12020" y="4546"/>
                  </a:lnTo>
                  <a:cubicBezTo>
                    <a:pt x="12827" y="3738"/>
                    <a:pt x="13281" y="3285"/>
                    <a:pt x="14099" y="2478"/>
                  </a:cubicBezTo>
                  <a:lnTo>
                    <a:pt x="140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-1467073" y="3500945"/>
              <a:ext cx="34416" cy="709820"/>
            </a:xfrm>
            <a:custGeom>
              <a:rect b="b" l="l" r="r" t="t"/>
              <a:pathLst>
                <a:path extrusionOk="0" h="4125" w="200">
                  <a:moveTo>
                    <a:pt x="0" y="0"/>
                  </a:moveTo>
                  <a:lnTo>
                    <a:pt x="0" y="4125"/>
                  </a:lnTo>
                  <a:lnTo>
                    <a:pt x="199" y="4125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-1048580" y="3500945"/>
              <a:ext cx="34416" cy="709820"/>
            </a:xfrm>
            <a:custGeom>
              <a:rect b="b" l="l" r="r" t="t"/>
              <a:pathLst>
                <a:path extrusionOk="0" h="4125" w="200">
                  <a:moveTo>
                    <a:pt x="1" y="0"/>
                  </a:moveTo>
                  <a:lnTo>
                    <a:pt x="1" y="4125"/>
                  </a:lnTo>
                  <a:lnTo>
                    <a:pt x="200" y="4125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-631807" y="3500945"/>
              <a:ext cx="34415" cy="709820"/>
            </a:xfrm>
            <a:custGeom>
              <a:rect b="b" l="l" r="r" t="t"/>
              <a:pathLst>
                <a:path extrusionOk="0" h="4125" w="200">
                  <a:moveTo>
                    <a:pt x="1" y="0"/>
                  </a:moveTo>
                  <a:lnTo>
                    <a:pt x="1" y="4125"/>
                  </a:lnTo>
                  <a:lnTo>
                    <a:pt x="200" y="4125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-213142" y="3500945"/>
              <a:ext cx="34416" cy="709820"/>
            </a:xfrm>
            <a:custGeom>
              <a:rect b="b" l="l" r="r" t="t"/>
              <a:pathLst>
                <a:path extrusionOk="0" h="4125" w="200">
                  <a:moveTo>
                    <a:pt x="0" y="0"/>
                  </a:moveTo>
                  <a:lnTo>
                    <a:pt x="0" y="4125"/>
                  </a:lnTo>
                  <a:lnTo>
                    <a:pt x="199" y="4125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205352" y="3500945"/>
              <a:ext cx="34416" cy="709820"/>
            </a:xfrm>
            <a:custGeom>
              <a:rect b="b" l="l" r="r" t="t"/>
              <a:pathLst>
                <a:path extrusionOk="0" h="4125" w="200">
                  <a:moveTo>
                    <a:pt x="1" y="0"/>
                  </a:moveTo>
                  <a:lnTo>
                    <a:pt x="1" y="4125"/>
                  </a:lnTo>
                  <a:lnTo>
                    <a:pt x="200" y="4125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601131" y="3428500"/>
              <a:ext cx="380808" cy="74510"/>
            </a:xfrm>
            <a:custGeom>
              <a:rect b="b" l="l" r="r" t="t"/>
              <a:pathLst>
                <a:path extrusionOk="0" h="433" w="2213">
                  <a:moveTo>
                    <a:pt x="1" y="1"/>
                  </a:moveTo>
                  <a:lnTo>
                    <a:pt x="1" y="432"/>
                  </a:lnTo>
                  <a:lnTo>
                    <a:pt x="2212" y="432"/>
                  </a:lnTo>
                  <a:lnTo>
                    <a:pt x="22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601131" y="4210594"/>
              <a:ext cx="380808" cy="74337"/>
            </a:xfrm>
            <a:custGeom>
              <a:rect b="b" l="l" r="r" t="t"/>
              <a:pathLst>
                <a:path extrusionOk="0" h="432" w="2213">
                  <a:moveTo>
                    <a:pt x="1" y="1"/>
                  </a:moveTo>
                  <a:lnTo>
                    <a:pt x="1" y="432"/>
                  </a:lnTo>
                  <a:lnTo>
                    <a:pt x="2212" y="432"/>
                  </a:lnTo>
                  <a:lnTo>
                    <a:pt x="22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273839" y="4189600"/>
              <a:ext cx="314214" cy="21166"/>
            </a:xfrm>
            <a:custGeom>
              <a:rect b="b" l="l" r="r" t="t"/>
              <a:pathLst>
                <a:path extrusionOk="0" h="123" w="1826">
                  <a:moveTo>
                    <a:pt x="1" y="1"/>
                  </a:moveTo>
                  <a:lnTo>
                    <a:pt x="1" y="123"/>
                  </a:lnTo>
                  <a:lnTo>
                    <a:pt x="1825" y="123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294832" y="3854737"/>
              <a:ext cx="544453" cy="335035"/>
            </a:xfrm>
            <a:custGeom>
              <a:rect b="b" l="l" r="r" t="t"/>
              <a:pathLst>
                <a:path extrusionOk="0" h="1947" w="3164">
                  <a:moveTo>
                    <a:pt x="1958" y="1"/>
                  </a:moveTo>
                  <a:lnTo>
                    <a:pt x="1" y="1947"/>
                  </a:lnTo>
                  <a:lnTo>
                    <a:pt x="1206" y="1947"/>
                  </a:lnTo>
                  <a:lnTo>
                    <a:pt x="31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-1921875" y="4305753"/>
              <a:ext cx="47665" cy="106688"/>
            </a:xfrm>
            <a:custGeom>
              <a:rect b="b" l="l" r="r" t="t"/>
              <a:pathLst>
                <a:path extrusionOk="0" h="620" w="277">
                  <a:moveTo>
                    <a:pt x="133" y="0"/>
                  </a:moveTo>
                  <a:cubicBezTo>
                    <a:pt x="56" y="0"/>
                    <a:pt x="1" y="67"/>
                    <a:pt x="1" y="133"/>
                  </a:cubicBezTo>
                  <a:lnTo>
                    <a:pt x="1" y="476"/>
                  </a:lnTo>
                  <a:cubicBezTo>
                    <a:pt x="1" y="553"/>
                    <a:pt x="56" y="620"/>
                    <a:pt x="133" y="620"/>
                  </a:cubicBezTo>
                  <a:cubicBezTo>
                    <a:pt x="211" y="620"/>
                    <a:pt x="277" y="553"/>
                    <a:pt x="277" y="476"/>
                  </a:cubicBezTo>
                  <a:lnTo>
                    <a:pt x="277" y="133"/>
                  </a:lnTo>
                  <a:cubicBezTo>
                    <a:pt x="277" y="67"/>
                    <a:pt x="211" y="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-1908625" y="4307646"/>
              <a:ext cx="34415" cy="104795"/>
            </a:xfrm>
            <a:custGeom>
              <a:rect b="b" l="l" r="r" t="t"/>
              <a:pathLst>
                <a:path extrusionOk="0" h="609" w="200">
                  <a:moveTo>
                    <a:pt x="100" y="1"/>
                  </a:moveTo>
                  <a:cubicBezTo>
                    <a:pt x="45" y="1"/>
                    <a:pt x="1" y="45"/>
                    <a:pt x="1" y="100"/>
                  </a:cubicBezTo>
                  <a:lnTo>
                    <a:pt x="1" y="509"/>
                  </a:lnTo>
                  <a:cubicBezTo>
                    <a:pt x="1" y="564"/>
                    <a:pt x="45" y="609"/>
                    <a:pt x="100" y="609"/>
                  </a:cubicBezTo>
                  <a:cubicBezTo>
                    <a:pt x="156" y="609"/>
                    <a:pt x="200" y="564"/>
                    <a:pt x="200" y="509"/>
                  </a:cubicBezTo>
                  <a:lnTo>
                    <a:pt x="200" y="100"/>
                  </a:lnTo>
                  <a:cubicBezTo>
                    <a:pt x="200" y="45"/>
                    <a:pt x="156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-1900881" y="4338104"/>
              <a:ext cx="62980" cy="41987"/>
            </a:xfrm>
            <a:custGeom>
              <a:rect b="b" l="l" r="r" t="t"/>
              <a:pathLst>
                <a:path extrusionOk="0" h="244" w="366">
                  <a:moveTo>
                    <a:pt x="122" y="0"/>
                  </a:moveTo>
                  <a:cubicBezTo>
                    <a:pt x="55" y="0"/>
                    <a:pt x="0" y="56"/>
                    <a:pt x="0" y="122"/>
                  </a:cubicBezTo>
                  <a:cubicBezTo>
                    <a:pt x="0" y="188"/>
                    <a:pt x="55" y="244"/>
                    <a:pt x="122" y="244"/>
                  </a:cubicBezTo>
                  <a:lnTo>
                    <a:pt x="365" y="244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-1654982" y="4355139"/>
              <a:ext cx="167087" cy="143341"/>
            </a:xfrm>
            <a:custGeom>
              <a:rect b="b" l="l" r="r" t="t"/>
              <a:pathLst>
                <a:path extrusionOk="0" h="833" w="971">
                  <a:moveTo>
                    <a:pt x="556" y="236"/>
                  </a:moveTo>
                  <a:cubicBezTo>
                    <a:pt x="642" y="236"/>
                    <a:pt x="727" y="306"/>
                    <a:pt x="727" y="410"/>
                  </a:cubicBezTo>
                  <a:cubicBezTo>
                    <a:pt x="727" y="499"/>
                    <a:pt x="650" y="576"/>
                    <a:pt x="562" y="576"/>
                  </a:cubicBezTo>
                  <a:cubicBezTo>
                    <a:pt x="407" y="576"/>
                    <a:pt x="329" y="399"/>
                    <a:pt x="440" y="288"/>
                  </a:cubicBezTo>
                  <a:cubicBezTo>
                    <a:pt x="472" y="253"/>
                    <a:pt x="514" y="236"/>
                    <a:pt x="556" y="236"/>
                  </a:cubicBezTo>
                  <a:close/>
                  <a:moveTo>
                    <a:pt x="548" y="1"/>
                  </a:moveTo>
                  <a:cubicBezTo>
                    <a:pt x="181" y="1"/>
                    <a:pt x="1" y="446"/>
                    <a:pt x="252" y="709"/>
                  </a:cubicBezTo>
                  <a:cubicBezTo>
                    <a:pt x="338" y="794"/>
                    <a:pt x="442" y="833"/>
                    <a:pt x="544" y="833"/>
                  </a:cubicBezTo>
                  <a:cubicBezTo>
                    <a:pt x="758" y="833"/>
                    <a:pt x="963" y="665"/>
                    <a:pt x="971" y="410"/>
                  </a:cubicBezTo>
                  <a:cubicBezTo>
                    <a:pt x="971" y="189"/>
                    <a:pt x="783" y="1"/>
                    <a:pt x="562" y="1"/>
                  </a:cubicBezTo>
                  <a:cubicBezTo>
                    <a:pt x="557" y="1"/>
                    <a:pt x="553" y="1"/>
                    <a:pt x="5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-1689226" y="4330360"/>
              <a:ext cx="228003" cy="194275"/>
            </a:xfrm>
            <a:custGeom>
              <a:rect b="b" l="l" r="r" t="t"/>
              <a:pathLst>
                <a:path extrusionOk="0" h="1129" w="1325">
                  <a:moveTo>
                    <a:pt x="743" y="131"/>
                  </a:moveTo>
                  <a:cubicBezTo>
                    <a:pt x="957" y="131"/>
                    <a:pt x="1162" y="300"/>
                    <a:pt x="1170" y="554"/>
                  </a:cubicBezTo>
                  <a:cubicBezTo>
                    <a:pt x="1170" y="775"/>
                    <a:pt x="982" y="963"/>
                    <a:pt x="761" y="963"/>
                  </a:cubicBezTo>
                  <a:cubicBezTo>
                    <a:pt x="756" y="963"/>
                    <a:pt x="752" y="963"/>
                    <a:pt x="747" y="963"/>
                  </a:cubicBezTo>
                  <a:cubicBezTo>
                    <a:pt x="380" y="963"/>
                    <a:pt x="200" y="518"/>
                    <a:pt x="451" y="256"/>
                  </a:cubicBezTo>
                  <a:cubicBezTo>
                    <a:pt x="537" y="170"/>
                    <a:pt x="641" y="131"/>
                    <a:pt x="743" y="131"/>
                  </a:cubicBezTo>
                  <a:close/>
                  <a:moveTo>
                    <a:pt x="780" y="1"/>
                  </a:moveTo>
                  <a:cubicBezTo>
                    <a:pt x="773" y="1"/>
                    <a:pt x="767" y="1"/>
                    <a:pt x="761" y="1"/>
                  </a:cubicBezTo>
                  <a:cubicBezTo>
                    <a:pt x="756" y="1"/>
                    <a:pt x="751" y="1"/>
                    <a:pt x="747" y="1"/>
                  </a:cubicBezTo>
                  <a:cubicBezTo>
                    <a:pt x="247" y="1"/>
                    <a:pt x="1" y="602"/>
                    <a:pt x="362" y="963"/>
                  </a:cubicBezTo>
                  <a:cubicBezTo>
                    <a:pt x="476" y="1077"/>
                    <a:pt x="617" y="1128"/>
                    <a:pt x="755" y="1128"/>
                  </a:cubicBezTo>
                  <a:cubicBezTo>
                    <a:pt x="1045" y="1128"/>
                    <a:pt x="1324" y="903"/>
                    <a:pt x="1324" y="565"/>
                  </a:cubicBezTo>
                  <a:cubicBezTo>
                    <a:pt x="1324" y="251"/>
                    <a:pt x="1081" y="1"/>
                    <a:pt x="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-1598369" y="4397126"/>
              <a:ext cx="78123" cy="57130"/>
            </a:xfrm>
            <a:custGeom>
              <a:rect b="b" l="l" r="r" t="t"/>
              <a:pathLst>
                <a:path extrusionOk="0" h="332" w="454">
                  <a:moveTo>
                    <a:pt x="233" y="0"/>
                  </a:moveTo>
                  <a:cubicBezTo>
                    <a:pt x="0" y="0"/>
                    <a:pt x="0" y="332"/>
                    <a:pt x="233" y="332"/>
                  </a:cubicBezTo>
                  <a:cubicBezTo>
                    <a:pt x="454" y="332"/>
                    <a:pt x="454" y="0"/>
                    <a:pt x="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-1531774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0" y="0"/>
                  </a:moveTo>
                  <a:cubicBezTo>
                    <a:pt x="752" y="0"/>
                    <a:pt x="752" y="1128"/>
                    <a:pt x="0" y="1128"/>
                  </a:cubicBezTo>
                  <a:lnTo>
                    <a:pt x="33" y="1128"/>
                  </a:lnTo>
                  <a:cubicBezTo>
                    <a:pt x="785" y="1128"/>
                    <a:pt x="785" y="0"/>
                    <a:pt x="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-1554661" y="4330360"/>
              <a:ext cx="127682" cy="194448"/>
            </a:xfrm>
            <a:custGeom>
              <a:rect b="b" l="l" r="r" t="t"/>
              <a:pathLst>
                <a:path extrusionOk="0" h="1130" w="742">
                  <a:moveTo>
                    <a:pt x="153" y="1"/>
                  </a:moveTo>
                  <a:cubicBezTo>
                    <a:pt x="146" y="1"/>
                    <a:pt x="140" y="1"/>
                    <a:pt x="133" y="1"/>
                  </a:cubicBezTo>
                  <a:lnTo>
                    <a:pt x="1" y="1"/>
                  </a:lnTo>
                  <a:cubicBezTo>
                    <a:pt x="741" y="1"/>
                    <a:pt x="741" y="1129"/>
                    <a:pt x="1" y="1129"/>
                  </a:cubicBezTo>
                  <a:lnTo>
                    <a:pt x="133" y="1129"/>
                  </a:lnTo>
                  <a:cubicBezTo>
                    <a:pt x="454" y="1129"/>
                    <a:pt x="708" y="864"/>
                    <a:pt x="697" y="554"/>
                  </a:cubicBezTo>
                  <a:cubicBezTo>
                    <a:pt x="686" y="251"/>
                    <a:pt x="453" y="1"/>
                    <a:pt x="1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-1564125" y="4330532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0" y="0"/>
                  </a:moveTo>
                  <a:cubicBezTo>
                    <a:pt x="752" y="0"/>
                    <a:pt x="752" y="1128"/>
                    <a:pt x="0" y="1128"/>
                  </a:cubicBezTo>
                  <a:lnTo>
                    <a:pt x="56" y="1128"/>
                  </a:lnTo>
                  <a:cubicBezTo>
                    <a:pt x="365" y="1117"/>
                    <a:pt x="609" y="863"/>
                    <a:pt x="609" y="553"/>
                  </a:cubicBezTo>
                  <a:cubicBezTo>
                    <a:pt x="597" y="244"/>
                    <a:pt x="354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-1623148" y="4354279"/>
              <a:ext cx="68659" cy="142652"/>
            </a:xfrm>
            <a:custGeom>
              <a:rect b="b" l="l" r="r" t="t"/>
              <a:pathLst>
                <a:path extrusionOk="0" h="829" w="399">
                  <a:moveTo>
                    <a:pt x="318" y="0"/>
                  </a:moveTo>
                  <a:cubicBezTo>
                    <a:pt x="174" y="0"/>
                    <a:pt x="82" y="108"/>
                    <a:pt x="42" y="246"/>
                  </a:cubicBezTo>
                  <a:lnTo>
                    <a:pt x="42" y="246"/>
                  </a:lnTo>
                  <a:cubicBezTo>
                    <a:pt x="106" y="110"/>
                    <a:pt x="238" y="14"/>
                    <a:pt x="399" y="6"/>
                  </a:cubicBezTo>
                  <a:lnTo>
                    <a:pt x="377" y="6"/>
                  </a:lnTo>
                  <a:cubicBezTo>
                    <a:pt x="356" y="2"/>
                    <a:pt x="336" y="0"/>
                    <a:pt x="318" y="0"/>
                  </a:cubicBezTo>
                  <a:close/>
                  <a:moveTo>
                    <a:pt x="42" y="246"/>
                  </a:moveTo>
                  <a:lnTo>
                    <a:pt x="42" y="246"/>
                  </a:lnTo>
                  <a:cubicBezTo>
                    <a:pt x="18" y="298"/>
                    <a:pt x="4" y="355"/>
                    <a:pt x="1" y="415"/>
                  </a:cubicBezTo>
                  <a:cubicBezTo>
                    <a:pt x="4" y="473"/>
                    <a:pt x="18" y="529"/>
                    <a:pt x="43" y="579"/>
                  </a:cubicBezTo>
                  <a:lnTo>
                    <a:pt x="43" y="579"/>
                  </a:lnTo>
                  <a:cubicBezTo>
                    <a:pt x="12" y="474"/>
                    <a:pt x="12" y="351"/>
                    <a:pt x="42" y="246"/>
                  </a:cubicBezTo>
                  <a:close/>
                  <a:moveTo>
                    <a:pt x="43" y="579"/>
                  </a:moveTo>
                  <a:lnTo>
                    <a:pt x="43" y="579"/>
                  </a:lnTo>
                  <a:cubicBezTo>
                    <a:pt x="84" y="719"/>
                    <a:pt x="177" y="829"/>
                    <a:pt x="325" y="829"/>
                  </a:cubicBezTo>
                  <a:cubicBezTo>
                    <a:pt x="341" y="829"/>
                    <a:pt x="358" y="827"/>
                    <a:pt x="377" y="824"/>
                  </a:cubicBezTo>
                  <a:lnTo>
                    <a:pt x="399" y="824"/>
                  </a:lnTo>
                  <a:cubicBezTo>
                    <a:pt x="239" y="808"/>
                    <a:pt x="107" y="711"/>
                    <a:pt x="43" y="5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-1554661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12" y="0"/>
                  </a:moveTo>
                  <a:lnTo>
                    <a:pt x="12" y="11"/>
                  </a:lnTo>
                  <a:lnTo>
                    <a:pt x="1" y="11"/>
                  </a:lnTo>
                  <a:cubicBezTo>
                    <a:pt x="200" y="22"/>
                    <a:pt x="200" y="321"/>
                    <a:pt x="1" y="343"/>
                  </a:cubicBezTo>
                  <a:lnTo>
                    <a:pt x="12" y="343"/>
                  </a:lnTo>
                  <a:cubicBezTo>
                    <a:pt x="244" y="343"/>
                    <a:pt x="244" y="0"/>
                    <a:pt x="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-1655498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45" y="1"/>
                  </a:moveTo>
                  <a:cubicBezTo>
                    <a:pt x="23" y="56"/>
                    <a:pt x="1" y="112"/>
                    <a:pt x="1" y="167"/>
                  </a:cubicBezTo>
                  <a:lnTo>
                    <a:pt x="1316" y="167"/>
                  </a:lnTo>
                  <a:cubicBezTo>
                    <a:pt x="1316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-1401856" y="4355139"/>
              <a:ext cx="167087" cy="143341"/>
            </a:xfrm>
            <a:custGeom>
              <a:rect b="b" l="l" r="r" t="t"/>
              <a:pathLst>
                <a:path extrusionOk="0" h="833" w="971">
                  <a:moveTo>
                    <a:pt x="566" y="236"/>
                  </a:moveTo>
                  <a:cubicBezTo>
                    <a:pt x="653" y="236"/>
                    <a:pt x="738" y="306"/>
                    <a:pt x="738" y="410"/>
                  </a:cubicBezTo>
                  <a:cubicBezTo>
                    <a:pt x="738" y="499"/>
                    <a:pt x="661" y="576"/>
                    <a:pt x="561" y="576"/>
                  </a:cubicBezTo>
                  <a:cubicBezTo>
                    <a:pt x="417" y="576"/>
                    <a:pt x="340" y="399"/>
                    <a:pt x="451" y="288"/>
                  </a:cubicBezTo>
                  <a:cubicBezTo>
                    <a:pt x="483" y="253"/>
                    <a:pt x="525" y="236"/>
                    <a:pt x="566" y="236"/>
                  </a:cubicBezTo>
                  <a:close/>
                  <a:moveTo>
                    <a:pt x="548" y="1"/>
                  </a:moveTo>
                  <a:cubicBezTo>
                    <a:pt x="192" y="1"/>
                    <a:pt x="0" y="446"/>
                    <a:pt x="263" y="709"/>
                  </a:cubicBezTo>
                  <a:cubicBezTo>
                    <a:pt x="348" y="794"/>
                    <a:pt x="453" y="833"/>
                    <a:pt x="555" y="833"/>
                  </a:cubicBezTo>
                  <a:cubicBezTo>
                    <a:pt x="768" y="833"/>
                    <a:pt x="970" y="665"/>
                    <a:pt x="970" y="410"/>
                  </a:cubicBezTo>
                  <a:cubicBezTo>
                    <a:pt x="970" y="189"/>
                    <a:pt x="793" y="1"/>
                    <a:pt x="561" y="1"/>
                  </a:cubicBezTo>
                  <a:cubicBezTo>
                    <a:pt x="557" y="1"/>
                    <a:pt x="552" y="1"/>
                    <a:pt x="5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-1434723" y="4330360"/>
              <a:ext cx="226626" cy="194275"/>
            </a:xfrm>
            <a:custGeom>
              <a:rect b="b" l="l" r="r" t="t"/>
              <a:pathLst>
                <a:path extrusionOk="0" h="1129" w="1317">
                  <a:moveTo>
                    <a:pt x="746" y="131"/>
                  </a:moveTo>
                  <a:cubicBezTo>
                    <a:pt x="959" y="131"/>
                    <a:pt x="1161" y="300"/>
                    <a:pt x="1161" y="554"/>
                  </a:cubicBezTo>
                  <a:cubicBezTo>
                    <a:pt x="1161" y="775"/>
                    <a:pt x="984" y="963"/>
                    <a:pt x="752" y="963"/>
                  </a:cubicBezTo>
                  <a:cubicBezTo>
                    <a:pt x="748" y="963"/>
                    <a:pt x="743" y="963"/>
                    <a:pt x="739" y="963"/>
                  </a:cubicBezTo>
                  <a:cubicBezTo>
                    <a:pt x="383" y="963"/>
                    <a:pt x="191" y="518"/>
                    <a:pt x="454" y="256"/>
                  </a:cubicBezTo>
                  <a:cubicBezTo>
                    <a:pt x="539" y="170"/>
                    <a:pt x="644" y="131"/>
                    <a:pt x="746" y="131"/>
                  </a:cubicBezTo>
                  <a:close/>
                  <a:moveTo>
                    <a:pt x="772" y="1"/>
                  </a:moveTo>
                  <a:cubicBezTo>
                    <a:pt x="766" y="1"/>
                    <a:pt x="759" y="1"/>
                    <a:pt x="752" y="1"/>
                  </a:cubicBezTo>
                  <a:cubicBezTo>
                    <a:pt x="255" y="1"/>
                    <a:pt x="0" y="598"/>
                    <a:pt x="354" y="963"/>
                  </a:cubicBezTo>
                  <a:cubicBezTo>
                    <a:pt x="468" y="1077"/>
                    <a:pt x="608" y="1128"/>
                    <a:pt x="746" y="1128"/>
                  </a:cubicBezTo>
                  <a:cubicBezTo>
                    <a:pt x="1037" y="1128"/>
                    <a:pt x="1316" y="903"/>
                    <a:pt x="1316" y="565"/>
                  </a:cubicBezTo>
                  <a:cubicBezTo>
                    <a:pt x="1316" y="251"/>
                    <a:pt x="1083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-1343349" y="4397126"/>
              <a:ext cx="78123" cy="57130"/>
            </a:xfrm>
            <a:custGeom>
              <a:rect b="b" l="l" r="r" t="t"/>
              <a:pathLst>
                <a:path extrusionOk="0" h="332" w="454">
                  <a:moveTo>
                    <a:pt x="221" y="0"/>
                  </a:moveTo>
                  <a:cubicBezTo>
                    <a:pt x="0" y="0"/>
                    <a:pt x="0" y="332"/>
                    <a:pt x="221" y="332"/>
                  </a:cubicBezTo>
                  <a:cubicBezTo>
                    <a:pt x="453" y="332"/>
                    <a:pt x="453" y="0"/>
                    <a:pt x="2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-1276755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0" y="0"/>
                  </a:moveTo>
                  <a:cubicBezTo>
                    <a:pt x="752" y="0"/>
                    <a:pt x="752" y="1128"/>
                    <a:pt x="0" y="1128"/>
                  </a:cubicBezTo>
                  <a:lnTo>
                    <a:pt x="44" y="1128"/>
                  </a:lnTo>
                  <a:cubicBezTo>
                    <a:pt x="785" y="1128"/>
                    <a:pt x="785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-1301534" y="4330360"/>
              <a:ext cx="129574" cy="194448"/>
            </a:xfrm>
            <a:custGeom>
              <a:rect b="b" l="l" r="r" t="t"/>
              <a:pathLst>
                <a:path extrusionOk="0" h="1130" w="753">
                  <a:moveTo>
                    <a:pt x="163" y="1"/>
                  </a:moveTo>
                  <a:cubicBezTo>
                    <a:pt x="157" y="1"/>
                    <a:pt x="151" y="1"/>
                    <a:pt x="144" y="1"/>
                  </a:cubicBezTo>
                  <a:lnTo>
                    <a:pt x="0" y="1"/>
                  </a:lnTo>
                  <a:cubicBezTo>
                    <a:pt x="752" y="1"/>
                    <a:pt x="752" y="1129"/>
                    <a:pt x="0" y="1129"/>
                  </a:cubicBezTo>
                  <a:lnTo>
                    <a:pt x="144" y="1129"/>
                  </a:lnTo>
                  <a:cubicBezTo>
                    <a:pt x="454" y="1129"/>
                    <a:pt x="708" y="864"/>
                    <a:pt x="708" y="554"/>
                  </a:cubicBezTo>
                  <a:cubicBezTo>
                    <a:pt x="697" y="251"/>
                    <a:pt x="464" y="1"/>
                    <a:pt x="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-1310999" y="4328467"/>
              <a:ext cx="129402" cy="194448"/>
            </a:xfrm>
            <a:custGeom>
              <a:rect b="b" l="l" r="r" t="t"/>
              <a:pathLst>
                <a:path extrusionOk="0" h="1130" w="752">
                  <a:moveTo>
                    <a:pt x="11" y="1"/>
                  </a:moveTo>
                  <a:cubicBezTo>
                    <a:pt x="7" y="1"/>
                    <a:pt x="4" y="1"/>
                    <a:pt x="0" y="1"/>
                  </a:cubicBezTo>
                  <a:lnTo>
                    <a:pt x="22" y="1"/>
                  </a:lnTo>
                  <a:cubicBezTo>
                    <a:pt x="18" y="1"/>
                    <a:pt x="15" y="1"/>
                    <a:pt x="11" y="1"/>
                  </a:cubicBezTo>
                  <a:close/>
                  <a:moveTo>
                    <a:pt x="75" y="1"/>
                  </a:moveTo>
                  <a:cubicBezTo>
                    <a:pt x="68" y="1"/>
                    <a:pt x="62" y="1"/>
                    <a:pt x="55" y="1"/>
                  </a:cubicBezTo>
                  <a:lnTo>
                    <a:pt x="22" y="1"/>
                  </a:lnTo>
                  <a:cubicBezTo>
                    <a:pt x="752" y="12"/>
                    <a:pt x="745" y="1118"/>
                    <a:pt x="0" y="1129"/>
                  </a:cubicBezTo>
                  <a:lnTo>
                    <a:pt x="55" y="1129"/>
                  </a:lnTo>
                  <a:cubicBezTo>
                    <a:pt x="365" y="1129"/>
                    <a:pt x="619" y="875"/>
                    <a:pt x="619" y="565"/>
                  </a:cubicBezTo>
                  <a:cubicBezTo>
                    <a:pt x="619" y="251"/>
                    <a:pt x="375" y="1"/>
                    <a:pt x="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-1368128" y="4354279"/>
              <a:ext cx="66766" cy="142652"/>
            </a:xfrm>
            <a:custGeom>
              <a:rect b="b" l="l" r="r" t="t"/>
              <a:pathLst>
                <a:path extrusionOk="0" h="829" w="388">
                  <a:moveTo>
                    <a:pt x="306" y="0"/>
                  </a:moveTo>
                  <a:cubicBezTo>
                    <a:pt x="148" y="0"/>
                    <a:pt x="53" y="130"/>
                    <a:pt x="21" y="287"/>
                  </a:cubicBezTo>
                  <a:lnTo>
                    <a:pt x="21" y="287"/>
                  </a:lnTo>
                  <a:cubicBezTo>
                    <a:pt x="73" y="129"/>
                    <a:pt x="220" y="15"/>
                    <a:pt x="387" y="6"/>
                  </a:cubicBezTo>
                  <a:lnTo>
                    <a:pt x="365" y="6"/>
                  </a:lnTo>
                  <a:cubicBezTo>
                    <a:pt x="345" y="2"/>
                    <a:pt x="325" y="0"/>
                    <a:pt x="306" y="0"/>
                  </a:cubicBezTo>
                  <a:close/>
                  <a:moveTo>
                    <a:pt x="21" y="287"/>
                  </a:moveTo>
                  <a:lnTo>
                    <a:pt x="21" y="287"/>
                  </a:lnTo>
                  <a:cubicBezTo>
                    <a:pt x="8" y="327"/>
                    <a:pt x="0" y="370"/>
                    <a:pt x="0" y="415"/>
                  </a:cubicBezTo>
                  <a:cubicBezTo>
                    <a:pt x="0" y="459"/>
                    <a:pt x="8" y="502"/>
                    <a:pt x="22" y="542"/>
                  </a:cubicBezTo>
                  <a:lnTo>
                    <a:pt x="22" y="542"/>
                  </a:lnTo>
                  <a:cubicBezTo>
                    <a:pt x="4" y="459"/>
                    <a:pt x="4" y="369"/>
                    <a:pt x="21" y="287"/>
                  </a:cubicBezTo>
                  <a:close/>
                  <a:moveTo>
                    <a:pt x="22" y="542"/>
                  </a:moveTo>
                  <a:cubicBezTo>
                    <a:pt x="56" y="699"/>
                    <a:pt x="153" y="829"/>
                    <a:pt x="313" y="829"/>
                  </a:cubicBezTo>
                  <a:cubicBezTo>
                    <a:pt x="330" y="829"/>
                    <a:pt x="347" y="827"/>
                    <a:pt x="365" y="824"/>
                  </a:cubicBezTo>
                  <a:lnTo>
                    <a:pt x="387" y="824"/>
                  </a:lnTo>
                  <a:cubicBezTo>
                    <a:pt x="221" y="807"/>
                    <a:pt x="76" y="693"/>
                    <a:pt x="22" y="5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-1301534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22" y="0"/>
                  </a:moveTo>
                  <a:lnTo>
                    <a:pt x="22" y="11"/>
                  </a:lnTo>
                  <a:lnTo>
                    <a:pt x="0" y="11"/>
                  </a:lnTo>
                  <a:cubicBezTo>
                    <a:pt x="210" y="22"/>
                    <a:pt x="210" y="321"/>
                    <a:pt x="0" y="343"/>
                  </a:cubicBezTo>
                  <a:lnTo>
                    <a:pt x="22" y="343"/>
                  </a:lnTo>
                  <a:cubicBezTo>
                    <a:pt x="244" y="343"/>
                    <a:pt x="244" y="0"/>
                    <a:pt x="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-1400479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33" y="1"/>
                  </a:moveTo>
                  <a:cubicBezTo>
                    <a:pt x="11" y="56"/>
                    <a:pt x="0" y="112"/>
                    <a:pt x="0" y="167"/>
                  </a:cubicBezTo>
                  <a:lnTo>
                    <a:pt x="1316" y="167"/>
                  </a:lnTo>
                  <a:cubicBezTo>
                    <a:pt x="1305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-1817252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54" y="244"/>
                  </a:moveTo>
                  <a:cubicBezTo>
                    <a:pt x="775" y="244"/>
                    <a:pt x="775" y="576"/>
                    <a:pt x="554" y="576"/>
                  </a:cubicBezTo>
                  <a:cubicBezTo>
                    <a:pt x="332" y="576"/>
                    <a:pt x="332" y="244"/>
                    <a:pt x="554" y="244"/>
                  </a:cubicBezTo>
                  <a:close/>
                  <a:moveTo>
                    <a:pt x="554" y="1"/>
                  </a:moveTo>
                  <a:cubicBezTo>
                    <a:pt x="189" y="1"/>
                    <a:pt x="1" y="443"/>
                    <a:pt x="255" y="709"/>
                  </a:cubicBezTo>
                  <a:cubicBezTo>
                    <a:pt x="341" y="794"/>
                    <a:pt x="446" y="833"/>
                    <a:pt x="550" y="833"/>
                  </a:cubicBezTo>
                  <a:cubicBezTo>
                    <a:pt x="766" y="833"/>
                    <a:pt x="974" y="665"/>
                    <a:pt x="974" y="410"/>
                  </a:cubicBezTo>
                  <a:cubicBezTo>
                    <a:pt x="974" y="189"/>
                    <a:pt x="786" y="1"/>
                    <a:pt x="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-1850979" y="4330532"/>
              <a:ext cx="226110" cy="194103"/>
            </a:xfrm>
            <a:custGeom>
              <a:rect b="b" l="l" r="r" t="t"/>
              <a:pathLst>
                <a:path extrusionOk="0" h="1128" w="1314">
                  <a:moveTo>
                    <a:pt x="746" y="130"/>
                  </a:moveTo>
                  <a:cubicBezTo>
                    <a:pt x="962" y="130"/>
                    <a:pt x="1170" y="299"/>
                    <a:pt x="1170" y="553"/>
                  </a:cubicBezTo>
                  <a:cubicBezTo>
                    <a:pt x="1170" y="774"/>
                    <a:pt x="982" y="962"/>
                    <a:pt x="750" y="962"/>
                  </a:cubicBezTo>
                  <a:cubicBezTo>
                    <a:pt x="385" y="962"/>
                    <a:pt x="197" y="520"/>
                    <a:pt x="451" y="255"/>
                  </a:cubicBezTo>
                  <a:cubicBezTo>
                    <a:pt x="537" y="169"/>
                    <a:pt x="642" y="130"/>
                    <a:pt x="746" y="130"/>
                  </a:cubicBezTo>
                  <a:close/>
                  <a:moveTo>
                    <a:pt x="736" y="0"/>
                  </a:moveTo>
                  <a:cubicBezTo>
                    <a:pt x="247" y="0"/>
                    <a:pt x="1" y="601"/>
                    <a:pt x="351" y="962"/>
                  </a:cubicBezTo>
                  <a:cubicBezTo>
                    <a:pt x="465" y="1076"/>
                    <a:pt x="606" y="1127"/>
                    <a:pt x="744" y="1127"/>
                  </a:cubicBezTo>
                  <a:cubicBezTo>
                    <a:pt x="1034" y="1127"/>
                    <a:pt x="1314" y="902"/>
                    <a:pt x="1314" y="564"/>
                  </a:cubicBezTo>
                  <a:cubicBezTo>
                    <a:pt x="1314" y="244"/>
                    <a:pt x="1059" y="0"/>
                    <a:pt x="750" y="0"/>
                  </a:cubicBezTo>
                  <a:cubicBezTo>
                    <a:pt x="745" y="0"/>
                    <a:pt x="741" y="0"/>
                    <a:pt x="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-1760122" y="4397126"/>
              <a:ext cx="66766" cy="57302"/>
            </a:xfrm>
            <a:custGeom>
              <a:rect b="b" l="l" r="r" t="t"/>
              <a:pathLst>
                <a:path extrusionOk="0" h="333" w="388">
                  <a:moveTo>
                    <a:pt x="222" y="0"/>
                  </a:moveTo>
                  <a:cubicBezTo>
                    <a:pt x="67" y="0"/>
                    <a:pt x="0" y="177"/>
                    <a:pt x="100" y="288"/>
                  </a:cubicBezTo>
                  <a:cubicBezTo>
                    <a:pt x="134" y="319"/>
                    <a:pt x="175" y="333"/>
                    <a:pt x="215" y="333"/>
                  </a:cubicBezTo>
                  <a:cubicBezTo>
                    <a:pt x="304" y="333"/>
                    <a:pt x="387" y="265"/>
                    <a:pt x="387" y="166"/>
                  </a:cubicBezTo>
                  <a:cubicBezTo>
                    <a:pt x="387" y="67"/>
                    <a:pt x="310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-1693528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45" y="0"/>
                  </a:moveTo>
                  <a:cubicBezTo>
                    <a:pt x="41" y="0"/>
                    <a:pt x="37" y="0"/>
                    <a:pt x="34" y="0"/>
                  </a:cubicBezTo>
                  <a:lnTo>
                    <a:pt x="0" y="0"/>
                  </a:lnTo>
                  <a:cubicBezTo>
                    <a:pt x="752" y="0"/>
                    <a:pt x="752" y="1128"/>
                    <a:pt x="0" y="1128"/>
                  </a:cubicBezTo>
                  <a:lnTo>
                    <a:pt x="34" y="1128"/>
                  </a:lnTo>
                  <a:cubicBezTo>
                    <a:pt x="782" y="1117"/>
                    <a:pt x="786" y="0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-1718307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2" y="0"/>
                  </a:moveTo>
                  <a:cubicBezTo>
                    <a:pt x="8" y="0"/>
                    <a:pt x="4" y="0"/>
                    <a:pt x="1" y="0"/>
                  </a:cubicBezTo>
                  <a:lnTo>
                    <a:pt x="23" y="0"/>
                  </a:lnTo>
                  <a:cubicBezTo>
                    <a:pt x="19" y="0"/>
                    <a:pt x="15" y="0"/>
                    <a:pt x="12" y="0"/>
                  </a:cubicBezTo>
                  <a:close/>
                  <a:moveTo>
                    <a:pt x="23" y="0"/>
                  </a:moveTo>
                  <a:cubicBezTo>
                    <a:pt x="753" y="11"/>
                    <a:pt x="745" y="1117"/>
                    <a:pt x="1" y="1128"/>
                  </a:cubicBezTo>
                  <a:lnTo>
                    <a:pt x="144" y="1128"/>
                  </a:lnTo>
                  <a:cubicBezTo>
                    <a:pt x="454" y="1128"/>
                    <a:pt x="708" y="874"/>
                    <a:pt x="708" y="564"/>
                  </a:cubicBezTo>
                  <a:cubicBezTo>
                    <a:pt x="708" y="243"/>
                    <a:pt x="454" y="0"/>
                    <a:pt x="1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-1727771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0" y="0"/>
                  </a:moveTo>
                  <a:cubicBezTo>
                    <a:pt x="752" y="0"/>
                    <a:pt x="752" y="1128"/>
                    <a:pt x="0" y="1128"/>
                  </a:cubicBezTo>
                  <a:lnTo>
                    <a:pt x="56" y="1128"/>
                  </a:lnTo>
                  <a:cubicBezTo>
                    <a:pt x="365" y="1128"/>
                    <a:pt x="620" y="874"/>
                    <a:pt x="620" y="564"/>
                  </a:cubicBezTo>
                  <a:cubicBezTo>
                    <a:pt x="620" y="243"/>
                    <a:pt x="365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-1797979" y="4355139"/>
              <a:ext cx="79844" cy="141104"/>
            </a:xfrm>
            <a:custGeom>
              <a:rect b="b" l="l" r="r" t="t"/>
              <a:pathLst>
                <a:path extrusionOk="0" h="820" w="464">
                  <a:moveTo>
                    <a:pt x="442" y="1"/>
                  </a:moveTo>
                  <a:cubicBezTo>
                    <a:pt x="431" y="3"/>
                    <a:pt x="420" y="5"/>
                    <a:pt x="409" y="8"/>
                  </a:cubicBezTo>
                  <a:lnTo>
                    <a:pt x="409" y="8"/>
                  </a:lnTo>
                  <a:cubicBezTo>
                    <a:pt x="427" y="4"/>
                    <a:pt x="445" y="2"/>
                    <a:pt x="464" y="1"/>
                  </a:cubicBezTo>
                  <a:close/>
                  <a:moveTo>
                    <a:pt x="409" y="8"/>
                  </a:moveTo>
                  <a:lnTo>
                    <a:pt x="409" y="8"/>
                  </a:lnTo>
                  <a:cubicBezTo>
                    <a:pt x="224" y="43"/>
                    <a:pt x="77" y="208"/>
                    <a:pt x="77" y="410"/>
                  </a:cubicBezTo>
                  <a:cubicBezTo>
                    <a:pt x="77" y="578"/>
                    <a:pt x="190" y="726"/>
                    <a:pt x="344" y="789"/>
                  </a:cubicBezTo>
                  <a:lnTo>
                    <a:pt x="344" y="789"/>
                  </a:lnTo>
                  <a:cubicBezTo>
                    <a:pt x="0" y="636"/>
                    <a:pt x="22" y="102"/>
                    <a:pt x="409" y="8"/>
                  </a:cubicBezTo>
                  <a:close/>
                  <a:moveTo>
                    <a:pt x="344" y="789"/>
                  </a:moveTo>
                  <a:lnTo>
                    <a:pt x="344" y="789"/>
                  </a:lnTo>
                  <a:cubicBezTo>
                    <a:pt x="373" y="802"/>
                    <a:pt x="406" y="812"/>
                    <a:pt x="442" y="819"/>
                  </a:cubicBezTo>
                  <a:lnTo>
                    <a:pt x="464" y="819"/>
                  </a:lnTo>
                  <a:cubicBezTo>
                    <a:pt x="422" y="815"/>
                    <a:pt x="382" y="804"/>
                    <a:pt x="344" y="7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-1718307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23" y="0"/>
                  </a:moveTo>
                  <a:lnTo>
                    <a:pt x="23" y="11"/>
                  </a:lnTo>
                  <a:lnTo>
                    <a:pt x="1" y="11"/>
                  </a:lnTo>
                  <a:cubicBezTo>
                    <a:pt x="211" y="22"/>
                    <a:pt x="211" y="321"/>
                    <a:pt x="1" y="343"/>
                  </a:cubicBezTo>
                  <a:lnTo>
                    <a:pt x="23" y="343"/>
                  </a:lnTo>
                  <a:cubicBezTo>
                    <a:pt x="244" y="343"/>
                    <a:pt x="24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-1817252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34" y="1"/>
                  </a:moveTo>
                  <a:cubicBezTo>
                    <a:pt x="12" y="56"/>
                    <a:pt x="1" y="112"/>
                    <a:pt x="1" y="167"/>
                  </a:cubicBezTo>
                  <a:lnTo>
                    <a:pt x="1317" y="167"/>
                  </a:lnTo>
                  <a:cubicBezTo>
                    <a:pt x="1305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-1562232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53" y="244"/>
                  </a:moveTo>
                  <a:cubicBezTo>
                    <a:pt x="774" y="244"/>
                    <a:pt x="774" y="576"/>
                    <a:pt x="553" y="576"/>
                  </a:cubicBezTo>
                  <a:cubicBezTo>
                    <a:pt x="332" y="576"/>
                    <a:pt x="332" y="244"/>
                    <a:pt x="553" y="244"/>
                  </a:cubicBezTo>
                  <a:close/>
                  <a:moveTo>
                    <a:pt x="553" y="1"/>
                  </a:moveTo>
                  <a:cubicBezTo>
                    <a:pt x="188" y="1"/>
                    <a:pt x="0" y="443"/>
                    <a:pt x="266" y="709"/>
                  </a:cubicBezTo>
                  <a:cubicBezTo>
                    <a:pt x="348" y="794"/>
                    <a:pt x="451" y="833"/>
                    <a:pt x="553" y="833"/>
                  </a:cubicBezTo>
                  <a:cubicBezTo>
                    <a:pt x="766" y="833"/>
                    <a:pt x="973" y="665"/>
                    <a:pt x="973" y="410"/>
                  </a:cubicBezTo>
                  <a:cubicBezTo>
                    <a:pt x="973" y="189"/>
                    <a:pt x="785" y="1"/>
                    <a:pt x="5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5"/>
            <p:cNvSpPr/>
            <p:nvPr/>
          </p:nvSpPr>
          <p:spPr>
            <a:xfrm>
              <a:off x="-1595959" y="4330532"/>
              <a:ext cx="226110" cy="194103"/>
            </a:xfrm>
            <a:custGeom>
              <a:rect b="b" l="l" r="r" t="t"/>
              <a:pathLst>
                <a:path extrusionOk="0" h="1128" w="1314">
                  <a:moveTo>
                    <a:pt x="749" y="130"/>
                  </a:moveTo>
                  <a:cubicBezTo>
                    <a:pt x="962" y="130"/>
                    <a:pt x="1169" y="299"/>
                    <a:pt x="1169" y="553"/>
                  </a:cubicBezTo>
                  <a:cubicBezTo>
                    <a:pt x="1169" y="774"/>
                    <a:pt x="981" y="962"/>
                    <a:pt x="749" y="962"/>
                  </a:cubicBezTo>
                  <a:cubicBezTo>
                    <a:pt x="384" y="962"/>
                    <a:pt x="196" y="520"/>
                    <a:pt x="462" y="255"/>
                  </a:cubicBezTo>
                  <a:cubicBezTo>
                    <a:pt x="544" y="169"/>
                    <a:pt x="647" y="130"/>
                    <a:pt x="749" y="130"/>
                  </a:cubicBezTo>
                  <a:close/>
                  <a:moveTo>
                    <a:pt x="736" y="0"/>
                  </a:moveTo>
                  <a:cubicBezTo>
                    <a:pt x="247" y="0"/>
                    <a:pt x="1" y="601"/>
                    <a:pt x="351" y="962"/>
                  </a:cubicBezTo>
                  <a:cubicBezTo>
                    <a:pt x="465" y="1076"/>
                    <a:pt x="605" y="1127"/>
                    <a:pt x="743" y="1127"/>
                  </a:cubicBezTo>
                  <a:cubicBezTo>
                    <a:pt x="1034" y="1127"/>
                    <a:pt x="1313" y="902"/>
                    <a:pt x="1313" y="564"/>
                  </a:cubicBezTo>
                  <a:cubicBezTo>
                    <a:pt x="1313" y="244"/>
                    <a:pt x="1059" y="0"/>
                    <a:pt x="749" y="0"/>
                  </a:cubicBezTo>
                  <a:cubicBezTo>
                    <a:pt x="745" y="0"/>
                    <a:pt x="740" y="0"/>
                    <a:pt x="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>
              <a:off x="-1505102" y="4396954"/>
              <a:ext cx="68659" cy="57474"/>
            </a:xfrm>
            <a:custGeom>
              <a:rect b="b" l="l" r="r" t="t"/>
              <a:pathLst>
                <a:path extrusionOk="0" h="334" w="399">
                  <a:moveTo>
                    <a:pt x="240" y="0"/>
                  </a:moveTo>
                  <a:cubicBezTo>
                    <a:pt x="234" y="0"/>
                    <a:pt x="228" y="1"/>
                    <a:pt x="221" y="1"/>
                  </a:cubicBezTo>
                  <a:cubicBezTo>
                    <a:pt x="78" y="1"/>
                    <a:pt x="0" y="189"/>
                    <a:pt x="111" y="289"/>
                  </a:cubicBezTo>
                  <a:cubicBezTo>
                    <a:pt x="145" y="320"/>
                    <a:pt x="186" y="334"/>
                    <a:pt x="226" y="334"/>
                  </a:cubicBezTo>
                  <a:cubicBezTo>
                    <a:pt x="314" y="334"/>
                    <a:pt x="398" y="266"/>
                    <a:pt x="398" y="167"/>
                  </a:cubicBezTo>
                  <a:cubicBezTo>
                    <a:pt x="398" y="74"/>
                    <a:pt x="330" y="0"/>
                    <a:pt x="2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-1438508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0" y="0"/>
                  </a:moveTo>
                  <a:cubicBezTo>
                    <a:pt x="741" y="0"/>
                    <a:pt x="741" y="1128"/>
                    <a:pt x="0" y="1128"/>
                  </a:cubicBezTo>
                  <a:lnTo>
                    <a:pt x="33" y="1128"/>
                  </a:lnTo>
                  <a:cubicBezTo>
                    <a:pt x="785" y="1128"/>
                    <a:pt x="785" y="0"/>
                    <a:pt x="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-1461395" y="4328639"/>
              <a:ext cx="127682" cy="194275"/>
            </a:xfrm>
            <a:custGeom>
              <a:rect b="b" l="l" r="r" t="t"/>
              <a:pathLst>
                <a:path extrusionOk="0" h="1129" w="742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lnTo>
                    <a:pt x="22" y="0"/>
                  </a:lnTo>
                  <a:cubicBezTo>
                    <a:pt x="18" y="0"/>
                    <a:pt x="15" y="0"/>
                    <a:pt x="11" y="0"/>
                  </a:cubicBezTo>
                  <a:close/>
                  <a:moveTo>
                    <a:pt x="22" y="0"/>
                  </a:moveTo>
                  <a:cubicBezTo>
                    <a:pt x="741" y="11"/>
                    <a:pt x="734" y="1117"/>
                    <a:pt x="0" y="1128"/>
                  </a:cubicBezTo>
                  <a:lnTo>
                    <a:pt x="133" y="1128"/>
                  </a:lnTo>
                  <a:cubicBezTo>
                    <a:pt x="443" y="1128"/>
                    <a:pt x="697" y="874"/>
                    <a:pt x="697" y="564"/>
                  </a:cubicBezTo>
                  <a:cubicBezTo>
                    <a:pt x="697" y="243"/>
                    <a:pt x="443" y="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-1472752" y="4328639"/>
              <a:ext cx="129402" cy="194275"/>
            </a:xfrm>
            <a:custGeom>
              <a:rect b="b" l="l" r="r" t="t"/>
              <a:pathLst>
                <a:path extrusionOk="0" h="1129" w="752">
                  <a:moveTo>
                    <a:pt x="11" y="0"/>
                  </a:moveTo>
                  <a:cubicBezTo>
                    <a:pt x="7" y="0"/>
                    <a:pt x="4" y="0"/>
                    <a:pt x="0" y="0"/>
                  </a:cubicBezTo>
                  <a:lnTo>
                    <a:pt x="22" y="0"/>
                  </a:lnTo>
                  <a:cubicBezTo>
                    <a:pt x="18" y="0"/>
                    <a:pt x="15" y="0"/>
                    <a:pt x="11" y="0"/>
                  </a:cubicBezTo>
                  <a:close/>
                  <a:moveTo>
                    <a:pt x="22" y="0"/>
                  </a:moveTo>
                  <a:cubicBezTo>
                    <a:pt x="752" y="11"/>
                    <a:pt x="745" y="1117"/>
                    <a:pt x="0" y="1128"/>
                  </a:cubicBezTo>
                  <a:lnTo>
                    <a:pt x="55" y="1128"/>
                  </a:lnTo>
                  <a:cubicBezTo>
                    <a:pt x="365" y="1128"/>
                    <a:pt x="619" y="874"/>
                    <a:pt x="619" y="564"/>
                  </a:cubicBezTo>
                  <a:cubicBezTo>
                    <a:pt x="619" y="243"/>
                    <a:pt x="365" y="0"/>
                    <a:pt x="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-1543648" y="4355139"/>
              <a:ext cx="80532" cy="141104"/>
            </a:xfrm>
            <a:custGeom>
              <a:rect b="b" l="l" r="r" t="t"/>
              <a:pathLst>
                <a:path extrusionOk="0" h="820" w="468">
                  <a:moveTo>
                    <a:pt x="445" y="1"/>
                  </a:moveTo>
                  <a:cubicBezTo>
                    <a:pt x="437" y="2"/>
                    <a:pt x="428" y="4"/>
                    <a:pt x="420" y="6"/>
                  </a:cubicBezTo>
                  <a:lnTo>
                    <a:pt x="420" y="6"/>
                  </a:lnTo>
                  <a:cubicBezTo>
                    <a:pt x="436" y="3"/>
                    <a:pt x="451" y="2"/>
                    <a:pt x="467" y="1"/>
                  </a:cubicBezTo>
                  <a:close/>
                  <a:moveTo>
                    <a:pt x="420" y="6"/>
                  </a:moveTo>
                  <a:cubicBezTo>
                    <a:pt x="223" y="38"/>
                    <a:pt x="80" y="205"/>
                    <a:pt x="80" y="410"/>
                  </a:cubicBezTo>
                  <a:cubicBezTo>
                    <a:pt x="80" y="592"/>
                    <a:pt x="205" y="750"/>
                    <a:pt x="383" y="803"/>
                  </a:cubicBezTo>
                  <a:lnTo>
                    <a:pt x="383" y="803"/>
                  </a:lnTo>
                  <a:cubicBezTo>
                    <a:pt x="1" y="672"/>
                    <a:pt x="13" y="98"/>
                    <a:pt x="420" y="6"/>
                  </a:cubicBezTo>
                  <a:close/>
                  <a:moveTo>
                    <a:pt x="383" y="803"/>
                  </a:moveTo>
                  <a:cubicBezTo>
                    <a:pt x="403" y="809"/>
                    <a:pt x="423" y="815"/>
                    <a:pt x="445" y="819"/>
                  </a:cubicBezTo>
                  <a:lnTo>
                    <a:pt x="467" y="819"/>
                  </a:lnTo>
                  <a:cubicBezTo>
                    <a:pt x="438" y="816"/>
                    <a:pt x="410" y="811"/>
                    <a:pt x="383" y="8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-1463287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23" y="0"/>
                  </a:moveTo>
                  <a:lnTo>
                    <a:pt x="23" y="11"/>
                  </a:lnTo>
                  <a:lnTo>
                    <a:pt x="0" y="11"/>
                  </a:lnTo>
                  <a:cubicBezTo>
                    <a:pt x="199" y="22"/>
                    <a:pt x="199" y="321"/>
                    <a:pt x="0" y="343"/>
                  </a:cubicBezTo>
                  <a:lnTo>
                    <a:pt x="23" y="343"/>
                  </a:lnTo>
                  <a:cubicBezTo>
                    <a:pt x="244" y="343"/>
                    <a:pt x="24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-1562232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45" y="1"/>
                  </a:moveTo>
                  <a:cubicBezTo>
                    <a:pt x="11" y="56"/>
                    <a:pt x="0" y="112"/>
                    <a:pt x="0" y="167"/>
                  </a:cubicBezTo>
                  <a:lnTo>
                    <a:pt x="1316" y="167"/>
                  </a:lnTo>
                  <a:cubicBezTo>
                    <a:pt x="1316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-1320635" y="4387490"/>
              <a:ext cx="181026" cy="59195"/>
            </a:xfrm>
            <a:custGeom>
              <a:rect b="b" l="l" r="r" t="t"/>
              <a:pathLst>
                <a:path extrusionOk="0" h="344" w="1052">
                  <a:moveTo>
                    <a:pt x="1" y="1"/>
                  </a:moveTo>
                  <a:lnTo>
                    <a:pt x="1" y="344"/>
                  </a:lnTo>
                  <a:lnTo>
                    <a:pt x="1051" y="344"/>
                  </a:lnTo>
                  <a:lnTo>
                    <a:pt x="10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-1838073" y="4284760"/>
              <a:ext cx="749742" cy="102902"/>
            </a:xfrm>
            <a:custGeom>
              <a:rect b="b" l="l" r="r" t="t"/>
              <a:pathLst>
                <a:path extrusionOk="0" h="598" w="4357">
                  <a:moveTo>
                    <a:pt x="0" y="1"/>
                  </a:moveTo>
                  <a:lnTo>
                    <a:pt x="0" y="598"/>
                  </a:lnTo>
                  <a:lnTo>
                    <a:pt x="4357" y="598"/>
                  </a:lnTo>
                  <a:lnTo>
                    <a:pt x="4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-1139781" y="4387490"/>
              <a:ext cx="192211" cy="59195"/>
            </a:xfrm>
            <a:custGeom>
              <a:rect b="b" l="l" r="r" t="t"/>
              <a:pathLst>
                <a:path extrusionOk="0" h="344" w="1117">
                  <a:moveTo>
                    <a:pt x="0" y="1"/>
                  </a:moveTo>
                  <a:lnTo>
                    <a:pt x="0" y="344"/>
                  </a:lnTo>
                  <a:lnTo>
                    <a:pt x="1117" y="344"/>
                  </a:lnTo>
                  <a:lnTo>
                    <a:pt x="11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-1088502" y="4284760"/>
              <a:ext cx="192383" cy="102902"/>
            </a:xfrm>
            <a:custGeom>
              <a:rect b="b" l="l" r="r" t="t"/>
              <a:pathLst>
                <a:path extrusionOk="0" h="598" w="1118">
                  <a:moveTo>
                    <a:pt x="1" y="1"/>
                  </a:moveTo>
                  <a:lnTo>
                    <a:pt x="1" y="598"/>
                  </a:lnTo>
                  <a:lnTo>
                    <a:pt x="1118" y="598"/>
                  </a:lnTo>
                  <a:lnTo>
                    <a:pt x="11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-1838073" y="4284760"/>
              <a:ext cx="941952" cy="30630"/>
            </a:xfrm>
            <a:custGeom>
              <a:rect b="b" l="l" r="r" t="t"/>
              <a:pathLst>
                <a:path extrusionOk="0" h="178" w="5474">
                  <a:moveTo>
                    <a:pt x="0" y="1"/>
                  </a:moveTo>
                  <a:lnTo>
                    <a:pt x="0" y="178"/>
                  </a:lnTo>
                  <a:lnTo>
                    <a:pt x="5474" y="178"/>
                  </a:lnTo>
                  <a:lnTo>
                    <a:pt x="5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-1139781" y="4387490"/>
              <a:ext cx="192211" cy="28737"/>
            </a:xfrm>
            <a:custGeom>
              <a:rect b="b" l="l" r="r" t="t"/>
              <a:pathLst>
                <a:path extrusionOk="0" h="167" w="1117">
                  <a:moveTo>
                    <a:pt x="0" y="1"/>
                  </a:moveTo>
                  <a:lnTo>
                    <a:pt x="0" y="167"/>
                  </a:lnTo>
                  <a:lnTo>
                    <a:pt x="1117" y="167"/>
                  </a:lnTo>
                  <a:lnTo>
                    <a:pt x="11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-1320635" y="4446513"/>
              <a:ext cx="158139" cy="28737"/>
            </a:xfrm>
            <a:custGeom>
              <a:rect b="b" l="l" r="r" t="t"/>
              <a:pathLst>
                <a:path extrusionOk="0" h="167" w="919">
                  <a:moveTo>
                    <a:pt x="1" y="1"/>
                  </a:moveTo>
                  <a:lnTo>
                    <a:pt x="1" y="167"/>
                  </a:lnTo>
                  <a:lnTo>
                    <a:pt x="918" y="167"/>
                  </a:lnTo>
                  <a:lnTo>
                    <a:pt x="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-749853" y="4284760"/>
              <a:ext cx="466502" cy="102902"/>
            </a:xfrm>
            <a:custGeom>
              <a:rect b="b" l="l" r="r" t="t"/>
              <a:pathLst>
                <a:path extrusionOk="0" h="598" w="2711">
                  <a:moveTo>
                    <a:pt x="1" y="1"/>
                  </a:moveTo>
                  <a:lnTo>
                    <a:pt x="1" y="598"/>
                  </a:lnTo>
                  <a:lnTo>
                    <a:pt x="2710" y="598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-283521" y="4284760"/>
              <a:ext cx="192211" cy="102902"/>
            </a:xfrm>
            <a:custGeom>
              <a:rect b="b" l="l" r="r" t="t"/>
              <a:pathLst>
                <a:path extrusionOk="0" h="598" w="1117">
                  <a:moveTo>
                    <a:pt x="0" y="1"/>
                  </a:moveTo>
                  <a:lnTo>
                    <a:pt x="0" y="598"/>
                  </a:lnTo>
                  <a:lnTo>
                    <a:pt x="1117" y="598"/>
                  </a:lnTo>
                  <a:lnTo>
                    <a:pt x="11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-749853" y="4284760"/>
              <a:ext cx="658541" cy="30630"/>
            </a:xfrm>
            <a:custGeom>
              <a:rect b="b" l="l" r="r" t="t"/>
              <a:pathLst>
                <a:path extrusionOk="0" h="178" w="3827">
                  <a:moveTo>
                    <a:pt x="1" y="1"/>
                  </a:moveTo>
                  <a:lnTo>
                    <a:pt x="1" y="178"/>
                  </a:lnTo>
                  <a:lnTo>
                    <a:pt x="3827" y="178"/>
                  </a:lnTo>
                  <a:lnTo>
                    <a:pt x="38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-989557" y="4315217"/>
              <a:ext cx="239876" cy="28737"/>
            </a:xfrm>
            <a:custGeom>
              <a:rect b="b" l="l" r="r" t="t"/>
              <a:pathLst>
                <a:path extrusionOk="0" h="167" w="1394">
                  <a:moveTo>
                    <a:pt x="78" y="1"/>
                  </a:moveTo>
                  <a:cubicBezTo>
                    <a:pt x="34" y="1"/>
                    <a:pt x="1" y="45"/>
                    <a:pt x="1" y="89"/>
                  </a:cubicBezTo>
                  <a:cubicBezTo>
                    <a:pt x="1" y="122"/>
                    <a:pt x="34" y="167"/>
                    <a:pt x="78" y="167"/>
                  </a:cubicBezTo>
                  <a:lnTo>
                    <a:pt x="1394" y="167"/>
                  </a:lnTo>
                  <a:lnTo>
                    <a:pt x="13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-190427" y="4315217"/>
              <a:ext cx="253298" cy="28737"/>
            </a:xfrm>
            <a:custGeom>
              <a:rect b="b" l="l" r="r" t="t"/>
              <a:pathLst>
                <a:path extrusionOk="0" h="167" w="1472">
                  <a:moveTo>
                    <a:pt x="89" y="1"/>
                  </a:moveTo>
                  <a:cubicBezTo>
                    <a:pt x="45" y="1"/>
                    <a:pt x="1" y="45"/>
                    <a:pt x="1" y="89"/>
                  </a:cubicBezTo>
                  <a:cubicBezTo>
                    <a:pt x="1" y="122"/>
                    <a:pt x="45" y="167"/>
                    <a:pt x="89" y="167"/>
                  </a:cubicBezTo>
                  <a:lnTo>
                    <a:pt x="1472" y="167"/>
                  </a:lnTo>
                  <a:lnTo>
                    <a:pt x="14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243553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64" y="244"/>
                  </a:moveTo>
                  <a:cubicBezTo>
                    <a:pt x="785" y="244"/>
                    <a:pt x="785" y="576"/>
                    <a:pt x="564" y="576"/>
                  </a:cubicBezTo>
                  <a:cubicBezTo>
                    <a:pt x="332" y="576"/>
                    <a:pt x="332" y="244"/>
                    <a:pt x="564" y="244"/>
                  </a:cubicBezTo>
                  <a:close/>
                  <a:moveTo>
                    <a:pt x="564" y="1"/>
                  </a:moveTo>
                  <a:cubicBezTo>
                    <a:pt x="188" y="1"/>
                    <a:pt x="0" y="443"/>
                    <a:pt x="265" y="709"/>
                  </a:cubicBezTo>
                  <a:cubicBezTo>
                    <a:pt x="351" y="794"/>
                    <a:pt x="455" y="833"/>
                    <a:pt x="557" y="833"/>
                  </a:cubicBezTo>
                  <a:cubicBezTo>
                    <a:pt x="771" y="833"/>
                    <a:pt x="973" y="665"/>
                    <a:pt x="973" y="410"/>
                  </a:cubicBezTo>
                  <a:cubicBezTo>
                    <a:pt x="973" y="189"/>
                    <a:pt x="785" y="1"/>
                    <a:pt x="5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09310" y="4330532"/>
              <a:ext cx="228347" cy="194103"/>
            </a:xfrm>
            <a:custGeom>
              <a:rect b="b" l="l" r="r" t="t"/>
              <a:pathLst>
                <a:path extrusionOk="0" h="1128" w="1327">
                  <a:moveTo>
                    <a:pt x="756" y="130"/>
                  </a:moveTo>
                  <a:cubicBezTo>
                    <a:pt x="970" y="130"/>
                    <a:pt x="1172" y="299"/>
                    <a:pt x="1172" y="553"/>
                  </a:cubicBezTo>
                  <a:cubicBezTo>
                    <a:pt x="1172" y="774"/>
                    <a:pt x="984" y="962"/>
                    <a:pt x="763" y="962"/>
                  </a:cubicBezTo>
                  <a:cubicBezTo>
                    <a:pt x="387" y="962"/>
                    <a:pt x="199" y="520"/>
                    <a:pt x="464" y="255"/>
                  </a:cubicBezTo>
                  <a:cubicBezTo>
                    <a:pt x="550" y="169"/>
                    <a:pt x="654" y="130"/>
                    <a:pt x="756" y="130"/>
                  </a:cubicBezTo>
                  <a:close/>
                  <a:moveTo>
                    <a:pt x="763" y="0"/>
                  </a:moveTo>
                  <a:cubicBezTo>
                    <a:pt x="254" y="0"/>
                    <a:pt x="0" y="597"/>
                    <a:pt x="354" y="962"/>
                  </a:cubicBezTo>
                  <a:cubicBezTo>
                    <a:pt x="471" y="1076"/>
                    <a:pt x="614" y="1127"/>
                    <a:pt x="754" y="1127"/>
                  </a:cubicBezTo>
                  <a:cubicBezTo>
                    <a:pt x="1047" y="1127"/>
                    <a:pt x="1327" y="902"/>
                    <a:pt x="1327" y="564"/>
                  </a:cubicBezTo>
                  <a:cubicBezTo>
                    <a:pt x="1327" y="244"/>
                    <a:pt x="1073" y="0"/>
                    <a:pt x="7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300511" y="4397126"/>
              <a:ext cx="68659" cy="57302"/>
            </a:xfrm>
            <a:custGeom>
              <a:rect b="b" l="l" r="r" t="t"/>
              <a:pathLst>
                <a:path extrusionOk="0" h="333" w="399">
                  <a:moveTo>
                    <a:pt x="233" y="0"/>
                  </a:moveTo>
                  <a:cubicBezTo>
                    <a:pt x="78" y="0"/>
                    <a:pt x="1" y="177"/>
                    <a:pt x="111" y="288"/>
                  </a:cubicBezTo>
                  <a:cubicBezTo>
                    <a:pt x="146" y="319"/>
                    <a:pt x="187" y="333"/>
                    <a:pt x="227" y="333"/>
                  </a:cubicBezTo>
                  <a:cubicBezTo>
                    <a:pt x="315" y="333"/>
                    <a:pt x="399" y="265"/>
                    <a:pt x="399" y="166"/>
                  </a:cubicBezTo>
                  <a:cubicBezTo>
                    <a:pt x="399" y="67"/>
                    <a:pt x="321" y="0"/>
                    <a:pt x="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367105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45" y="0"/>
                  </a:moveTo>
                  <a:cubicBezTo>
                    <a:pt x="41" y="0"/>
                    <a:pt x="38" y="0"/>
                    <a:pt x="34" y="0"/>
                  </a:cubicBezTo>
                  <a:lnTo>
                    <a:pt x="1" y="0"/>
                  </a:lnTo>
                  <a:cubicBezTo>
                    <a:pt x="753" y="0"/>
                    <a:pt x="753" y="1128"/>
                    <a:pt x="1" y="1128"/>
                  </a:cubicBezTo>
                  <a:lnTo>
                    <a:pt x="34" y="1128"/>
                  </a:lnTo>
                  <a:cubicBezTo>
                    <a:pt x="782" y="1117"/>
                    <a:pt x="786" y="0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342498" y="4328467"/>
              <a:ext cx="129402" cy="194448"/>
            </a:xfrm>
            <a:custGeom>
              <a:rect b="b" l="l" r="r" t="t"/>
              <a:pathLst>
                <a:path extrusionOk="0" h="1130" w="752">
                  <a:moveTo>
                    <a:pt x="11" y="1"/>
                  </a:moveTo>
                  <a:cubicBezTo>
                    <a:pt x="7" y="1"/>
                    <a:pt x="4" y="1"/>
                    <a:pt x="0" y="1"/>
                  </a:cubicBezTo>
                  <a:lnTo>
                    <a:pt x="22" y="1"/>
                  </a:lnTo>
                  <a:cubicBezTo>
                    <a:pt x="18" y="1"/>
                    <a:pt x="15" y="1"/>
                    <a:pt x="11" y="1"/>
                  </a:cubicBezTo>
                  <a:close/>
                  <a:moveTo>
                    <a:pt x="163" y="1"/>
                  </a:moveTo>
                  <a:cubicBezTo>
                    <a:pt x="157" y="1"/>
                    <a:pt x="150" y="1"/>
                    <a:pt x="144" y="1"/>
                  </a:cubicBezTo>
                  <a:lnTo>
                    <a:pt x="22" y="1"/>
                  </a:lnTo>
                  <a:cubicBezTo>
                    <a:pt x="752" y="12"/>
                    <a:pt x="745" y="1118"/>
                    <a:pt x="0" y="1129"/>
                  </a:cubicBezTo>
                  <a:lnTo>
                    <a:pt x="144" y="1129"/>
                  </a:lnTo>
                  <a:cubicBezTo>
                    <a:pt x="453" y="1129"/>
                    <a:pt x="708" y="875"/>
                    <a:pt x="708" y="565"/>
                  </a:cubicBezTo>
                  <a:cubicBezTo>
                    <a:pt x="708" y="251"/>
                    <a:pt x="464" y="1"/>
                    <a:pt x="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332862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2" y="0"/>
                  </a:moveTo>
                  <a:cubicBezTo>
                    <a:pt x="8" y="0"/>
                    <a:pt x="4" y="0"/>
                    <a:pt x="1" y="0"/>
                  </a:cubicBezTo>
                  <a:lnTo>
                    <a:pt x="23" y="0"/>
                  </a:lnTo>
                  <a:cubicBezTo>
                    <a:pt x="19" y="0"/>
                    <a:pt x="15" y="0"/>
                    <a:pt x="12" y="0"/>
                  </a:cubicBezTo>
                  <a:close/>
                  <a:moveTo>
                    <a:pt x="23" y="0"/>
                  </a:moveTo>
                  <a:cubicBezTo>
                    <a:pt x="753" y="11"/>
                    <a:pt x="745" y="1117"/>
                    <a:pt x="1" y="1128"/>
                  </a:cubicBezTo>
                  <a:lnTo>
                    <a:pt x="56" y="1128"/>
                  </a:lnTo>
                  <a:cubicBezTo>
                    <a:pt x="366" y="1128"/>
                    <a:pt x="620" y="874"/>
                    <a:pt x="620" y="564"/>
                  </a:cubicBezTo>
                  <a:cubicBezTo>
                    <a:pt x="620" y="243"/>
                    <a:pt x="366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62138" y="4355139"/>
              <a:ext cx="80532" cy="141104"/>
            </a:xfrm>
            <a:custGeom>
              <a:rect b="b" l="l" r="r" t="t"/>
              <a:pathLst>
                <a:path extrusionOk="0" h="820" w="468">
                  <a:moveTo>
                    <a:pt x="445" y="1"/>
                  </a:moveTo>
                  <a:cubicBezTo>
                    <a:pt x="436" y="2"/>
                    <a:pt x="428" y="4"/>
                    <a:pt x="420" y="6"/>
                  </a:cubicBezTo>
                  <a:lnTo>
                    <a:pt x="420" y="6"/>
                  </a:lnTo>
                  <a:cubicBezTo>
                    <a:pt x="435" y="3"/>
                    <a:pt x="451" y="2"/>
                    <a:pt x="467" y="1"/>
                  </a:cubicBezTo>
                  <a:close/>
                  <a:moveTo>
                    <a:pt x="420" y="6"/>
                  </a:moveTo>
                  <a:cubicBezTo>
                    <a:pt x="223" y="38"/>
                    <a:pt x="80" y="205"/>
                    <a:pt x="80" y="410"/>
                  </a:cubicBezTo>
                  <a:cubicBezTo>
                    <a:pt x="80" y="592"/>
                    <a:pt x="205" y="750"/>
                    <a:pt x="383" y="803"/>
                  </a:cubicBezTo>
                  <a:lnTo>
                    <a:pt x="383" y="803"/>
                  </a:lnTo>
                  <a:cubicBezTo>
                    <a:pt x="0" y="672"/>
                    <a:pt x="13" y="98"/>
                    <a:pt x="420" y="6"/>
                  </a:cubicBezTo>
                  <a:close/>
                  <a:moveTo>
                    <a:pt x="383" y="803"/>
                  </a:moveTo>
                  <a:cubicBezTo>
                    <a:pt x="402" y="809"/>
                    <a:pt x="423" y="815"/>
                    <a:pt x="445" y="819"/>
                  </a:cubicBezTo>
                  <a:lnTo>
                    <a:pt x="467" y="819"/>
                  </a:lnTo>
                  <a:cubicBezTo>
                    <a:pt x="438" y="816"/>
                    <a:pt x="410" y="811"/>
                    <a:pt x="383" y="8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344391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22" y="0"/>
                  </a:moveTo>
                  <a:lnTo>
                    <a:pt x="22" y="11"/>
                  </a:lnTo>
                  <a:lnTo>
                    <a:pt x="0" y="11"/>
                  </a:lnTo>
                  <a:cubicBezTo>
                    <a:pt x="199" y="22"/>
                    <a:pt x="199" y="321"/>
                    <a:pt x="0" y="343"/>
                  </a:cubicBezTo>
                  <a:lnTo>
                    <a:pt x="22" y="343"/>
                  </a:lnTo>
                  <a:cubicBezTo>
                    <a:pt x="243" y="343"/>
                    <a:pt x="243" y="0"/>
                    <a:pt x="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43553" y="4387490"/>
              <a:ext cx="226454" cy="28737"/>
            </a:xfrm>
            <a:custGeom>
              <a:rect b="b" l="l" r="r" t="t"/>
              <a:pathLst>
                <a:path extrusionOk="0" h="167" w="1316">
                  <a:moveTo>
                    <a:pt x="44" y="1"/>
                  </a:moveTo>
                  <a:cubicBezTo>
                    <a:pt x="22" y="56"/>
                    <a:pt x="0" y="112"/>
                    <a:pt x="0" y="167"/>
                  </a:cubicBezTo>
                  <a:lnTo>
                    <a:pt x="1316" y="167"/>
                  </a:lnTo>
                  <a:cubicBezTo>
                    <a:pt x="1316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498400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53" y="241"/>
                  </a:moveTo>
                  <a:cubicBezTo>
                    <a:pt x="640" y="241"/>
                    <a:pt x="723" y="306"/>
                    <a:pt x="731" y="410"/>
                  </a:cubicBezTo>
                  <a:cubicBezTo>
                    <a:pt x="731" y="499"/>
                    <a:pt x="653" y="576"/>
                    <a:pt x="554" y="576"/>
                  </a:cubicBezTo>
                  <a:cubicBezTo>
                    <a:pt x="410" y="576"/>
                    <a:pt x="332" y="399"/>
                    <a:pt x="432" y="288"/>
                  </a:cubicBezTo>
                  <a:cubicBezTo>
                    <a:pt x="468" y="256"/>
                    <a:pt x="511" y="241"/>
                    <a:pt x="553" y="241"/>
                  </a:cubicBezTo>
                  <a:close/>
                  <a:moveTo>
                    <a:pt x="554" y="1"/>
                  </a:moveTo>
                  <a:cubicBezTo>
                    <a:pt x="189" y="1"/>
                    <a:pt x="1" y="443"/>
                    <a:pt x="266" y="709"/>
                  </a:cubicBezTo>
                  <a:cubicBezTo>
                    <a:pt x="348" y="794"/>
                    <a:pt x="451" y="833"/>
                    <a:pt x="553" y="833"/>
                  </a:cubicBezTo>
                  <a:cubicBezTo>
                    <a:pt x="766" y="833"/>
                    <a:pt x="974" y="665"/>
                    <a:pt x="974" y="410"/>
                  </a:cubicBezTo>
                  <a:cubicBezTo>
                    <a:pt x="974" y="189"/>
                    <a:pt x="786" y="1"/>
                    <a:pt x="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64673" y="4330532"/>
              <a:ext cx="226110" cy="194103"/>
            </a:xfrm>
            <a:custGeom>
              <a:rect b="b" l="l" r="r" t="t"/>
              <a:pathLst>
                <a:path extrusionOk="0" h="1128" w="1314">
                  <a:moveTo>
                    <a:pt x="749" y="130"/>
                  </a:moveTo>
                  <a:cubicBezTo>
                    <a:pt x="962" y="130"/>
                    <a:pt x="1170" y="299"/>
                    <a:pt x="1170" y="553"/>
                  </a:cubicBezTo>
                  <a:cubicBezTo>
                    <a:pt x="1170" y="774"/>
                    <a:pt x="982" y="962"/>
                    <a:pt x="750" y="962"/>
                  </a:cubicBezTo>
                  <a:cubicBezTo>
                    <a:pt x="385" y="962"/>
                    <a:pt x="197" y="520"/>
                    <a:pt x="462" y="255"/>
                  </a:cubicBezTo>
                  <a:cubicBezTo>
                    <a:pt x="544" y="169"/>
                    <a:pt x="647" y="130"/>
                    <a:pt x="749" y="130"/>
                  </a:cubicBezTo>
                  <a:close/>
                  <a:moveTo>
                    <a:pt x="736" y="0"/>
                  </a:moveTo>
                  <a:cubicBezTo>
                    <a:pt x="248" y="0"/>
                    <a:pt x="1" y="601"/>
                    <a:pt x="352" y="962"/>
                  </a:cubicBezTo>
                  <a:cubicBezTo>
                    <a:pt x="466" y="1076"/>
                    <a:pt x="606" y="1127"/>
                    <a:pt x="744" y="1127"/>
                  </a:cubicBezTo>
                  <a:cubicBezTo>
                    <a:pt x="1034" y="1127"/>
                    <a:pt x="1314" y="902"/>
                    <a:pt x="1314" y="564"/>
                  </a:cubicBezTo>
                  <a:cubicBezTo>
                    <a:pt x="1314" y="244"/>
                    <a:pt x="1059" y="0"/>
                    <a:pt x="750" y="0"/>
                  </a:cubicBezTo>
                  <a:cubicBezTo>
                    <a:pt x="745" y="0"/>
                    <a:pt x="741" y="0"/>
                    <a:pt x="7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555530" y="4397126"/>
              <a:ext cx="68659" cy="57302"/>
            </a:xfrm>
            <a:custGeom>
              <a:rect b="b" l="l" r="r" t="t"/>
              <a:pathLst>
                <a:path extrusionOk="0" h="333" w="399">
                  <a:moveTo>
                    <a:pt x="222" y="0"/>
                  </a:moveTo>
                  <a:cubicBezTo>
                    <a:pt x="78" y="0"/>
                    <a:pt x="0" y="177"/>
                    <a:pt x="111" y="288"/>
                  </a:cubicBezTo>
                  <a:cubicBezTo>
                    <a:pt x="142" y="319"/>
                    <a:pt x="182" y="333"/>
                    <a:pt x="221" y="333"/>
                  </a:cubicBezTo>
                  <a:cubicBezTo>
                    <a:pt x="309" y="333"/>
                    <a:pt x="399" y="265"/>
                    <a:pt x="399" y="166"/>
                  </a:cubicBezTo>
                  <a:cubicBezTo>
                    <a:pt x="388" y="67"/>
                    <a:pt x="321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622124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1" y="0"/>
                  </a:moveTo>
                  <a:cubicBezTo>
                    <a:pt x="752" y="0"/>
                    <a:pt x="752" y="1128"/>
                    <a:pt x="1" y="1128"/>
                  </a:cubicBezTo>
                  <a:lnTo>
                    <a:pt x="34" y="1128"/>
                  </a:lnTo>
                  <a:cubicBezTo>
                    <a:pt x="786" y="1128"/>
                    <a:pt x="786" y="0"/>
                    <a:pt x="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597345" y="4328467"/>
              <a:ext cx="129574" cy="194448"/>
            </a:xfrm>
            <a:custGeom>
              <a:rect b="b" l="l" r="r" t="t"/>
              <a:pathLst>
                <a:path extrusionOk="0" h="1130" w="753">
                  <a:moveTo>
                    <a:pt x="12" y="1"/>
                  </a:moveTo>
                  <a:cubicBezTo>
                    <a:pt x="8" y="1"/>
                    <a:pt x="4" y="1"/>
                    <a:pt x="1" y="1"/>
                  </a:cubicBezTo>
                  <a:lnTo>
                    <a:pt x="23" y="1"/>
                  </a:lnTo>
                  <a:cubicBezTo>
                    <a:pt x="19" y="1"/>
                    <a:pt x="15" y="1"/>
                    <a:pt x="12" y="1"/>
                  </a:cubicBezTo>
                  <a:close/>
                  <a:moveTo>
                    <a:pt x="164" y="1"/>
                  </a:moveTo>
                  <a:cubicBezTo>
                    <a:pt x="157" y="1"/>
                    <a:pt x="151" y="1"/>
                    <a:pt x="145" y="1"/>
                  </a:cubicBezTo>
                  <a:lnTo>
                    <a:pt x="23" y="1"/>
                  </a:lnTo>
                  <a:cubicBezTo>
                    <a:pt x="753" y="12"/>
                    <a:pt x="745" y="1118"/>
                    <a:pt x="1" y="1129"/>
                  </a:cubicBezTo>
                  <a:lnTo>
                    <a:pt x="145" y="1129"/>
                  </a:lnTo>
                  <a:cubicBezTo>
                    <a:pt x="454" y="1129"/>
                    <a:pt x="708" y="875"/>
                    <a:pt x="708" y="565"/>
                  </a:cubicBezTo>
                  <a:cubicBezTo>
                    <a:pt x="708" y="251"/>
                    <a:pt x="465" y="1"/>
                    <a:pt x="1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587881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lnTo>
                    <a:pt x="22" y="0"/>
                  </a:lnTo>
                  <a:cubicBezTo>
                    <a:pt x="19" y="0"/>
                    <a:pt x="15" y="0"/>
                    <a:pt x="11" y="0"/>
                  </a:cubicBezTo>
                  <a:close/>
                  <a:moveTo>
                    <a:pt x="22" y="0"/>
                  </a:moveTo>
                  <a:cubicBezTo>
                    <a:pt x="752" y="11"/>
                    <a:pt x="745" y="1117"/>
                    <a:pt x="0" y="1128"/>
                  </a:cubicBezTo>
                  <a:lnTo>
                    <a:pt x="56" y="1128"/>
                  </a:lnTo>
                  <a:cubicBezTo>
                    <a:pt x="365" y="1128"/>
                    <a:pt x="620" y="874"/>
                    <a:pt x="620" y="564"/>
                  </a:cubicBezTo>
                  <a:cubicBezTo>
                    <a:pt x="620" y="243"/>
                    <a:pt x="365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517673" y="4355139"/>
              <a:ext cx="79844" cy="141104"/>
            </a:xfrm>
            <a:custGeom>
              <a:rect b="b" l="l" r="r" t="t"/>
              <a:pathLst>
                <a:path extrusionOk="0" h="820" w="464">
                  <a:moveTo>
                    <a:pt x="442" y="1"/>
                  </a:moveTo>
                  <a:cubicBezTo>
                    <a:pt x="431" y="3"/>
                    <a:pt x="420" y="5"/>
                    <a:pt x="409" y="8"/>
                  </a:cubicBezTo>
                  <a:lnTo>
                    <a:pt x="409" y="8"/>
                  </a:lnTo>
                  <a:cubicBezTo>
                    <a:pt x="427" y="4"/>
                    <a:pt x="445" y="2"/>
                    <a:pt x="464" y="1"/>
                  </a:cubicBezTo>
                  <a:close/>
                  <a:moveTo>
                    <a:pt x="409" y="8"/>
                  </a:moveTo>
                  <a:cubicBezTo>
                    <a:pt x="224" y="43"/>
                    <a:pt x="77" y="208"/>
                    <a:pt x="77" y="410"/>
                  </a:cubicBezTo>
                  <a:cubicBezTo>
                    <a:pt x="77" y="578"/>
                    <a:pt x="190" y="726"/>
                    <a:pt x="344" y="789"/>
                  </a:cubicBezTo>
                  <a:lnTo>
                    <a:pt x="344" y="789"/>
                  </a:lnTo>
                  <a:cubicBezTo>
                    <a:pt x="0" y="636"/>
                    <a:pt x="22" y="102"/>
                    <a:pt x="409" y="8"/>
                  </a:cubicBezTo>
                  <a:close/>
                  <a:moveTo>
                    <a:pt x="344" y="789"/>
                  </a:moveTo>
                  <a:lnTo>
                    <a:pt x="344" y="789"/>
                  </a:lnTo>
                  <a:cubicBezTo>
                    <a:pt x="373" y="802"/>
                    <a:pt x="406" y="812"/>
                    <a:pt x="442" y="819"/>
                  </a:cubicBezTo>
                  <a:lnTo>
                    <a:pt x="464" y="819"/>
                  </a:lnTo>
                  <a:cubicBezTo>
                    <a:pt x="422" y="815"/>
                    <a:pt x="382" y="804"/>
                    <a:pt x="344" y="7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597345" y="4395234"/>
              <a:ext cx="42159" cy="59023"/>
            </a:xfrm>
            <a:custGeom>
              <a:rect b="b" l="l" r="r" t="t"/>
              <a:pathLst>
                <a:path extrusionOk="0" h="343" w="245">
                  <a:moveTo>
                    <a:pt x="23" y="0"/>
                  </a:moveTo>
                  <a:lnTo>
                    <a:pt x="23" y="11"/>
                  </a:lnTo>
                  <a:lnTo>
                    <a:pt x="1" y="11"/>
                  </a:lnTo>
                  <a:cubicBezTo>
                    <a:pt x="200" y="22"/>
                    <a:pt x="200" y="321"/>
                    <a:pt x="1" y="343"/>
                  </a:cubicBezTo>
                  <a:lnTo>
                    <a:pt x="23" y="343"/>
                  </a:lnTo>
                  <a:cubicBezTo>
                    <a:pt x="244" y="343"/>
                    <a:pt x="24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498400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34" y="1"/>
                  </a:moveTo>
                  <a:cubicBezTo>
                    <a:pt x="12" y="56"/>
                    <a:pt x="1" y="112"/>
                    <a:pt x="1" y="167"/>
                  </a:cubicBezTo>
                  <a:lnTo>
                    <a:pt x="1317" y="167"/>
                  </a:lnTo>
                  <a:cubicBezTo>
                    <a:pt x="1306" y="112"/>
                    <a:pt x="1295" y="56"/>
                    <a:pt x="1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81800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58" y="236"/>
                  </a:moveTo>
                  <a:cubicBezTo>
                    <a:pt x="644" y="236"/>
                    <a:pt x="730" y="306"/>
                    <a:pt x="730" y="410"/>
                  </a:cubicBezTo>
                  <a:cubicBezTo>
                    <a:pt x="730" y="499"/>
                    <a:pt x="653" y="576"/>
                    <a:pt x="553" y="576"/>
                  </a:cubicBezTo>
                  <a:cubicBezTo>
                    <a:pt x="409" y="576"/>
                    <a:pt x="332" y="399"/>
                    <a:pt x="442" y="288"/>
                  </a:cubicBezTo>
                  <a:cubicBezTo>
                    <a:pt x="475" y="253"/>
                    <a:pt x="517" y="236"/>
                    <a:pt x="558" y="236"/>
                  </a:cubicBezTo>
                  <a:close/>
                  <a:moveTo>
                    <a:pt x="553" y="1"/>
                  </a:moveTo>
                  <a:cubicBezTo>
                    <a:pt x="188" y="1"/>
                    <a:pt x="0" y="443"/>
                    <a:pt x="266" y="709"/>
                  </a:cubicBezTo>
                  <a:cubicBezTo>
                    <a:pt x="348" y="794"/>
                    <a:pt x="451" y="833"/>
                    <a:pt x="553" y="833"/>
                  </a:cubicBezTo>
                  <a:cubicBezTo>
                    <a:pt x="766" y="833"/>
                    <a:pt x="973" y="665"/>
                    <a:pt x="973" y="410"/>
                  </a:cubicBezTo>
                  <a:cubicBezTo>
                    <a:pt x="973" y="189"/>
                    <a:pt x="785" y="1"/>
                    <a:pt x="5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49449" y="4330360"/>
              <a:ext cx="227831" cy="193759"/>
            </a:xfrm>
            <a:custGeom>
              <a:rect b="b" l="l" r="r" t="t"/>
              <a:pathLst>
                <a:path extrusionOk="0" h="1126" w="1324">
                  <a:moveTo>
                    <a:pt x="741" y="131"/>
                  </a:moveTo>
                  <a:cubicBezTo>
                    <a:pt x="954" y="131"/>
                    <a:pt x="1161" y="300"/>
                    <a:pt x="1161" y="554"/>
                  </a:cubicBezTo>
                  <a:cubicBezTo>
                    <a:pt x="1161" y="775"/>
                    <a:pt x="973" y="963"/>
                    <a:pt x="741" y="963"/>
                  </a:cubicBezTo>
                  <a:cubicBezTo>
                    <a:pt x="376" y="963"/>
                    <a:pt x="188" y="521"/>
                    <a:pt x="454" y="256"/>
                  </a:cubicBezTo>
                  <a:cubicBezTo>
                    <a:pt x="536" y="170"/>
                    <a:pt x="639" y="131"/>
                    <a:pt x="741" y="131"/>
                  </a:cubicBezTo>
                  <a:close/>
                  <a:moveTo>
                    <a:pt x="761" y="1"/>
                  </a:moveTo>
                  <a:cubicBezTo>
                    <a:pt x="755" y="1"/>
                    <a:pt x="748" y="1"/>
                    <a:pt x="741" y="1"/>
                  </a:cubicBezTo>
                  <a:cubicBezTo>
                    <a:pt x="243" y="1"/>
                    <a:pt x="0" y="609"/>
                    <a:pt x="365" y="963"/>
                  </a:cubicBezTo>
                  <a:cubicBezTo>
                    <a:pt x="477" y="1075"/>
                    <a:pt x="615" y="1125"/>
                    <a:pt x="751" y="1125"/>
                  </a:cubicBezTo>
                  <a:cubicBezTo>
                    <a:pt x="1042" y="1125"/>
                    <a:pt x="1324" y="894"/>
                    <a:pt x="1316" y="554"/>
                  </a:cubicBezTo>
                  <a:cubicBezTo>
                    <a:pt x="1305" y="240"/>
                    <a:pt x="1062" y="1"/>
                    <a:pt x="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138758" y="4397126"/>
              <a:ext cx="68659" cy="57302"/>
            </a:xfrm>
            <a:custGeom>
              <a:rect b="b" l="l" r="r" t="t"/>
              <a:pathLst>
                <a:path extrusionOk="0" h="333" w="399">
                  <a:moveTo>
                    <a:pt x="222" y="0"/>
                  </a:moveTo>
                  <a:cubicBezTo>
                    <a:pt x="78" y="0"/>
                    <a:pt x="1" y="177"/>
                    <a:pt x="111" y="288"/>
                  </a:cubicBezTo>
                  <a:cubicBezTo>
                    <a:pt x="142" y="319"/>
                    <a:pt x="182" y="333"/>
                    <a:pt x="222" y="333"/>
                  </a:cubicBezTo>
                  <a:cubicBezTo>
                    <a:pt x="310" y="333"/>
                    <a:pt x="399" y="265"/>
                    <a:pt x="399" y="166"/>
                  </a:cubicBezTo>
                  <a:cubicBezTo>
                    <a:pt x="399" y="67"/>
                    <a:pt x="322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205352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1" y="0"/>
                  </a:moveTo>
                  <a:cubicBezTo>
                    <a:pt x="742" y="0"/>
                    <a:pt x="742" y="1128"/>
                    <a:pt x="1" y="1128"/>
                  </a:cubicBezTo>
                  <a:lnTo>
                    <a:pt x="34" y="1128"/>
                  </a:lnTo>
                  <a:cubicBezTo>
                    <a:pt x="786" y="1128"/>
                    <a:pt x="786" y="0"/>
                    <a:pt x="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180745" y="4330360"/>
              <a:ext cx="129574" cy="194448"/>
            </a:xfrm>
            <a:custGeom>
              <a:rect b="b" l="l" r="r" t="t"/>
              <a:pathLst>
                <a:path extrusionOk="0" h="1130" w="753">
                  <a:moveTo>
                    <a:pt x="163" y="1"/>
                  </a:moveTo>
                  <a:cubicBezTo>
                    <a:pt x="156" y="1"/>
                    <a:pt x="150" y="1"/>
                    <a:pt x="144" y="1"/>
                  </a:cubicBezTo>
                  <a:lnTo>
                    <a:pt x="0" y="1"/>
                  </a:lnTo>
                  <a:cubicBezTo>
                    <a:pt x="752" y="1"/>
                    <a:pt x="752" y="1129"/>
                    <a:pt x="0" y="1129"/>
                  </a:cubicBezTo>
                  <a:lnTo>
                    <a:pt x="144" y="1129"/>
                  </a:lnTo>
                  <a:cubicBezTo>
                    <a:pt x="454" y="1129"/>
                    <a:pt x="708" y="864"/>
                    <a:pt x="708" y="554"/>
                  </a:cubicBezTo>
                  <a:cubicBezTo>
                    <a:pt x="697" y="251"/>
                    <a:pt x="453" y="1"/>
                    <a:pt x="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171108" y="4330532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" y="0"/>
                  </a:moveTo>
                  <a:cubicBezTo>
                    <a:pt x="753" y="0"/>
                    <a:pt x="753" y="1128"/>
                    <a:pt x="1" y="1128"/>
                  </a:cubicBezTo>
                  <a:lnTo>
                    <a:pt x="56" y="1128"/>
                  </a:lnTo>
                  <a:cubicBezTo>
                    <a:pt x="366" y="1117"/>
                    <a:pt x="620" y="863"/>
                    <a:pt x="620" y="553"/>
                  </a:cubicBezTo>
                  <a:cubicBezTo>
                    <a:pt x="609" y="244"/>
                    <a:pt x="366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100728" y="4355139"/>
              <a:ext cx="80188" cy="141104"/>
            </a:xfrm>
            <a:custGeom>
              <a:rect b="b" l="l" r="r" t="t"/>
              <a:pathLst>
                <a:path extrusionOk="0" h="820" w="466">
                  <a:moveTo>
                    <a:pt x="443" y="1"/>
                  </a:moveTo>
                  <a:cubicBezTo>
                    <a:pt x="432" y="3"/>
                    <a:pt x="421" y="5"/>
                    <a:pt x="411" y="8"/>
                  </a:cubicBezTo>
                  <a:lnTo>
                    <a:pt x="411" y="8"/>
                  </a:lnTo>
                  <a:cubicBezTo>
                    <a:pt x="429" y="4"/>
                    <a:pt x="447" y="2"/>
                    <a:pt x="465" y="1"/>
                  </a:cubicBezTo>
                  <a:close/>
                  <a:moveTo>
                    <a:pt x="411" y="8"/>
                  </a:moveTo>
                  <a:cubicBezTo>
                    <a:pt x="225" y="43"/>
                    <a:pt x="78" y="208"/>
                    <a:pt x="78" y="410"/>
                  </a:cubicBezTo>
                  <a:cubicBezTo>
                    <a:pt x="78" y="592"/>
                    <a:pt x="203" y="750"/>
                    <a:pt x="381" y="803"/>
                  </a:cubicBezTo>
                  <a:lnTo>
                    <a:pt x="381" y="803"/>
                  </a:lnTo>
                  <a:cubicBezTo>
                    <a:pt x="1" y="673"/>
                    <a:pt x="11" y="105"/>
                    <a:pt x="411" y="8"/>
                  </a:cubicBezTo>
                  <a:close/>
                  <a:moveTo>
                    <a:pt x="381" y="803"/>
                  </a:moveTo>
                  <a:cubicBezTo>
                    <a:pt x="400" y="809"/>
                    <a:pt x="421" y="815"/>
                    <a:pt x="443" y="819"/>
                  </a:cubicBezTo>
                  <a:lnTo>
                    <a:pt x="465" y="819"/>
                  </a:lnTo>
                  <a:cubicBezTo>
                    <a:pt x="436" y="816"/>
                    <a:pt x="408" y="811"/>
                    <a:pt x="381" y="8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180745" y="4395234"/>
              <a:ext cx="41987" cy="59023"/>
            </a:xfrm>
            <a:custGeom>
              <a:rect b="b" l="l" r="r" t="t"/>
              <a:pathLst>
                <a:path extrusionOk="0" h="343" w="244">
                  <a:moveTo>
                    <a:pt x="22" y="0"/>
                  </a:moveTo>
                  <a:lnTo>
                    <a:pt x="22" y="11"/>
                  </a:lnTo>
                  <a:lnTo>
                    <a:pt x="0" y="11"/>
                  </a:lnTo>
                  <a:cubicBezTo>
                    <a:pt x="199" y="22"/>
                    <a:pt x="199" y="321"/>
                    <a:pt x="0" y="343"/>
                  </a:cubicBezTo>
                  <a:lnTo>
                    <a:pt x="22" y="343"/>
                  </a:lnTo>
                  <a:cubicBezTo>
                    <a:pt x="243" y="343"/>
                    <a:pt x="243" y="0"/>
                    <a:pt x="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81800" y="4387490"/>
              <a:ext cx="226626" cy="28737"/>
            </a:xfrm>
            <a:custGeom>
              <a:rect b="b" l="l" r="r" t="t"/>
              <a:pathLst>
                <a:path extrusionOk="0" h="167" w="1317">
                  <a:moveTo>
                    <a:pt x="33" y="1"/>
                  </a:moveTo>
                  <a:cubicBezTo>
                    <a:pt x="11" y="56"/>
                    <a:pt x="0" y="112"/>
                    <a:pt x="0" y="167"/>
                  </a:cubicBezTo>
                  <a:lnTo>
                    <a:pt x="1316" y="167"/>
                  </a:lnTo>
                  <a:cubicBezTo>
                    <a:pt x="1305" y="112"/>
                    <a:pt x="1294" y="56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336647" y="4355139"/>
              <a:ext cx="167603" cy="143341"/>
            </a:xfrm>
            <a:custGeom>
              <a:rect b="b" l="l" r="r" t="t"/>
              <a:pathLst>
                <a:path extrusionOk="0" h="833" w="974">
                  <a:moveTo>
                    <a:pt x="553" y="236"/>
                  </a:moveTo>
                  <a:cubicBezTo>
                    <a:pt x="639" y="236"/>
                    <a:pt x="720" y="306"/>
                    <a:pt x="720" y="410"/>
                  </a:cubicBezTo>
                  <a:cubicBezTo>
                    <a:pt x="720" y="499"/>
                    <a:pt x="653" y="576"/>
                    <a:pt x="554" y="576"/>
                  </a:cubicBezTo>
                  <a:cubicBezTo>
                    <a:pt x="410" y="576"/>
                    <a:pt x="333" y="399"/>
                    <a:pt x="432" y="288"/>
                  </a:cubicBezTo>
                  <a:cubicBezTo>
                    <a:pt x="468" y="253"/>
                    <a:pt x="511" y="236"/>
                    <a:pt x="553" y="236"/>
                  </a:cubicBezTo>
                  <a:close/>
                  <a:moveTo>
                    <a:pt x="554" y="1"/>
                  </a:moveTo>
                  <a:cubicBezTo>
                    <a:pt x="189" y="1"/>
                    <a:pt x="1" y="443"/>
                    <a:pt x="266" y="709"/>
                  </a:cubicBezTo>
                  <a:cubicBezTo>
                    <a:pt x="348" y="794"/>
                    <a:pt x="451" y="833"/>
                    <a:pt x="553" y="833"/>
                  </a:cubicBezTo>
                  <a:cubicBezTo>
                    <a:pt x="766" y="833"/>
                    <a:pt x="974" y="665"/>
                    <a:pt x="974" y="410"/>
                  </a:cubicBezTo>
                  <a:cubicBezTo>
                    <a:pt x="974" y="189"/>
                    <a:pt x="786" y="1"/>
                    <a:pt x="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302404" y="4330532"/>
              <a:ext cx="226626" cy="194103"/>
            </a:xfrm>
            <a:custGeom>
              <a:rect b="b" l="l" r="r" t="t"/>
              <a:pathLst>
                <a:path extrusionOk="0" h="1128" w="1317">
                  <a:moveTo>
                    <a:pt x="752" y="130"/>
                  </a:moveTo>
                  <a:cubicBezTo>
                    <a:pt x="965" y="130"/>
                    <a:pt x="1173" y="299"/>
                    <a:pt x="1173" y="553"/>
                  </a:cubicBezTo>
                  <a:cubicBezTo>
                    <a:pt x="1173" y="774"/>
                    <a:pt x="985" y="962"/>
                    <a:pt x="753" y="962"/>
                  </a:cubicBezTo>
                  <a:cubicBezTo>
                    <a:pt x="388" y="962"/>
                    <a:pt x="200" y="520"/>
                    <a:pt x="465" y="255"/>
                  </a:cubicBezTo>
                  <a:cubicBezTo>
                    <a:pt x="547" y="169"/>
                    <a:pt x="650" y="130"/>
                    <a:pt x="752" y="130"/>
                  </a:cubicBezTo>
                  <a:close/>
                  <a:moveTo>
                    <a:pt x="753" y="0"/>
                  </a:moveTo>
                  <a:cubicBezTo>
                    <a:pt x="255" y="0"/>
                    <a:pt x="1" y="597"/>
                    <a:pt x="355" y="962"/>
                  </a:cubicBezTo>
                  <a:cubicBezTo>
                    <a:pt x="469" y="1076"/>
                    <a:pt x="609" y="1127"/>
                    <a:pt x="747" y="1127"/>
                  </a:cubicBezTo>
                  <a:cubicBezTo>
                    <a:pt x="1037" y="1127"/>
                    <a:pt x="1317" y="902"/>
                    <a:pt x="1317" y="564"/>
                  </a:cubicBezTo>
                  <a:cubicBezTo>
                    <a:pt x="1317" y="244"/>
                    <a:pt x="1062" y="0"/>
                    <a:pt x="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393777" y="4397126"/>
              <a:ext cx="66766" cy="57302"/>
            </a:xfrm>
            <a:custGeom>
              <a:rect b="b" l="l" r="r" t="t"/>
              <a:pathLst>
                <a:path extrusionOk="0" h="333" w="388">
                  <a:moveTo>
                    <a:pt x="222" y="0"/>
                  </a:moveTo>
                  <a:cubicBezTo>
                    <a:pt x="78" y="0"/>
                    <a:pt x="1" y="177"/>
                    <a:pt x="100" y="288"/>
                  </a:cubicBezTo>
                  <a:cubicBezTo>
                    <a:pt x="135" y="319"/>
                    <a:pt x="175" y="333"/>
                    <a:pt x="215" y="333"/>
                  </a:cubicBezTo>
                  <a:cubicBezTo>
                    <a:pt x="304" y="333"/>
                    <a:pt x="388" y="265"/>
                    <a:pt x="388" y="166"/>
                  </a:cubicBezTo>
                  <a:cubicBezTo>
                    <a:pt x="388" y="67"/>
                    <a:pt x="321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460371" y="4330532"/>
              <a:ext cx="135253" cy="194275"/>
            </a:xfrm>
            <a:custGeom>
              <a:rect b="b" l="l" r="r" t="t"/>
              <a:pathLst>
                <a:path extrusionOk="0" h="1129" w="786">
                  <a:moveTo>
                    <a:pt x="45" y="0"/>
                  </a:moveTo>
                  <a:cubicBezTo>
                    <a:pt x="41" y="0"/>
                    <a:pt x="37" y="0"/>
                    <a:pt x="34" y="0"/>
                  </a:cubicBezTo>
                  <a:lnTo>
                    <a:pt x="1" y="0"/>
                  </a:lnTo>
                  <a:cubicBezTo>
                    <a:pt x="753" y="0"/>
                    <a:pt x="753" y="1128"/>
                    <a:pt x="1" y="1128"/>
                  </a:cubicBezTo>
                  <a:lnTo>
                    <a:pt x="34" y="1128"/>
                  </a:lnTo>
                  <a:cubicBezTo>
                    <a:pt x="782" y="1117"/>
                    <a:pt x="786" y="0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435592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2" y="0"/>
                  </a:moveTo>
                  <a:cubicBezTo>
                    <a:pt x="8" y="0"/>
                    <a:pt x="5" y="0"/>
                    <a:pt x="1" y="0"/>
                  </a:cubicBezTo>
                  <a:lnTo>
                    <a:pt x="23" y="0"/>
                  </a:lnTo>
                  <a:cubicBezTo>
                    <a:pt x="19" y="0"/>
                    <a:pt x="15" y="0"/>
                    <a:pt x="12" y="0"/>
                  </a:cubicBezTo>
                  <a:close/>
                  <a:moveTo>
                    <a:pt x="23" y="0"/>
                  </a:moveTo>
                  <a:cubicBezTo>
                    <a:pt x="753" y="11"/>
                    <a:pt x="745" y="1117"/>
                    <a:pt x="1" y="1128"/>
                  </a:cubicBezTo>
                  <a:lnTo>
                    <a:pt x="145" y="1128"/>
                  </a:lnTo>
                  <a:cubicBezTo>
                    <a:pt x="454" y="1128"/>
                    <a:pt x="709" y="874"/>
                    <a:pt x="709" y="564"/>
                  </a:cubicBezTo>
                  <a:cubicBezTo>
                    <a:pt x="709" y="243"/>
                    <a:pt x="454" y="0"/>
                    <a:pt x="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426128" y="4328639"/>
              <a:ext cx="129574" cy="194275"/>
            </a:xfrm>
            <a:custGeom>
              <a:rect b="b" l="l" r="r" t="t"/>
              <a:pathLst>
                <a:path extrusionOk="0" h="1129" w="753">
                  <a:moveTo>
                    <a:pt x="12" y="0"/>
                  </a:moveTo>
                  <a:cubicBezTo>
                    <a:pt x="8" y="0"/>
                    <a:pt x="4" y="0"/>
                    <a:pt x="1" y="0"/>
                  </a:cubicBezTo>
                  <a:lnTo>
                    <a:pt x="22" y="0"/>
                  </a:lnTo>
                  <a:cubicBezTo>
                    <a:pt x="19" y="0"/>
                    <a:pt x="15" y="0"/>
                    <a:pt x="12" y="0"/>
                  </a:cubicBezTo>
                  <a:close/>
                  <a:moveTo>
                    <a:pt x="22" y="0"/>
                  </a:moveTo>
                  <a:cubicBezTo>
                    <a:pt x="752" y="11"/>
                    <a:pt x="745" y="1117"/>
                    <a:pt x="1" y="1128"/>
                  </a:cubicBezTo>
                  <a:lnTo>
                    <a:pt x="56" y="1128"/>
                  </a:lnTo>
                  <a:cubicBezTo>
                    <a:pt x="365" y="1128"/>
                    <a:pt x="620" y="874"/>
                    <a:pt x="620" y="564"/>
                  </a:cubicBezTo>
                  <a:cubicBezTo>
                    <a:pt x="620" y="243"/>
                    <a:pt x="365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355748" y="4355139"/>
              <a:ext cx="80016" cy="141104"/>
            </a:xfrm>
            <a:custGeom>
              <a:rect b="b" l="l" r="r" t="t"/>
              <a:pathLst>
                <a:path extrusionOk="0" h="820" w="465">
                  <a:moveTo>
                    <a:pt x="443" y="1"/>
                  </a:moveTo>
                  <a:cubicBezTo>
                    <a:pt x="432" y="3"/>
                    <a:pt x="421" y="5"/>
                    <a:pt x="411" y="8"/>
                  </a:cubicBezTo>
                  <a:lnTo>
                    <a:pt x="411" y="8"/>
                  </a:lnTo>
                  <a:cubicBezTo>
                    <a:pt x="428" y="4"/>
                    <a:pt x="446" y="2"/>
                    <a:pt x="465" y="1"/>
                  </a:cubicBezTo>
                  <a:close/>
                  <a:moveTo>
                    <a:pt x="411" y="8"/>
                  </a:moveTo>
                  <a:cubicBezTo>
                    <a:pt x="225" y="43"/>
                    <a:pt x="78" y="208"/>
                    <a:pt x="78" y="410"/>
                  </a:cubicBezTo>
                  <a:cubicBezTo>
                    <a:pt x="78" y="592"/>
                    <a:pt x="203" y="750"/>
                    <a:pt x="380" y="803"/>
                  </a:cubicBezTo>
                  <a:lnTo>
                    <a:pt x="380" y="803"/>
                  </a:lnTo>
                  <a:cubicBezTo>
                    <a:pt x="0" y="673"/>
                    <a:pt x="10" y="105"/>
                    <a:pt x="411" y="8"/>
                  </a:cubicBezTo>
                  <a:close/>
                  <a:moveTo>
                    <a:pt x="380" y="803"/>
                  </a:moveTo>
                  <a:cubicBezTo>
                    <a:pt x="400" y="809"/>
                    <a:pt x="421" y="815"/>
                    <a:pt x="443" y="819"/>
                  </a:cubicBezTo>
                  <a:lnTo>
                    <a:pt x="465" y="819"/>
                  </a:lnTo>
                  <a:cubicBezTo>
                    <a:pt x="436" y="816"/>
                    <a:pt x="407" y="811"/>
                    <a:pt x="380" y="8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435592" y="4395234"/>
              <a:ext cx="42159" cy="59023"/>
            </a:xfrm>
            <a:custGeom>
              <a:rect b="b" l="l" r="r" t="t"/>
              <a:pathLst>
                <a:path extrusionOk="0" h="343" w="245">
                  <a:moveTo>
                    <a:pt x="23" y="0"/>
                  </a:moveTo>
                  <a:lnTo>
                    <a:pt x="23" y="11"/>
                  </a:lnTo>
                  <a:lnTo>
                    <a:pt x="1" y="11"/>
                  </a:lnTo>
                  <a:cubicBezTo>
                    <a:pt x="200" y="22"/>
                    <a:pt x="200" y="321"/>
                    <a:pt x="1" y="343"/>
                  </a:cubicBezTo>
                  <a:lnTo>
                    <a:pt x="23" y="343"/>
                  </a:lnTo>
                  <a:cubicBezTo>
                    <a:pt x="244" y="343"/>
                    <a:pt x="24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334754" y="4387490"/>
              <a:ext cx="228519" cy="28737"/>
            </a:xfrm>
            <a:custGeom>
              <a:rect b="b" l="l" r="r" t="t"/>
              <a:pathLst>
                <a:path extrusionOk="0" h="167" w="1328">
                  <a:moveTo>
                    <a:pt x="45" y="1"/>
                  </a:moveTo>
                  <a:cubicBezTo>
                    <a:pt x="23" y="56"/>
                    <a:pt x="12" y="112"/>
                    <a:pt x="1" y="167"/>
                  </a:cubicBezTo>
                  <a:lnTo>
                    <a:pt x="1328" y="167"/>
                  </a:lnTo>
                  <a:cubicBezTo>
                    <a:pt x="1317" y="112"/>
                    <a:pt x="1306" y="56"/>
                    <a:pt x="1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578417" y="4387490"/>
              <a:ext cx="85695" cy="59195"/>
            </a:xfrm>
            <a:custGeom>
              <a:rect b="b" l="l" r="r" t="t"/>
              <a:pathLst>
                <a:path extrusionOk="0" h="344" w="498">
                  <a:moveTo>
                    <a:pt x="0" y="1"/>
                  </a:moveTo>
                  <a:lnTo>
                    <a:pt x="0" y="344"/>
                  </a:lnTo>
                  <a:lnTo>
                    <a:pt x="498" y="344"/>
                  </a:lnTo>
                  <a:lnTo>
                    <a:pt x="4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60806" y="4284760"/>
              <a:ext cx="652862" cy="102902"/>
            </a:xfrm>
            <a:custGeom>
              <a:rect b="b" l="l" r="r" t="t"/>
              <a:pathLst>
                <a:path extrusionOk="0" h="598" w="3794">
                  <a:moveTo>
                    <a:pt x="1" y="1"/>
                  </a:moveTo>
                  <a:lnTo>
                    <a:pt x="1" y="598"/>
                  </a:lnTo>
                  <a:lnTo>
                    <a:pt x="3793" y="598"/>
                  </a:lnTo>
                  <a:lnTo>
                    <a:pt x="37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63939" y="4387490"/>
              <a:ext cx="190490" cy="59195"/>
            </a:xfrm>
            <a:custGeom>
              <a:rect b="b" l="l" r="r" t="t"/>
              <a:pathLst>
                <a:path extrusionOk="0" h="344" w="1107">
                  <a:moveTo>
                    <a:pt x="1" y="1"/>
                  </a:moveTo>
                  <a:lnTo>
                    <a:pt x="1" y="344"/>
                  </a:lnTo>
                  <a:lnTo>
                    <a:pt x="1107" y="344"/>
                  </a:lnTo>
                  <a:lnTo>
                    <a:pt x="110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578417" y="4446513"/>
              <a:ext cx="62980" cy="49730"/>
            </a:xfrm>
            <a:custGeom>
              <a:rect b="b" l="l" r="r" t="t"/>
              <a:pathLst>
                <a:path extrusionOk="0" h="289" w="366">
                  <a:moveTo>
                    <a:pt x="0" y="1"/>
                  </a:moveTo>
                  <a:lnTo>
                    <a:pt x="0" y="288"/>
                  </a:lnTo>
                  <a:lnTo>
                    <a:pt x="365" y="288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713498" y="4284760"/>
              <a:ext cx="192383" cy="102902"/>
            </a:xfrm>
            <a:custGeom>
              <a:rect b="b" l="l" r="r" t="t"/>
              <a:pathLst>
                <a:path extrusionOk="0" h="598" w="1118">
                  <a:moveTo>
                    <a:pt x="0" y="1"/>
                  </a:moveTo>
                  <a:lnTo>
                    <a:pt x="0" y="598"/>
                  </a:lnTo>
                  <a:lnTo>
                    <a:pt x="1117" y="598"/>
                  </a:lnTo>
                  <a:lnTo>
                    <a:pt x="11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0806" y="4284760"/>
              <a:ext cx="845073" cy="30630"/>
            </a:xfrm>
            <a:custGeom>
              <a:rect b="b" l="l" r="r" t="t"/>
              <a:pathLst>
                <a:path extrusionOk="0" h="178" w="4911">
                  <a:moveTo>
                    <a:pt x="1" y="1"/>
                  </a:moveTo>
                  <a:lnTo>
                    <a:pt x="1" y="178"/>
                  </a:lnTo>
                  <a:lnTo>
                    <a:pt x="4910" y="178"/>
                  </a:lnTo>
                  <a:lnTo>
                    <a:pt x="49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63939" y="4387490"/>
              <a:ext cx="190490" cy="28737"/>
            </a:xfrm>
            <a:custGeom>
              <a:rect b="b" l="l" r="r" t="t"/>
              <a:pathLst>
                <a:path extrusionOk="0" h="167" w="1107">
                  <a:moveTo>
                    <a:pt x="1" y="1"/>
                  </a:moveTo>
                  <a:lnTo>
                    <a:pt x="1" y="167"/>
                  </a:lnTo>
                  <a:lnTo>
                    <a:pt x="1107" y="167"/>
                  </a:lnTo>
                  <a:lnTo>
                    <a:pt x="110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578417" y="4446513"/>
              <a:ext cx="62980" cy="28737"/>
            </a:xfrm>
            <a:custGeom>
              <a:rect b="b" l="l" r="r" t="t"/>
              <a:pathLst>
                <a:path extrusionOk="0" h="167" w="366">
                  <a:moveTo>
                    <a:pt x="0" y="1"/>
                  </a:moveTo>
                  <a:lnTo>
                    <a:pt x="0" y="167"/>
                  </a:lnTo>
                  <a:lnTo>
                    <a:pt x="365" y="167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722962" y="4338104"/>
              <a:ext cx="97224" cy="41987"/>
            </a:xfrm>
            <a:custGeom>
              <a:rect b="b" l="l" r="r" t="t"/>
              <a:pathLst>
                <a:path extrusionOk="0" h="244" w="565">
                  <a:moveTo>
                    <a:pt x="133" y="0"/>
                  </a:moveTo>
                  <a:cubicBezTo>
                    <a:pt x="56" y="0"/>
                    <a:pt x="1" y="56"/>
                    <a:pt x="1" y="122"/>
                  </a:cubicBezTo>
                  <a:cubicBezTo>
                    <a:pt x="1" y="188"/>
                    <a:pt x="56" y="244"/>
                    <a:pt x="133" y="244"/>
                  </a:cubicBezTo>
                  <a:lnTo>
                    <a:pt x="443" y="244"/>
                  </a:lnTo>
                  <a:cubicBezTo>
                    <a:pt x="509" y="244"/>
                    <a:pt x="564" y="188"/>
                    <a:pt x="564" y="122"/>
                  </a:cubicBezTo>
                  <a:cubicBezTo>
                    <a:pt x="564" y="56"/>
                    <a:pt x="509" y="0"/>
                    <a:pt x="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783878" y="4305753"/>
              <a:ext cx="45773" cy="106688"/>
            </a:xfrm>
            <a:custGeom>
              <a:rect b="b" l="l" r="r" t="t"/>
              <a:pathLst>
                <a:path extrusionOk="0" h="620" w="266">
                  <a:moveTo>
                    <a:pt x="133" y="0"/>
                  </a:moveTo>
                  <a:cubicBezTo>
                    <a:pt x="56" y="0"/>
                    <a:pt x="0" y="67"/>
                    <a:pt x="0" y="133"/>
                  </a:cubicBezTo>
                  <a:lnTo>
                    <a:pt x="0" y="476"/>
                  </a:lnTo>
                  <a:cubicBezTo>
                    <a:pt x="0" y="553"/>
                    <a:pt x="56" y="620"/>
                    <a:pt x="133" y="620"/>
                  </a:cubicBezTo>
                  <a:cubicBezTo>
                    <a:pt x="210" y="620"/>
                    <a:pt x="266" y="553"/>
                    <a:pt x="266" y="476"/>
                  </a:cubicBezTo>
                  <a:lnTo>
                    <a:pt x="266" y="133"/>
                  </a:lnTo>
                  <a:cubicBezTo>
                    <a:pt x="266" y="67"/>
                    <a:pt x="210" y="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797128" y="4307646"/>
              <a:ext cx="32523" cy="104795"/>
            </a:xfrm>
            <a:custGeom>
              <a:rect b="b" l="l" r="r" t="t"/>
              <a:pathLst>
                <a:path extrusionOk="0" h="609" w="189">
                  <a:moveTo>
                    <a:pt x="100" y="1"/>
                  </a:moveTo>
                  <a:cubicBezTo>
                    <a:pt x="45" y="1"/>
                    <a:pt x="1" y="45"/>
                    <a:pt x="1" y="100"/>
                  </a:cubicBezTo>
                  <a:lnTo>
                    <a:pt x="1" y="509"/>
                  </a:lnTo>
                  <a:cubicBezTo>
                    <a:pt x="1" y="564"/>
                    <a:pt x="45" y="609"/>
                    <a:pt x="100" y="609"/>
                  </a:cubicBezTo>
                  <a:cubicBezTo>
                    <a:pt x="145" y="609"/>
                    <a:pt x="189" y="564"/>
                    <a:pt x="189" y="509"/>
                  </a:cubicBezTo>
                  <a:lnTo>
                    <a:pt x="189" y="100"/>
                  </a:lnTo>
                  <a:cubicBezTo>
                    <a:pt x="189" y="45"/>
                    <a:pt x="145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879037" y="4338104"/>
              <a:ext cx="97224" cy="41987"/>
            </a:xfrm>
            <a:custGeom>
              <a:rect b="b" l="l" r="r" t="t"/>
              <a:pathLst>
                <a:path extrusionOk="0" h="244" w="565">
                  <a:moveTo>
                    <a:pt x="122" y="0"/>
                  </a:moveTo>
                  <a:cubicBezTo>
                    <a:pt x="56" y="0"/>
                    <a:pt x="0" y="56"/>
                    <a:pt x="0" y="122"/>
                  </a:cubicBezTo>
                  <a:cubicBezTo>
                    <a:pt x="0" y="188"/>
                    <a:pt x="56" y="244"/>
                    <a:pt x="122" y="244"/>
                  </a:cubicBezTo>
                  <a:lnTo>
                    <a:pt x="443" y="244"/>
                  </a:lnTo>
                  <a:cubicBezTo>
                    <a:pt x="509" y="244"/>
                    <a:pt x="564" y="188"/>
                    <a:pt x="564" y="122"/>
                  </a:cubicBezTo>
                  <a:cubicBezTo>
                    <a:pt x="564" y="56"/>
                    <a:pt x="509" y="0"/>
                    <a:pt x="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939952" y="4305753"/>
              <a:ext cx="45773" cy="106688"/>
            </a:xfrm>
            <a:custGeom>
              <a:rect b="b" l="l" r="r" t="t"/>
              <a:pathLst>
                <a:path extrusionOk="0" h="620" w="266">
                  <a:moveTo>
                    <a:pt x="133" y="0"/>
                  </a:moveTo>
                  <a:cubicBezTo>
                    <a:pt x="55" y="0"/>
                    <a:pt x="0" y="67"/>
                    <a:pt x="0" y="133"/>
                  </a:cubicBezTo>
                  <a:lnTo>
                    <a:pt x="0" y="476"/>
                  </a:lnTo>
                  <a:cubicBezTo>
                    <a:pt x="0" y="553"/>
                    <a:pt x="55" y="620"/>
                    <a:pt x="133" y="620"/>
                  </a:cubicBezTo>
                  <a:cubicBezTo>
                    <a:pt x="210" y="620"/>
                    <a:pt x="266" y="553"/>
                    <a:pt x="266" y="476"/>
                  </a:cubicBezTo>
                  <a:lnTo>
                    <a:pt x="266" y="133"/>
                  </a:lnTo>
                  <a:cubicBezTo>
                    <a:pt x="266" y="67"/>
                    <a:pt x="210" y="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953202" y="4307646"/>
              <a:ext cx="32523" cy="104795"/>
            </a:xfrm>
            <a:custGeom>
              <a:rect b="b" l="l" r="r" t="t"/>
              <a:pathLst>
                <a:path extrusionOk="0" h="609" w="189">
                  <a:moveTo>
                    <a:pt x="100" y="1"/>
                  </a:moveTo>
                  <a:cubicBezTo>
                    <a:pt x="45" y="1"/>
                    <a:pt x="1" y="45"/>
                    <a:pt x="1" y="100"/>
                  </a:cubicBezTo>
                  <a:lnTo>
                    <a:pt x="1" y="509"/>
                  </a:lnTo>
                  <a:cubicBezTo>
                    <a:pt x="1" y="564"/>
                    <a:pt x="45" y="609"/>
                    <a:pt x="100" y="609"/>
                  </a:cubicBezTo>
                  <a:cubicBezTo>
                    <a:pt x="144" y="609"/>
                    <a:pt x="189" y="564"/>
                    <a:pt x="189" y="509"/>
                  </a:cubicBezTo>
                  <a:lnTo>
                    <a:pt x="189" y="100"/>
                  </a:lnTo>
                  <a:cubicBezTo>
                    <a:pt x="189" y="45"/>
                    <a:pt x="144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-1860959" y="4338104"/>
              <a:ext cx="23058" cy="41987"/>
            </a:xfrm>
            <a:custGeom>
              <a:rect b="b" l="l" r="r" t="t"/>
              <a:pathLst>
                <a:path extrusionOk="0" h="244" w="134">
                  <a:moveTo>
                    <a:pt x="0" y="0"/>
                  </a:moveTo>
                  <a:lnTo>
                    <a:pt x="0" y="244"/>
                  </a:lnTo>
                  <a:lnTo>
                    <a:pt x="133" y="244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-1450037" y="3500945"/>
              <a:ext cx="17380" cy="709820"/>
            </a:xfrm>
            <a:custGeom>
              <a:rect b="b" l="l" r="r" t="t"/>
              <a:pathLst>
                <a:path extrusionOk="0" h="4125" w="101">
                  <a:moveTo>
                    <a:pt x="1" y="0"/>
                  </a:moveTo>
                  <a:lnTo>
                    <a:pt x="1" y="4125"/>
                  </a:lnTo>
                  <a:lnTo>
                    <a:pt x="100" y="4125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E34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-1031372" y="3500945"/>
              <a:ext cx="17208" cy="709820"/>
            </a:xfrm>
            <a:custGeom>
              <a:rect b="b" l="l" r="r" t="t"/>
              <a:pathLst>
                <a:path extrusionOk="0" h="4125" w="100">
                  <a:moveTo>
                    <a:pt x="0" y="0"/>
                  </a:moveTo>
                  <a:lnTo>
                    <a:pt x="0" y="4125"/>
                  </a:lnTo>
                  <a:lnTo>
                    <a:pt x="100" y="4125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E34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-614599" y="3500945"/>
              <a:ext cx="17208" cy="709820"/>
            </a:xfrm>
            <a:custGeom>
              <a:rect b="b" l="l" r="r" t="t"/>
              <a:pathLst>
                <a:path extrusionOk="0" h="4125" w="100">
                  <a:moveTo>
                    <a:pt x="0" y="0"/>
                  </a:moveTo>
                  <a:lnTo>
                    <a:pt x="0" y="4125"/>
                  </a:lnTo>
                  <a:lnTo>
                    <a:pt x="100" y="4125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E34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-196106" y="3500945"/>
              <a:ext cx="19273" cy="709820"/>
            </a:xfrm>
            <a:custGeom>
              <a:rect b="b" l="l" r="r" t="t"/>
              <a:pathLst>
                <a:path extrusionOk="0" h="4125" w="112">
                  <a:moveTo>
                    <a:pt x="1" y="0"/>
                  </a:moveTo>
                  <a:lnTo>
                    <a:pt x="1" y="4125"/>
                  </a:lnTo>
                  <a:lnTo>
                    <a:pt x="111" y="4125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AE34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22560" y="3500945"/>
              <a:ext cx="17208" cy="709820"/>
            </a:xfrm>
            <a:custGeom>
              <a:rect b="b" l="l" r="r" t="t"/>
              <a:pathLst>
                <a:path extrusionOk="0" h="4125" w="100">
                  <a:moveTo>
                    <a:pt x="0" y="0"/>
                  </a:moveTo>
                  <a:lnTo>
                    <a:pt x="0" y="4125"/>
                  </a:lnTo>
                  <a:lnTo>
                    <a:pt x="100" y="4125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E34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-1874382" y="3428500"/>
              <a:ext cx="2530916" cy="74510"/>
            </a:xfrm>
            <a:custGeom>
              <a:rect b="b" l="l" r="r" t="t"/>
              <a:pathLst>
                <a:path extrusionOk="0" h="433" w="14708">
                  <a:moveTo>
                    <a:pt x="1" y="1"/>
                  </a:moveTo>
                  <a:lnTo>
                    <a:pt x="1" y="432"/>
                  </a:lnTo>
                  <a:lnTo>
                    <a:pt x="14708" y="432"/>
                  </a:lnTo>
                  <a:lnTo>
                    <a:pt x="147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-1824823" y="3502838"/>
              <a:ext cx="2772513" cy="47665"/>
            </a:xfrm>
            <a:custGeom>
              <a:rect b="b" l="l" r="r" t="t"/>
              <a:pathLst>
                <a:path extrusionOk="0" h="277" w="16112">
                  <a:moveTo>
                    <a:pt x="0" y="0"/>
                  </a:moveTo>
                  <a:lnTo>
                    <a:pt x="0" y="277"/>
                  </a:lnTo>
                  <a:lnTo>
                    <a:pt x="16111" y="277"/>
                  </a:lnTo>
                  <a:lnTo>
                    <a:pt x="161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-1741193" y="3550331"/>
              <a:ext cx="192383" cy="432087"/>
            </a:xfrm>
            <a:custGeom>
              <a:rect b="b" l="l" r="r" t="t"/>
              <a:pathLst>
                <a:path extrusionOk="0" h="2511" w="1118">
                  <a:moveTo>
                    <a:pt x="764" y="1"/>
                  </a:moveTo>
                  <a:lnTo>
                    <a:pt x="1" y="2256"/>
                  </a:lnTo>
                  <a:lnTo>
                    <a:pt x="266" y="2511"/>
                  </a:lnTo>
                  <a:lnTo>
                    <a:pt x="1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-1781115" y="3502838"/>
              <a:ext cx="312321" cy="778307"/>
            </a:xfrm>
            <a:custGeom>
              <a:rect b="b" l="l" r="r" t="t"/>
              <a:pathLst>
                <a:path extrusionOk="0" h="4523" w="1815">
                  <a:moveTo>
                    <a:pt x="1482" y="0"/>
                  </a:moveTo>
                  <a:lnTo>
                    <a:pt x="1" y="4423"/>
                  </a:lnTo>
                  <a:lnTo>
                    <a:pt x="299" y="4523"/>
                  </a:lnTo>
                  <a:lnTo>
                    <a:pt x="18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-1807787" y="3502838"/>
              <a:ext cx="314214" cy="778307"/>
            </a:xfrm>
            <a:custGeom>
              <a:rect b="b" l="l" r="r" t="t"/>
              <a:pathLst>
                <a:path extrusionOk="0" h="4523" w="1826">
                  <a:moveTo>
                    <a:pt x="1494" y="0"/>
                  </a:moveTo>
                  <a:lnTo>
                    <a:pt x="1" y="4423"/>
                  </a:lnTo>
                  <a:lnTo>
                    <a:pt x="300" y="4523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273839" y="3502838"/>
              <a:ext cx="314214" cy="778307"/>
            </a:xfrm>
            <a:custGeom>
              <a:rect b="b" l="l" r="r" t="t"/>
              <a:pathLst>
                <a:path extrusionOk="0" h="4523" w="1826">
                  <a:moveTo>
                    <a:pt x="1" y="0"/>
                  </a:moveTo>
                  <a:lnTo>
                    <a:pt x="1516" y="4523"/>
                  </a:lnTo>
                  <a:lnTo>
                    <a:pt x="1825" y="4423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FFB1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247339" y="3502838"/>
              <a:ext cx="314041" cy="778307"/>
            </a:xfrm>
            <a:custGeom>
              <a:rect b="b" l="l" r="r" t="t"/>
              <a:pathLst>
                <a:path extrusionOk="0" h="4523" w="1825">
                  <a:moveTo>
                    <a:pt x="0" y="0"/>
                  </a:moveTo>
                  <a:lnTo>
                    <a:pt x="1526" y="4523"/>
                  </a:lnTo>
                  <a:lnTo>
                    <a:pt x="1825" y="442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-1874382" y="4210594"/>
              <a:ext cx="2530916" cy="74337"/>
            </a:xfrm>
            <a:custGeom>
              <a:rect b="b" l="l" r="r" t="t"/>
              <a:pathLst>
                <a:path extrusionOk="0" h="432" w="14708">
                  <a:moveTo>
                    <a:pt x="1" y="1"/>
                  </a:moveTo>
                  <a:lnTo>
                    <a:pt x="1" y="432"/>
                  </a:lnTo>
                  <a:lnTo>
                    <a:pt x="14708" y="432"/>
                  </a:lnTo>
                  <a:lnTo>
                    <a:pt x="14708" y="1"/>
                  </a:lnTo>
                  <a:close/>
                </a:path>
              </a:pathLst>
            </a:custGeom>
            <a:solidFill>
              <a:srgbClr val="FF8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5" name="Google Shape;185;p6"/>
          <p:cNvSpPr/>
          <p:nvPr/>
        </p:nvSpPr>
        <p:spPr>
          <a:xfrm>
            <a:off x="-71400" y="4662850"/>
            <a:ext cx="9286800" cy="55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7"/>
          <p:cNvGrpSpPr/>
          <p:nvPr/>
        </p:nvGrpSpPr>
        <p:grpSpPr>
          <a:xfrm flipH="1">
            <a:off x="-125295" y="3120794"/>
            <a:ext cx="9269295" cy="1715408"/>
            <a:chOff x="2477366" y="1218625"/>
            <a:chExt cx="7526833" cy="1392942"/>
          </a:xfrm>
        </p:grpSpPr>
        <p:sp>
          <p:nvSpPr>
            <p:cNvPr id="188" name="Google Shape;188;p7"/>
            <p:cNvSpPr/>
            <p:nvPr/>
          </p:nvSpPr>
          <p:spPr>
            <a:xfrm>
              <a:off x="9061672" y="1366006"/>
              <a:ext cx="942526" cy="1075265"/>
            </a:xfrm>
            <a:custGeom>
              <a:rect b="b" l="l" r="r" t="t"/>
              <a:pathLst>
                <a:path extrusionOk="0" h="10484" w="9190">
                  <a:moveTo>
                    <a:pt x="0" y="10118"/>
                  </a:moveTo>
                  <a:lnTo>
                    <a:pt x="0" y="9289"/>
                  </a:lnTo>
                  <a:cubicBezTo>
                    <a:pt x="0" y="9156"/>
                    <a:pt x="78" y="9046"/>
                    <a:pt x="177" y="9046"/>
                  </a:cubicBezTo>
                  <a:cubicBezTo>
                    <a:pt x="277" y="9046"/>
                    <a:pt x="354" y="8935"/>
                    <a:pt x="354" y="8802"/>
                  </a:cubicBezTo>
                  <a:lnTo>
                    <a:pt x="354" y="8614"/>
                  </a:lnTo>
                  <a:cubicBezTo>
                    <a:pt x="354" y="8482"/>
                    <a:pt x="431" y="8371"/>
                    <a:pt x="531" y="8371"/>
                  </a:cubicBezTo>
                  <a:lnTo>
                    <a:pt x="852" y="8371"/>
                  </a:lnTo>
                  <a:lnTo>
                    <a:pt x="852" y="8227"/>
                  </a:lnTo>
                  <a:lnTo>
                    <a:pt x="1062" y="8227"/>
                  </a:lnTo>
                  <a:cubicBezTo>
                    <a:pt x="1084" y="8205"/>
                    <a:pt x="1117" y="8194"/>
                    <a:pt x="1139" y="8194"/>
                  </a:cubicBezTo>
                  <a:lnTo>
                    <a:pt x="1139" y="8084"/>
                  </a:lnTo>
                  <a:lnTo>
                    <a:pt x="1017" y="8084"/>
                  </a:lnTo>
                  <a:lnTo>
                    <a:pt x="1017" y="7697"/>
                  </a:lnTo>
                  <a:lnTo>
                    <a:pt x="1139" y="7697"/>
                  </a:lnTo>
                  <a:lnTo>
                    <a:pt x="1139" y="7553"/>
                  </a:lnTo>
                  <a:lnTo>
                    <a:pt x="852" y="7553"/>
                  </a:lnTo>
                  <a:lnTo>
                    <a:pt x="852" y="7365"/>
                  </a:lnTo>
                  <a:lnTo>
                    <a:pt x="1139" y="7365"/>
                  </a:lnTo>
                  <a:lnTo>
                    <a:pt x="1139" y="7221"/>
                  </a:lnTo>
                  <a:lnTo>
                    <a:pt x="1017" y="7221"/>
                  </a:lnTo>
                  <a:lnTo>
                    <a:pt x="1017" y="6823"/>
                  </a:lnTo>
                  <a:lnTo>
                    <a:pt x="1139" y="6823"/>
                  </a:lnTo>
                  <a:lnTo>
                    <a:pt x="1139" y="6690"/>
                  </a:lnTo>
                  <a:lnTo>
                    <a:pt x="852" y="6690"/>
                  </a:lnTo>
                  <a:lnTo>
                    <a:pt x="852" y="6491"/>
                  </a:lnTo>
                  <a:lnTo>
                    <a:pt x="1139" y="6491"/>
                  </a:lnTo>
                  <a:lnTo>
                    <a:pt x="1139" y="6359"/>
                  </a:lnTo>
                  <a:lnTo>
                    <a:pt x="1017" y="6359"/>
                  </a:lnTo>
                  <a:lnTo>
                    <a:pt x="1017" y="5960"/>
                  </a:lnTo>
                  <a:lnTo>
                    <a:pt x="1139" y="5960"/>
                  </a:lnTo>
                  <a:lnTo>
                    <a:pt x="1139" y="5828"/>
                  </a:lnTo>
                  <a:lnTo>
                    <a:pt x="852" y="5828"/>
                  </a:lnTo>
                  <a:lnTo>
                    <a:pt x="852" y="5629"/>
                  </a:lnTo>
                  <a:lnTo>
                    <a:pt x="1139" y="5629"/>
                  </a:lnTo>
                  <a:lnTo>
                    <a:pt x="1139" y="5485"/>
                  </a:lnTo>
                  <a:lnTo>
                    <a:pt x="1017" y="5485"/>
                  </a:lnTo>
                  <a:lnTo>
                    <a:pt x="1017" y="5098"/>
                  </a:lnTo>
                  <a:lnTo>
                    <a:pt x="1139" y="5098"/>
                  </a:lnTo>
                  <a:lnTo>
                    <a:pt x="1139" y="4954"/>
                  </a:lnTo>
                  <a:lnTo>
                    <a:pt x="852" y="4954"/>
                  </a:lnTo>
                  <a:lnTo>
                    <a:pt x="852" y="4755"/>
                  </a:lnTo>
                  <a:lnTo>
                    <a:pt x="1139" y="4755"/>
                  </a:lnTo>
                  <a:lnTo>
                    <a:pt x="1139" y="4623"/>
                  </a:lnTo>
                  <a:lnTo>
                    <a:pt x="1017" y="4623"/>
                  </a:lnTo>
                  <a:lnTo>
                    <a:pt x="1017" y="4236"/>
                  </a:lnTo>
                  <a:lnTo>
                    <a:pt x="1139" y="4236"/>
                  </a:lnTo>
                  <a:lnTo>
                    <a:pt x="1139" y="4092"/>
                  </a:lnTo>
                  <a:lnTo>
                    <a:pt x="852" y="4092"/>
                  </a:lnTo>
                  <a:lnTo>
                    <a:pt x="852" y="3893"/>
                  </a:lnTo>
                  <a:lnTo>
                    <a:pt x="1139" y="3893"/>
                  </a:lnTo>
                  <a:lnTo>
                    <a:pt x="1139" y="3362"/>
                  </a:lnTo>
                  <a:lnTo>
                    <a:pt x="1692" y="3362"/>
                  </a:lnTo>
                  <a:lnTo>
                    <a:pt x="1692" y="2654"/>
                  </a:lnTo>
                  <a:lnTo>
                    <a:pt x="2090" y="2654"/>
                  </a:lnTo>
                  <a:lnTo>
                    <a:pt x="2090" y="1792"/>
                  </a:lnTo>
                  <a:lnTo>
                    <a:pt x="3152" y="1792"/>
                  </a:lnTo>
                  <a:lnTo>
                    <a:pt x="3152" y="2654"/>
                  </a:lnTo>
                  <a:lnTo>
                    <a:pt x="3539" y="2654"/>
                  </a:lnTo>
                  <a:lnTo>
                    <a:pt x="3539" y="3362"/>
                  </a:lnTo>
                  <a:lnTo>
                    <a:pt x="4092" y="3362"/>
                  </a:lnTo>
                  <a:lnTo>
                    <a:pt x="4092" y="4236"/>
                  </a:lnTo>
                  <a:cubicBezTo>
                    <a:pt x="4766" y="4258"/>
                    <a:pt x="5253" y="4302"/>
                    <a:pt x="5253" y="4368"/>
                  </a:cubicBezTo>
                  <a:lnTo>
                    <a:pt x="5253" y="4589"/>
                  </a:lnTo>
                  <a:lnTo>
                    <a:pt x="5253" y="4589"/>
                  </a:lnTo>
                  <a:lnTo>
                    <a:pt x="5253" y="4744"/>
                  </a:lnTo>
                  <a:lnTo>
                    <a:pt x="5253" y="4744"/>
                  </a:lnTo>
                  <a:lnTo>
                    <a:pt x="5253" y="5021"/>
                  </a:lnTo>
                  <a:lnTo>
                    <a:pt x="5253" y="5021"/>
                  </a:lnTo>
                  <a:lnTo>
                    <a:pt x="5253" y="5175"/>
                  </a:lnTo>
                  <a:lnTo>
                    <a:pt x="5253" y="5175"/>
                  </a:lnTo>
                  <a:lnTo>
                    <a:pt x="5253" y="5452"/>
                  </a:lnTo>
                  <a:lnTo>
                    <a:pt x="5253" y="5452"/>
                  </a:lnTo>
                  <a:lnTo>
                    <a:pt x="5253" y="5596"/>
                  </a:lnTo>
                  <a:lnTo>
                    <a:pt x="5253" y="5596"/>
                  </a:lnTo>
                  <a:lnTo>
                    <a:pt x="5253" y="5872"/>
                  </a:lnTo>
                  <a:lnTo>
                    <a:pt x="5253" y="5872"/>
                  </a:lnTo>
                  <a:lnTo>
                    <a:pt x="5253" y="6027"/>
                  </a:lnTo>
                  <a:lnTo>
                    <a:pt x="5253" y="6038"/>
                  </a:lnTo>
                  <a:lnTo>
                    <a:pt x="5253" y="6314"/>
                  </a:lnTo>
                  <a:lnTo>
                    <a:pt x="5253" y="6458"/>
                  </a:lnTo>
                  <a:lnTo>
                    <a:pt x="5253" y="6458"/>
                  </a:lnTo>
                  <a:lnTo>
                    <a:pt x="5253" y="6735"/>
                  </a:lnTo>
                  <a:lnTo>
                    <a:pt x="5253" y="6735"/>
                  </a:lnTo>
                  <a:lnTo>
                    <a:pt x="5253" y="6889"/>
                  </a:lnTo>
                  <a:lnTo>
                    <a:pt x="5253" y="6889"/>
                  </a:lnTo>
                  <a:lnTo>
                    <a:pt x="5253" y="7166"/>
                  </a:lnTo>
                  <a:lnTo>
                    <a:pt x="5253" y="7166"/>
                  </a:lnTo>
                  <a:lnTo>
                    <a:pt x="5253" y="7309"/>
                  </a:lnTo>
                  <a:lnTo>
                    <a:pt x="5253" y="7321"/>
                  </a:lnTo>
                  <a:lnTo>
                    <a:pt x="5253" y="7597"/>
                  </a:lnTo>
                  <a:lnTo>
                    <a:pt x="5253" y="7597"/>
                  </a:lnTo>
                  <a:lnTo>
                    <a:pt x="5253" y="7741"/>
                  </a:lnTo>
                  <a:lnTo>
                    <a:pt x="5253" y="7741"/>
                  </a:lnTo>
                  <a:lnTo>
                    <a:pt x="5253" y="7962"/>
                  </a:lnTo>
                  <a:lnTo>
                    <a:pt x="5684" y="7962"/>
                  </a:lnTo>
                  <a:lnTo>
                    <a:pt x="5684" y="3251"/>
                  </a:lnTo>
                  <a:lnTo>
                    <a:pt x="6248" y="3251"/>
                  </a:lnTo>
                  <a:lnTo>
                    <a:pt x="6248" y="874"/>
                  </a:lnTo>
                  <a:lnTo>
                    <a:pt x="6767" y="874"/>
                  </a:lnTo>
                  <a:lnTo>
                    <a:pt x="6767" y="0"/>
                  </a:lnTo>
                  <a:lnTo>
                    <a:pt x="7597" y="0"/>
                  </a:lnTo>
                  <a:lnTo>
                    <a:pt x="7597" y="874"/>
                  </a:lnTo>
                  <a:lnTo>
                    <a:pt x="8128" y="874"/>
                  </a:lnTo>
                  <a:lnTo>
                    <a:pt x="8128" y="3251"/>
                  </a:lnTo>
                  <a:lnTo>
                    <a:pt x="8691" y="3251"/>
                  </a:lnTo>
                  <a:lnTo>
                    <a:pt x="8691" y="3373"/>
                  </a:lnTo>
                  <a:lnTo>
                    <a:pt x="8835" y="3373"/>
                  </a:lnTo>
                  <a:lnTo>
                    <a:pt x="8835" y="3517"/>
                  </a:lnTo>
                  <a:lnTo>
                    <a:pt x="8691" y="3517"/>
                  </a:lnTo>
                  <a:lnTo>
                    <a:pt x="8691" y="3727"/>
                  </a:lnTo>
                  <a:lnTo>
                    <a:pt x="8835" y="3727"/>
                  </a:lnTo>
                  <a:lnTo>
                    <a:pt x="8835" y="3882"/>
                  </a:lnTo>
                  <a:lnTo>
                    <a:pt x="8691" y="3882"/>
                  </a:lnTo>
                  <a:lnTo>
                    <a:pt x="8691" y="4092"/>
                  </a:lnTo>
                  <a:lnTo>
                    <a:pt x="8835" y="4092"/>
                  </a:lnTo>
                  <a:lnTo>
                    <a:pt x="8835" y="4247"/>
                  </a:lnTo>
                  <a:lnTo>
                    <a:pt x="8691" y="4247"/>
                  </a:lnTo>
                  <a:lnTo>
                    <a:pt x="8691" y="4457"/>
                  </a:lnTo>
                  <a:lnTo>
                    <a:pt x="8835" y="4457"/>
                  </a:lnTo>
                  <a:lnTo>
                    <a:pt x="8835" y="4611"/>
                  </a:lnTo>
                  <a:lnTo>
                    <a:pt x="8691" y="4611"/>
                  </a:lnTo>
                  <a:lnTo>
                    <a:pt x="8691" y="4822"/>
                  </a:lnTo>
                  <a:lnTo>
                    <a:pt x="8835" y="4822"/>
                  </a:lnTo>
                  <a:lnTo>
                    <a:pt x="8835" y="4976"/>
                  </a:lnTo>
                  <a:lnTo>
                    <a:pt x="8691" y="4976"/>
                  </a:lnTo>
                  <a:lnTo>
                    <a:pt x="8691" y="5186"/>
                  </a:lnTo>
                  <a:lnTo>
                    <a:pt x="8835" y="5186"/>
                  </a:lnTo>
                  <a:lnTo>
                    <a:pt x="8835" y="5341"/>
                  </a:lnTo>
                  <a:lnTo>
                    <a:pt x="8691" y="5341"/>
                  </a:lnTo>
                  <a:lnTo>
                    <a:pt x="8691" y="5551"/>
                  </a:lnTo>
                  <a:lnTo>
                    <a:pt x="8835" y="5551"/>
                  </a:lnTo>
                  <a:lnTo>
                    <a:pt x="8835" y="5706"/>
                  </a:lnTo>
                  <a:lnTo>
                    <a:pt x="8691" y="5706"/>
                  </a:lnTo>
                  <a:lnTo>
                    <a:pt x="8691" y="5916"/>
                  </a:lnTo>
                  <a:lnTo>
                    <a:pt x="8835" y="5916"/>
                  </a:lnTo>
                  <a:lnTo>
                    <a:pt x="8835" y="6060"/>
                  </a:lnTo>
                  <a:lnTo>
                    <a:pt x="8691" y="6060"/>
                  </a:lnTo>
                  <a:lnTo>
                    <a:pt x="8691" y="6281"/>
                  </a:lnTo>
                  <a:lnTo>
                    <a:pt x="8835" y="6281"/>
                  </a:lnTo>
                  <a:lnTo>
                    <a:pt x="8835" y="6425"/>
                  </a:lnTo>
                  <a:lnTo>
                    <a:pt x="8691" y="6425"/>
                  </a:lnTo>
                  <a:lnTo>
                    <a:pt x="8691" y="6646"/>
                  </a:lnTo>
                  <a:lnTo>
                    <a:pt x="8835" y="6646"/>
                  </a:lnTo>
                  <a:lnTo>
                    <a:pt x="8835" y="6801"/>
                  </a:lnTo>
                  <a:lnTo>
                    <a:pt x="8691" y="6801"/>
                  </a:lnTo>
                  <a:lnTo>
                    <a:pt x="8691" y="7011"/>
                  </a:lnTo>
                  <a:lnTo>
                    <a:pt x="8835" y="7011"/>
                  </a:lnTo>
                  <a:lnTo>
                    <a:pt x="8835" y="7166"/>
                  </a:lnTo>
                  <a:lnTo>
                    <a:pt x="8691" y="7166"/>
                  </a:lnTo>
                  <a:lnTo>
                    <a:pt x="8691" y="7376"/>
                  </a:lnTo>
                  <a:lnTo>
                    <a:pt x="8835" y="7376"/>
                  </a:lnTo>
                  <a:lnTo>
                    <a:pt x="8835" y="7531"/>
                  </a:lnTo>
                  <a:lnTo>
                    <a:pt x="8691" y="7531"/>
                  </a:lnTo>
                  <a:lnTo>
                    <a:pt x="8691" y="7608"/>
                  </a:lnTo>
                  <a:lnTo>
                    <a:pt x="9189" y="7608"/>
                  </a:lnTo>
                  <a:lnTo>
                    <a:pt x="9189" y="10483"/>
                  </a:lnTo>
                  <a:lnTo>
                    <a:pt x="266" y="10483"/>
                  </a:lnTo>
                  <a:cubicBezTo>
                    <a:pt x="122" y="10483"/>
                    <a:pt x="0" y="10317"/>
                    <a:pt x="0" y="101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7295456" y="1218625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33" y="3870"/>
                  </a:moveTo>
                  <a:lnTo>
                    <a:pt x="8957" y="3870"/>
                  </a:lnTo>
                  <a:lnTo>
                    <a:pt x="8957" y="3063"/>
                  </a:lnTo>
                  <a:lnTo>
                    <a:pt x="8482" y="3063"/>
                  </a:lnTo>
                  <a:lnTo>
                    <a:pt x="8482" y="2079"/>
                  </a:lnTo>
                  <a:lnTo>
                    <a:pt x="7232" y="2079"/>
                  </a:lnTo>
                  <a:lnTo>
                    <a:pt x="7232" y="3063"/>
                  </a:lnTo>
                  <a:lnTo>
                    <a:pt x="6757" y="3063"/>
                  </a:lnTo>
                  <a:lnTo>
                    <a:pt x="6757" y="3870"/>
                  </a:lnTo>
                  <a:lnTo>
                    <a:pt x="6093" y="3870"/>
                  </a:lnTo>
                  <a:lnTo>
                    <a:pt x="6093" y="4876"/>
                  </a:lnTo>
                  <a:cubicBezTo>
                    <a:pt x="5286" y="4898"/>
                    <a:pt x="4711" y="4954"/>
                    <a:pt x="4711" y="5031"/>
                  </a:cubicBezTo>
                  <a:lnTo>
                    <a:pt x="4711" y="5285"/>
                  </a:lnTo>
                  <a:lnTo>
                    <a:pt x="4711" y="5274"/>
                  </a:lnTo>
                  <a:lnTo>
                    <a:pt x="4711" y="5451"/>
                  </a:lnTo>
                  <a:lnTo>
                    <a:pt x="4711" y="5462"/>
                  </a:lnTo>
                  <a:lnTo>
                    <a:pt x="4711" y="5783"/>
                  </a:lnTo>
                  <a:lnTo>
                    <a:pt x="4711" y="5783"/>
                  </a:lnTo>
                  <a:lnTo>
                    <a:pt x="4711" y="5949"/>
                  </a:lnTo>
                  <a:lnTo>
                    <a:pt x="4711" y="5949"/>
                  </a:lnTo>
                  <a:lnTo>
                    <a:pt x="4711" y="6270"/>
                  </a:lnTo>
                  <a:lnTo>
                    <a:pt x="4711" y="6270"/>
                  </a:lnTo>
                  <a:lnTo>
                    <a:pt x="4711" y="6447"/>
                  </a:lnTo>
                  <a:lnTo>
                    <a:pt x="4711" y="6458"/>
                  </a:lnTo>
                  <a:lnTo>
                    <a:pt x="4711" y="6778"/>
                  </a:lnTo>
                  <a:cubicBezTo>
                    <a:pt x="4711" y="6767"/>
                    <a:pt x="4711" y="6767"/>
                    <a:pt x="4711" y="6767"/>
                  </a:cubicBezTo>
                  <a:lnTo>
                    <a:pt x="4711" y="6944"/>
                  </a:lnTo>
                  <a:cubicBezTo>
                    <a:pt x="4711" y="6944"/>
                    <a:pt x="4711" y="6944"/>
                    <a:pt x="4711" y="6944"/>
                  </a:cubicBezTo>
                  <a:lnTo>
                    <a:pt x="4711" y="7265"/>
                  </a:lnTo>
                  <a:lnTo>
                    <a:pt x="4711" y="7265"/>
                  </a:lnTo>
                  <a:lnTo>
                    <a:pt x="4711" y="7442"/>
                  </a:lnTo>
                  <a:cubicBezTo>
                    <a:pt x="4711" y="7442"/>
                    <a:pt x="4711" y="7442"/>
                    <a:pt x="4711" y="7442"/>
                  </a:cubicBezTo>
                  <a:lnTo>
                    <a:pt x="4711" y="7773"/>
                  </a:lnTo>
                  <a:lnTo>
                    <a:pt x="4711" y="7773"/>
                  </a:lnTo>
                  <a:lnTo>
                    <a:pt x="4711" y="7939"/>
                  </a:lnTo>
                  <a:lnTo>
                    <a:pt x="4711" y="7939"/>
                  </a:lnTo>
                  <a:lnTo>
                    <a:pt x="4711" y="8260"/>
                  </a:lnTo>
                  <a:lnTo>
                    <a:pt x="4711" y="8260"/>
                  </a:lnTo>
                  <a:lnTo>
                    <a:pt x="4711" y="8437"/>
                  </a:lnTo>
                  <a:lnTo>
                    <a:pt x="4711" y="8758"/>
                  </a:lnTo>
                  <a:lnTo>
                    <a:pt x="4711" y="8923"/>
                  </a:lnTo>
                  <a:lnTo>
                    <a:pt x="4711" y="8934"/>
                  </a:lnTo>
                  <a:lnTo>
                    <a:pt x="4711" y="9189"/>
                  </a:lnTo>
                  <a:lnTo>
                    <a:pt x="4192" y="9189"/>
                  </a:lnTo>
                  <a:lnTo>
                    <a:pt x="4192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3" y="0"/>
                  </a:lnTo>
                  <a:lnTo>
                    <a:pt x="1903" y="1006"/>
                  </a:lnTo>
                  <a:lnTo>
                    <a:pt x="1283" y="1006"/>
                  </a:lnTo>
                  <a:lnTo>
                    <a:pt x="1283" y="3749"/>
                  </a:lnTo>
                  <a:lnTo>
                    <a:pt x="609" y="3749"/>
                  </a:lnTo>
                  <a:lnTo>
                    <a:pt x="609" y="3881"/>
                  </a:lnTo>
                  <a:lnTo>
                    <a:pt x="432" y="3881"/>
                  </a:lnTo>
                  <a:lnTo>
                    <a:pt x="432" y="4058"/>
                  </a:lnTo>
                  <a:lnTo>
                    <a:pt x="609" y="4058"/>
                  </a:lnTo>
                  <a:lnTo>
                    <a:pt x="609" y="4301"/>
                  </a:lnTo>
                  <a:lnTo>
                    <a:pt x="432" y="4301"/>
                  </a:lnTo>
                  <a:lnTo>
                    <a:pt x="432" y="4467"/>
                  </a:lnTo>
                  <a:lnTo>
                    <a:pt x="609" y="4467"/>
                  </a:lnTo>
                  <a:lnTo>
                    <a:pt x="609" y="4722"/>
                  </a:lnTo>
                  <a:lnTo>
                    <a:pt x="432" y="4722"/>
                  </a:lnTo>
                  <a:lnTo>
                    <a:pt x="432" y="4887"/>
                  </a:lnTo>
                  <a:lnTo>
                    <a:pt x="609" y="4887"/>
                  </a:lnTo>
                  <a:lnTo>
                    <a:pt x="609" y="5142"/>
                  </a:lnTo>
                  <a:lnTo>
                    <a:pt x="432" y="5142"/>
                  </a:lnTo>
                  <a:lnTo>
                    <a:pt x="432" y="5308"/>
                  </a:lnTo>
                  <a:lnTo>
                    <a:pt x="609" y="5308"/>
                  </a:lnTo>
                  <a:lnTo>
                    <a:pt x="609" y="5562"/>
                  </a:lnTo>
                  <a:lnTo>
                    <a:pt x="432" y="5562"/>
                  </a:lnTo>
                  <a:lnTo>
                    <a:pt x="432" y="5728"/>
                  </a:lnTo>
                  <a:lnTo>
                    <a:pt x="609" y="5728"/>
                  </a:lnTo>
                  <a:lnTo>
                    <a:pt x="609" y="5982"/>
                  </a:lnTo>
                  <a:lnTo>
                    <a:pt x="432" y="5982"/>
                  </a:lnTo>
                  <a:lnTo>
                    <a:pt x="432" y="6148"/>
                  </a:lnTo>
                  <a:lnTo>
                    <a:pt x="609" y="6148"/>
                  </a:lnTo>
                  <a:lnTo>
                    <a:pt x="609" y="6402"/>
                  </a:lnTo>
                  <a:lnTo>
                    <a:pt x="432" y="6402"/>
                  </a:lnTo>
                  <a:lnTo>
                    <a:pt x="432" y="6568"/>
                  </a:lnTo>
                  <a:lnTo>
                    <a:pt x="609" y="6568"/>
                  </a:lnTo>
                  <a:lnTo>
                    <a:pt x="609" y="6822"/>
                  </a:lnTo>
                  <a:lnTo>
                    <a:pt x="432" y="6822"/>
                  </a:lnTo>
                  <a:lnTo>
                    <a:pt x="432" y="6988"/>
                  </a:lnTo>
                  <a:lnTo>
                    <a:pt x="609" y="6988"/>
                  </a:lnTo>
                  <a:lnTo>
                    <a:pt x="609" y="7243"/>
                  </a:lnTo>
                  <a:lnTo>
                    <a:pt x="432" y="7243"/>
                  </a:lnTo>
                  <a:lnTo>
                    <a:pt x="432" y="7409"/>
                  </a:lnTo>
                  <a:lnTo>
                    <a:pt x="609" y="7409"/>
                  </a:lnTo>
                  <a:lnTo>
                    <a:pt x="609" y="7652"/>
                  </a:lnTo>
                  <a:lnTo>
                    <a:pt x="432" y="7652"/>
                  </a:lnTo>
                  <a:lnTo>
                    <a:pt x="432" y="7829"/>
                  </a:lnTo>
                  <a:lnTo>
                    <a:pt x="609" y="7829"/>
                  </a:lnTo>
                  <a:lnTo>
                    <a:pt x="609" y="8072"/>
                  </a:lnTo>
                  <a:lnTo>
                    <a:pt x="432" y="8072"/>
                  </a:lnTo>
                  <a:lnTo>
                    <a:pt x="432" y="8238"/>
                  </a:lnTo>
                  <a:lnTo>
                    <a:pt x="609" y="8238"/>
                  </a:lnTo>
                  <a:lnTo>
                    <a:pt x="609" y="8492"/>
                  </a:lnTo>
                  <a:lnTo>
                    <a:pt x="432" y="8492"/>
                  </a:lnTo>
                  <a:lnTo>
                    <a:pt x="432" y="8658"/>
                  </a:lnTo>
                  <a:lnTo>
                    <a:pt x="609" y="8658"/>
                  </a:lnTo>
                  <a:lnTo>
                    <a:pt x="609" y="8746"/>
                  </a:lnTo>
                  <a:lnTo>
                    <a:pt x="1" y="8746"/>
                  </a:lnTo>
                  <a:lnTo>
                    <a:pt x="1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6303722" y="1626823"/>
              <a:ext cx="957295" cy="829115"/>
            </a:xfrm>
            <a:custGeom>
              <a:rect b="b" l="l" r="r" t="t"/>
              <a:pathLst>
                <a:path extrusionOk="0" h="8084" w="9334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56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59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42" y="885"/>
                  </a:lnTo>
                  <a:lnTo>
                    <a:pt x="7442" y="742"/>
                  </a:lnTo>
                  <a:lnTo>
                    <a:pt x="7442" y="454"/>
                  </a:lnTo>
                  <a:lnTo>
                    <a:pt x="7232" y="454"/>
                  </a:lnTo>
                  <a:lnTo>
                    <a:pt x="7232" y="1"/>
                  </a:lnTo>
                  <a:lnTo>
                    <a:pt x="6558" y="1"/>
                  </a:lnTo>
                  <a:lnTo>
                    <a:pt x="6558" y="454"/>
                  </a:lnTo>
                  <a:lnTo>
                    <a:pt x="6348" y="454"/>
                  </a:lnTo>
                  <a:lnTo>
                    <a:pt x="6348" y="885"/>
                  </a:lnTo>
                  <a:lnTo>
                    <a:pt x="5983" y="885"/>
                  </a:lnTo>
                  <a:lnTo>
                    <a:pt x="5983" y="1239"/>
                  </a:lnTo>
                  <a:lnTo>
                    <a:pt x="5983" y="1361"/>
                  </a:lnTo>
                  <a:lnTo>
                    <a:pt x="5607" y="1361"/>
                  </a:lnTo>
                  <a:lnTo>
                    <a:pt x="5607" y="3141"/>
                  </a:lnTo>
                  <a:lnTo>
                    <a:pt x="2456" y="3141"/>
                  </a:lnTo>
                  <a:lnTo>
                    <a:pt x="2456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96" y="885"/>
                  </a:lnTo>
                  <a:lnTo>
                    <a:pt x="996" y="797"/>
                  </a:lnTo>
                  <a:cubicBezTo>
                    <a:pt x="985" y="742"/>
                    <a:pt x="985" y="697"/>
                    <a:pt x="996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55" y="896"/>
                  </a:lnTo>
                  <a:lnTo>
                    <a:pt x="255" y="1250"/>
                  </a:lnTo>
                  <a:cubicBezTo>
                    <a:pt x="244" y="1283"/>
                    <a:pt x="244" y="1328"/>
                    <a:pt x="255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33" y="80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8253874" y="1312674"/>
              <a:ext cx="956167" cy="829115"/>
            </a:xfrm>
            <a:custGeom>
              <a:rect b="b" l="l" r="r" t="t"/>
              <a:pathLst>
                <a:path extrusionOk="0" h="8084" w="9323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67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70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31" y="885"/>
                  </a:lnTo>
                  <a:lnTo>
                    <a:pt x="7431" y="742"/>
                  </a:lnTo>
                  <a:lnTo>
                    <a:pt x="7431" y="454"/>
                  </a:lnTo>
                  <a:lnTo>
                    <a:pt x="7221" y="454"/>
                  </a:lnTo>
                  <a:lnTo>
                    <a:pt x="7221" y="1"/>
                  </a:lnTo>
                  <a:lnTo>
                    <a:pt x="6547" y="1"/>
                  </a:lnTo>
                  <a:lnTo>
                    <a:pt x="6547" y="454"/>
                  </a:lnTo>
                  <a:lnTo>
                    <a:pt x="6337" y="454"/>
                  </a:lnTo>
                  <a:lnTo>
                    <a:pt x="6337" y="885"/>
                  </a:lnTo>
                  <a:lnTo>
                    <a:pt x="5972" y="885"/>
                  </a:lnTo>
                  <a:lnTo>
                    <a:pt x="5972" y="1239"/>
                  </a:lnTo>
                  <a:lnTo>
                    <a:pt x="5972" y="1361"/>
                  </a:lnTo>
                  <a:lnTo>
                    <a:pt x="5596" y="1361"/>
                  </a:lnTo>
                  <a:lnTo>
                    <a:pt x="5596" y="3141"/>
                  </a:lnTo>
                  <a:lnTo>
                    <a:pt x="2455" y="3141"/>
                  </a:lnTo>
                  <a:lnTo>
                    <a:pt x="2455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85" y="885"/>
                  </a:lnTo>
                  <a:lnTo>
                    <a:pt x="985" y="797"/>
                  </a:lnTo>
                  <a:cubicBezTo>
                    <a:pt x="985" y="742"/>
                    <a:pt x="985" y="697"/>
                    <a:pt x="985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44" y="896"/>
                  </a:lnTo>
                  <a:lnTo>
                    <a:pt x="244" y="1250"/>
                  </a:lnTo>
                  <a:cubicBezTo>
                    <a:pt x="244" y="1283"/>
                    <a:pt x="244" y="1328"/>
                    <a:pt x="244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22" y="80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2477366" y="2056267"/>
              <a:ext cx="7425000" cy="55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" name="Google Shape;193;p7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4" name="Google Shape;194;p7"/>
          <p:cNvSpPr txBox="1"/>
          <p:nvPr>
            <p:ph idx="1" type="body"/>
          </p:nvPr>
        </p:nvSpPr>
        <p:spPr>
          <a:xfrm flipH="1">
            <a:off x="4545688" y="1584825"/>
            <a:ext cx="3705900" cy="23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5" name="Google Shape;195;p7"/>
          <p:cNvSpPr/>
          <p:nvPr>
            <p:ph idx="2" type="pic"/>
          </p:nvPr>
        </p:nvSpPr>
        <p:spPr>
          <a:xfrm>
            <a:off x="892413" y="1259775"/>
            <a:ext cx="2966700" cy="2966700"/>
          </a:xfrm>
          <a:prstGeom prst="ellipse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196" name="Google Shape;196;p7"/>
          <p:cNvGrpSpPr/>
          <p:nvPr/>
        </p:nvGrpSpPr>
        <p:grpSpPr>
          <a:xfrm>
            <a:off x="8430787" y="0"/>
            <a:ext cx="1671525" cy="4544675"/>
            <a:chOff x="616750" y="-26175"/>
            <a:chExt cx="1671525" cy="4544675"/>
          </a:xfrm>
        </p:grpSpPr>
        <p:sp>
          <p:nvSpPr>
            <p:cNvPr id="197" name="Google Shape;197;p7"/>
            <p:cNvSpPr/>
            <p:nvPr/>
          </p:nvSpPr>
          <p:spPr>
            <a:xfrm>
              <a:off x="1483823" y="4035779"/>
              <a:ext cx="215474" cy="184903"/>
            </a:xfrm>
            <a:custGeom>
              <a:rect b="b" l="l" r="r" t="t"/>
              <a:pathLst>
                <a:path extrusionOk="0" h="750" w="874">
                  <a:moveTo>
                    <a:pt x="498" y="0"/>
                  </a:moveTo>
                  <a:cubicBezTo>
                    <a:pt x="166" y="0"/>
                    <a:pt x="0" y="398"/>
                    <a:pt x="243" y="642"/>
                  </a:cubicBezTo>
                  <a:cubicBezTo>
                    <a:pt x="318" y="716"/>
                    <a:pt x="410" y="750"/>
                    <a:pt x="500" y="750"/>
                  </a:cubicBezTo>
                  <a:cubicBezTo>
                    <a:pt x="691" y="750"/>
                    <a:pt x="874" y="601"/>
                    <a:pt x="874" y="376"/>
                  </a:cubicBezTo>
                  <a:cubicBezTo>
                    <a:pt x="874" y="166"/>
                    <a:pt x="708" y="0"/>
                    <a:pt x="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1322834" y="1691206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1"/>
                  </a:moveTo>
                  <a:lnTo>
                    <a:pt x="1" y="764"/>
                  </a:lnTo>
                  <a:lnTo>
                    <a:pt x="2312" y="764"/>
                  </a:lnTo>
                  <a:lnTo>
                    <a:pt x="2312" y="1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1322834" y="1091627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0"/>
                  </a:moveTo>
                  <a:lnTo>
                    <a:pt x="1" y="763"/>
                  </a:lnTo>
                  <a:lnTo>
                    <a:pt x="2312" y="763"/>
                  </a:lnTo>
                  <a:lnTo>
                    <a:pt x="2312" y="0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1322834" y="491801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1"/>
                  </a:moveTo>
                  <a:lnTo>
                    <a:pt x="1" y="764"/>
                  </a:lnTo>
                  <a:lnTo>
                    <a:pt x="2312" y="764"/>
                  </a:lnTo>
                  <a:lnTo>
                    <a:pt x="2312" y="1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1347487" y="4128478"/>
              <a:ext cx="518222" cy="305460"/>
            </a:xfrm>
            <a:custGeom>
              <a:rect b="b" l="l" r="r" t="t"/>
              <a:pathLst>
                <a:path extrusionOk="0" h="1239" w="2102">
                  <a:moveTo>
                    <a:pt x="0" y="0"/>
                  </a:moveTo>
                  <a:lnTo>
                    <a:pt x="0" y="1239"/>
                  </a:lnTo>
                  <a:lnTo>
                    <a:pt x="2101" y="1239"/>
                  </a:lnTo>
                  <a:lnTo>
                    <a:pt x="2101" y="962"/>
                  </a:lnTo>
                  <a:cubicBezTo>
                    <a:pt x="2101" y="432"/>
                    <a:pt x="1670" y="0"/>
                    <a:pt x="1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1347487" y="3820306"/>
              <a:ext cx="520934" cy="308418"/>
            </a:xfrm>
            <a:custGeom>
              <a:rect b="b" l="l" r="r" t="t"/>
              <a:pathLst>
                <a:path extrusionOk="0" h="1251" w="2113">
                  <a:moveTo>
                    <a:pt x="0" y="1"/>
                  </a:moveTo>
                  <a:lnTo>
                    <a:pt x="0" y="1250"/>
                  </a:lnTo>
                  <a:lnTo>
                    <a:pt x="1139" y="1250"/>
                  </a:lnTo>
                  <a:cubicBezTo>
                    <a:pt x="1670" y="1250"/>
                    <a:pt x="2112" y="808"/>
                    <a:pt x="2112" y="277"/>
                  </a:cubicBezTo>
                  <a:lnTo>
                    <a:pt x="21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1249365" y="4349129"/>
              <a:ext cx="717178" cy="169371"/>
            </a:xfrm>
            <a:custGeom>
              <a:rect b="b" l="l" r="r" t="t"/>
              <a:pathLst>
                <a:path extrusionOk="0" h="687" w="2909">
                  <a:moveTo>
                    <a:pt x="0" y="1"/>
                  </a:moveTo>
                  <a:lnTo>
                    <a:pt x="0" y="687"/>
                  </a:lnTo>
                  <a:lnTo>
                    <a:pt x="2908" y="687"/>
                  </a:lnTo>
                  <a:lnTo>
                    <a:pt x="29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1322834" y="-26175"/>
              <a:ext cx="142006" cy="2426422"/>
            </a:xfrm>
            <a:custGeom>
              <a:rect b="b" l="l" r="r" t="t"/>
              <a:pathLst>
                <a:path extrusionOk="0" h="9842" w="576">
                  <a:moveTo>
                    <a:pt x="1" y="1"/>
                  </a:moveTo>
                  <a:lnTo>
                    <a:pt x="1" y="9079"/>
                  </a:lnTo>
                  <a:cubicBezTo>
                    <a:pt x="1" y="9400"/>
                    <a:pt x="189" y="9698"/>
                    <a:pt x="487" y="9842"/>
                  </a:cubicBezTo>
                  <a:cubicBezTo>
                    <a:pt x="532" y="9798"/>
                    <a:pt x="554" y="9742"/>
                    <a:pt x="576" y="9676"/>
                  </a:cubicBezTo>
                  <a:cubicBezTo>
                    <a:pt x="410" y="9521"/>
                    <a:pt x="310" y="9300"/>
                    <a:pt x="310" y="9079"/>
                  </a:cubicBezTo>
                  <a:lnTo>
                    <a:pt x="31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1838097" y="-26175"/>
              <a:ext cx="450177" cy="3846725"/>
            </a:xfrm>
            <a:custGeom>
              <a:rect b="b" l="l" r="r" t="t"/>
              <a:pathLst>
                <a:path extrusionOk="0" h="15603" w="1826">
                  <a:moveTo>
                    <a:pt x="1504" y="1"/>
                  </a:moveTo>
                  <a:lnTo>
                    <a:pt x="1" y="15603"/>
                  </a:lnTo>
                  <a:lnTo>
                    <a:pt x="321" y="15603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1167515" y="-26175"/>
              <a:ext cx="275629" cy="2446145"/>
            </a:xfrm>
            <a:custGeom>
              <a:rect b="b" l="l" r="r" t="t"/>
              <a:pathLst>
                <a:path extrusionOk="0" h="9922" w="1118">
                  <a:moveTo>
                    <a:pt x="0" y="1"/>
                  </a:moveTo>
                  <a:lnTo>
                    <a:pt x="0" y="9079"/>
                  </a:lnTo>
                  <a:cubicBezTo>
                    <a:pt x="0" y="9543"/>
                    <a:pt x="376" y="9919"/>
                    <a:pt x="841" y="9919"/>
                  </a:cubicBezTo>
                  <a:cubicBezTo>
                    <a:pt x="854" y="9921"/>
                    <a:pt x="867" y="9921"/>
                    <a:pt x="879" y="9921"/>
                  </a:cubicBezTo>
                  <a:cubicBezTo>
                    <a:pt x="966" y="9921"/>
                    <a:pt x="1050" y="9890"/>
                    <a:pt x="1117" y="9842"/>
                  </a:cubicBezTo>
                  <a:cubicBezTo>
                    <a:pt x="819" y="9709"/>
                    <a:pt x="620" y="9411"/>
                    <a:pt x="631" y="9079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1685490" y="-26175"/>
              <a:ext cx="523646" cy="3846725"/>
            </a:xfrm>
            <a:custGeom>
              <a:rect b="b" l="l" r="r" t="t"/>
              <a:pathLst>
                <a:path extrusionOk="0" h="15603" w="2124">
                  <a:moveTo>
                    <a:pt x="1493" y="1"/>
                  </a:moveTo>
                  <a:lnTo>
                    <a:pt x="0" y="15603"/>
                  </a:lnTo>
                  <a:lnTo>
                    <a:pt x="620" y="15603"/>
                  </a:lnTo>
                  <a:lnTo>
                    <a:pt x="2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1442897" y="2359323"/>
              <a:ext cx="122776" cy="60155"/>
            </a:xfrm>
            <a:custGeom>
              <a:rect b="b" l="l" r="r" t="t"/>
              <a:pathLst>
                <a:path extrusionOk="0" h="244" w="498">
                  <a:moveTo>
                    <a:pt x="89" y="0"/>
                  </a:moveTo>
                  <a:cubicBezTo>
                    <a:pt x="67" y="66"/>
                    <a:pt x="45" y="122"/>
                    <a:pt x="0" y="166"/>
                  </a:cubicBezTo>
                  <a:cubicBezTo>
                    <a:pt x="111" y="210"/>
                    <a:pt x="233" y="243"/>
                    <a:pt x="354" y="243"/>
                  </a:cubicBezTo>
                  <a:cubicBezTo>
                    <a:pt x="398" y="243"/>
                    <a:pt x="454" y="232"/>
                    <a:pt x="498" y="221"/>
                  </a:cubicBezTo>
                  <a:cubicBezTo>
                    <a:pt x="343" y="188"/>
                    <a:pt x="199" y="111"/>
                    <a:pt x="89" y="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1565426" y="-26175"/>
              <a:ext cx="251222" cy="2445652"/>
            </a:xfrm>
            <a:custGeom>
              <a:rect b="b" l="l" r="r" t="t"/>
              <a:pathLst>
                <a:path extrusionOk="0" h="9920" w="1019">
                  <a:moveTo>
                    <a:pt x="698" y="1"/>
                  </a:moveTo>
                  <a:lnTo>
                    <a:pt x="222" y="9079"/>
                  </a:lnTo>
                  <a:cubicBezTo>
                    <a:pt x="222" y="9488"/>
                    <a:pt x="299" y="9831"/>
                    <a:pt x="1" y="9908"/>
                  </a:cubicBezTo>
                  <a:cubicBezTo>
                    <a:pt x="56" y="9919"/>
                    <a:pt x="111" y="9919"/>
                    <a:pt x="167" y="9919"/>
                  </a:cubicBezTo>
                  <a:cubicBezTo>
                    <a:pt x="642" y="9919"/>
                    <a:pt x="543" y="9543"/>
                    <a:pt x="543" y="9079"/>
                  </a:cubicBezTo>
                  <a:lnTo>
                    <a:pt x="1018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930346" y="-26175"/>
              <a:ext cx="1126183" cy="3846725"/>
            </a:xfrm>
            <a:custGeom>
              <a:rect b="b" l="l" r="r" t="t"/>
              <a:pathLst>
                <a:path extrusionOk="0" h="15603" w="4568">
                  <a:moveTo>
                    <a:pt x="0" y="1"/>
                  </a:moveTo>
                  <a:lnTo>
                    <a:pt x="443" y="15603"/>
                  </a:lnTo>
                  <a:lnTo>
                    <a:pt x="3063" y="15603"/>
                  </a:lnTo>
                  <a:lnTo>
                    <a:pt x="4567" y="1"/>
                  </a:lnTo>
                  <a:lnTo>
                    <a:pt x="3583" y="1"/>
                  </a:lnTo>
                  <a:lnTo>
                    <a:pt x="3119" y="9079"/>
                  </a:lnTo>
                  <a:cubicBezTo>
                    <a:pt x="3119" y="9543"/>
                    <a:pt x="3207" y="9919"/>
                    <a:pt x="2743" y="9919"/>
                  </a:cubicBezTo>
                  <a:cubicBezTo>
                    <a:pt x="2687" y="9919"/>
                    <a:pt x="2632" y="9919"/>
                    <a:pt x="2577" y="9908"/>
                  </a:cubicBezTo>
                  <a:cubicBezTo>
                    <a:pt x="2533" y="9919"/>
                    <a:pt x="2477" y="9919"/>
                    <a:pt x="2433" y="9919"/>
                  </a:cubicBezTo>
                  <a:cubicBezTo>
                    <a:pt x="2312" y="9919"/>
                    <a:pt x="2190" y="9897"/>
                    <a:pt x="2068" y="9842"/>
                  </a:cubicBezTo>
                  <a:cubicBezTo>
                    <a:pt x="2010" y="9890"/>
                    <a:pt x="1928" y="9921"/>
                    <a:pt x="1841" y="9921"/>
                  </a:cubicBezTo>
                  <a:cubicBezTo>
                    <a:pt x="1829" y="9921"/>
                    <a:pt x="1816" y="9921"/>
                    <a:pt x="1803" y="9919"/>
                  </a:cubicBezTo>
                  <a:cubicBezTo>
                    <a:pt x="1338" y="9919"/>
                    <a:pt x="962" y="9543"/>
                    <a:pt x="962" y="9079"/>
                  </a:cubicBezTo>
                  <a:lnTo>
                    <a:pt x="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1170227" y="1691206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1"/>
                  </a:moveTo>
                  <a:lnTo>
                    <a:pt x="1" y="764"/>
                  </a:lnTo>
                  <a:lnTo>
                    <a:pt x="1670" y="764"/>
                  </a:lnTo>
                  <a:lnTo>
                    <a:pt x="16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1170227" y="1091627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0"/>
                  </a:moveTo>
                  <a:lnTo>
                    <a:pt x="1" y="763"/>
                  </a:lnTo>
                  <a:lnTo>
                    <a:pt x="1670" y="763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1170227" y="491801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1"/>
                  </a:moveTo>
                  <a:lnTo>
                    <a:pt x="1" y="764"/>
                  </a:lnTo>
                  <a:lnTo>
                    <a:pt x="1670" y="764"/>
                  </a:lnTo>
                  <a:lnTo>
                    <a:pt x="16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1039315" y="4128478"/>
              <a:ext cx="518222" cy="305460"/>
            </a:xfrm>
            <a:custGeom>
              <a:rect b="b" l="l" r="r" t="t"/>
              <a:pathLst>
                <a:path extrusionOk="0" h="1239" w="2102">
                  <a:moveTo>
                    <a:pt x="963" y="0"/>
                  </a:moveTo>
                  <a:cubicBezTo>
                    <a:pt x="432" y="0"/>
                    <a:pt x="1" y="432"/>
                    <a:pt x="1" y="962"/>
                  </a:cubicBezTo>
                  <a:lnTo>
                    <a:pt x="1" y="1239"/>
                  </a:lnTo>
                  <a:lnTo>
                    <a:pt x="2102" y="1239"/>
                  </a:lnTo>
                  <a:lnTo>
                    <a:pt x="2102" y="962"/>
                  </a:lnTo>
                  <a:cubicBezTo>
                    <a:pt x="2102" y="432"/>
                    <a:pt x="1659" y="0"/>
                    <a:pt x="11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1036603" y="3820306"/>
              <a:ext cx="518222" cy="308418"/>
            </a:xfrm>
            <a:custGeom>
              <a:rect b="b" l="l" r="r" t="t"/>
              <a:pathLst>
                <a:path extrusionOk="0" h="1251" w="2102">
                  <a:moveTo>
                    <a:pt x="1" y="1"/>
                  </a:moveTo>
                  <a:lnTo>
                    <a:pt x="1" y="277"/>
                  </a:lnTo>
                  <a:cubicBezTo>
                    <a:pt x="1" y="808"/>
                    <a:pt x="432" y="1250"/>
                    <a:pt x="963" y="1250"/>
                  </a:cubicBezTo>
                  <a:lnTo>
                    <a:pt x="1129" y="1250"/>
                  </a:lnTo>
                  <a:cubicBezTo>
                    <a:pt x="1670" y="1250"/>
                    <a:pt x="2102" y="808"/>
                    <a:pt x="2102" y="277"/>
                  </a:cubicBezTo>
                  <a:lnTo>
                    <a:pt x="2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938481" y="4349129"/>
              <a:ext cx="717178" cy="169371"/>
            </a:xfrm>
            <a:custGeom>
              <a:rect b="b" l="l" r="r" t="t"/>
              <a:pathLst>
                <a:path extrusionOk="0" h="687" w="2909">
                  <a:moveTo>
                    <a:pt x="1" y="1"/>
                  </a:moveTo>
                  <a:lnTo>
                    <a:pt x="1" y="687"/>
                  </a:lnTo>
                  <a:lnTo>
                    <a:pt x="2909" y="687"/>
                  </a:lnTo>
                  <a:lnTo>
                    <a:pt x="2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616750" y="-26175"/>
              <a:ext cx="1357929" cy="3846725"/>
            </a:xfrm>
            <a:custGeom>
              <a:rect b="b" l="l" r="r" t="t"/>
              <a:pathLst>
                <a:path extrusionOk="0" h="15603" w="5508">
                  <a:moveTo>
                    <a:pt x="1" y="1"/>
                  </a:moveTo>
                  <a:lnTo>
                    <a:pt x="1505" y="15603"/>
                  </a:lnTo>
                  <a:lnTo>
                    <a:pt x="4015" y="15603"/>
                  </a:lnTo>
                  <a:lnTo>
                    <a:pt x="5508" y="1"/>
                  </a:lnTo>
                  <a:lnTo>
                    <a:pt x="3595" y="1"/>
                  </a:lnTo>
                  <a:lnTo>
                    <a:pt x="3595" y="9079"/>
                  </a:lnTo>
                  <a:cubicBezTo>
                    <a:pt x="3595" y="9543"/>
                    <a:pt x="3219" y="9919"/>
                    <a:pt x="2754" y="9919"/>
                  </a:cubicBezTo>
                  <a:cubicBezTo>
                    <a:pt x="2290" y="9919"/>
                    <a:pt x="1914" y="9543"/>
                    <a:pt x="1914" y="9079"/>
                  </a:cubicBezTo>
                  <a:lnTo>
                    <a:pt x="19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1200304" y="4035779"/>
              <a:ext cx="237416" cy="182931"/>
            </a:xfrm>
            <a:custGeom>
              <a:rect b="b" l="l" r="r" t="t"/>
              <a:pathLst>
                <a:path extrusionOk="0" h="742" w="963">
                  <a:moveTo>
                    <a:pt x="387" y="0"/>
                  </a:moveTo>
                  <a:cubicBezTo>
                    <a:pt x="0" y="89"/>
                    <a:pt x="0" y="642"/>
                    <a:pt x="387" y="730"/>
                  </a:cubicBezTo>
                  <a:lnTo>
                    <a:pt x="387" y="741"/>
                  </a:lnTo>
                  <a:lnTo>
                    <a:pt x="476" y="741"/>
                  </a:lnTo>
                  <a:cubicBezTo>
                    <a:pt x="962" y="741"/>
                    <a:pt x="962" y="0"/>
                    <a:pt x="4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1172939" y="4035779"/>
              <a:ext cx="215720" cy="184903"/>
            </a:xfrm>
            <a:custGeom>
              <a:rect b="b" l="l" r="r" t="t"/>
              <a:pathLst>
                <a:path extrusionOk="0" h="750" w="875">
                  <a:moveTo>
                    <a:pt x="498" y="0"/>
                  </a:moveTo>
                  <a:cubicBezTo>
                    <a:pt x="166" y="0"/>
                    <a:pt x="1" y="398"/>
                    <a:pt x="233" y="642"/>
                  </a:cubicBezTo>
                  <a:cubicBezTo>
                    <a:pt x="311" y="716"/>
                    <a:pt x="405" y="750"/>
                    <a:pt x="497" y="750"/>
                  </a:cubicBezTo>
                  <a:cubicBezTo>
                    <a:pt x="691" y="750"/>
                    <a:pt x="874" y="601"/>
                    <a:pt x="874" y="376"/>
                  </a:cubicBezTo>
                  <a:cubicBezTo>
                    <a:pt x="874" y="166"/>
                    <a:pt x="708" y="0"/>
                    <a:pt x="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1260213" y="4101112"/>
              <a:ext cx="62867" cy="54485"/>
            </a:xfrm>
            <a:custGeom>
              <a:rect b="b" l="l" r="r" t="t"/>
              <a:pathLst>
                <a:path extrusionOk="0" h="221" w="255">
                  <a:moveTo>
                    <a:pt x="144" y="1"/>
                  </a:moveTo>
                  <a:cubicBezTo>
                    <a:pt x="45" y="1"/>
                    <a:pt x="0" y="111"/>
                    <a:pt x="67" y="189"/>
                  </a:cubicBezTo>
                  <a:cubicBezTo>
                    <a:pt x="88" y="210"/>
                    <a:pt x="116" y="220"/>
                    <a:pt x="143" y="220"/>
                  </a:cubicBezTo>
                  <a:cubicBezTo>
                    <a:pt x="200" y="220"/>
                    <a:pt x="255" y="178"/>
                    <a:pt x="255" y="111"/>
                  </a:cubicBezTo>
                  <a:cubicBezTo>
                    <a:pt x="255" y="45"/>
                    <a:pt x="211" y="1"/>
                    <a:pt x="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1170227" y="679909"/>
              <a:ext cx="229280" cy="57443"/>
            </a:xfrm>
            <a:custGeom>
              <a:rect b="b" l="l" r="r" t="t"/>
              <a:pathLst>
                <a:path extrusionOk="0" h="233" w="930">
                  <a:moveTo>
                    <a:pt x="1" y="1"/>
                  </a:moveTo>
                  <a:lnTo>
                    <a:pt x="1" y="233"/>
                  </a:lnTo>
                  <a:lnTo>
                    <a:pt x="929" y="233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1110318" y="491801"/>
              <a:ext cx="60155" cy="245551"/>
            </a:xfrm>
            <a:custGeom>
              <a:rect b="b" l="l" r="r" t="t"/>
              <a:pathLst>
                <a:path extrusionOk="0" h="996" w="244">
                  <a:moveTo>
                    <a:pt x="244" y="1"/>
                  </a:moveTo>
                  <a:lnTo>
                    <a:pt x="0" y="354"/>
                  </a:lnTo>
                  <a:lnTo>
                    <a:pt x="0" y="996"/>
                  </a:lnTo>
                  <a:lnTo>
                    <a:pt x="244" y="996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1170227" y="1279735"/>
              <a:ext cx="229280" cy="54731"/>
            </a:xfrm>
            <a:custGeom>
              <a:rect b="b" l="l" r="r" t="t"/>
              <a:pathLst>
                <a:path extrusionOk="0" h="222" w="930">
                  <a:moveTo>
                    <a:pt x="1" y="0"/>
                  </a:moveTo>
                  <a:lnTo>
                    <a:pt x="1" y="221"/>
                  </a:lnTo>
                  <a:lnTo>
                    <a:pt x="929" y="221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1110318" y="1091627"/>
              <a:ext cx="60155" cy="242839"/>
            </a:xfrm>
            <a:custGeom>
              <a:rect b="b" l="l" r="r" t="t"/>
              <a:pathLst>
                <a:path extrusionOk="0" h="985" w="244">
                  <a:moveTo>
                    <a:pt x="244" y="0"/>
                  </a:moveTo>
                  <a:lnTo>
                    <a:pt x="0" y="343"/>
                  </a:lnTo>
                  <a:lnTo>
                    <a:pt x="0" y="984"/>
                  </a:lnTo>
                  <a:lnTo>
                    <a:pt x="244" y="98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1170227" y="1876603"/>
              <a:ext cx="229280" cy="57690"/>
            </a:xfrm>
            <a:custGeom>
              <a:rect b="b" l="l" r="r" t="t"/>
              <a:pathLst>
                <a:path extrusionOk="0" h="234" w="930">
                  <a:moveTo>
                    <a:pt x="1" y="1"/>
                  </a:moveTo>
                  <a:lnTo>
                    <a:pt x="1" y="233"/>
                  </a:lnTo>
                  <a:lnTo>
                    <a:pt x="929" y="233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1110318" y="1691206"/>
              <a:ext cx="60155" cy="243086"/>
            </a:xfrm>
            <a:custGeom>
              <a:rect b="b" l="l" r="r" t="t"/>
              <a:pathLst>
                <a:path extrusionOk="0" h="986" w="244">
                  <a:moveTo>
                    <a:pt x="244" y="1"/>
                  </a:moveTo>
                  <a:lnTo>
                    <a:pt x="0" y="344"/>
                  </a:lnTo>
                  <a:lnTo>
                    <a:pt x="0" y="985"/>
                  </a:lnTo>
                  <a:lnTo>
                    <a:pt x="244" y="985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1655413" y="3752261"/>
              <a:ext cx="234704" cy="68291"/>
            </a:xfrm>
            <a:custGeom>
              <a:rect b="b" l="l" r="r" t="t"/>
              <a:pathLst>
                <a:path extrusionOk="0" h="277" w="952">
                  <a:moveTo>
                    <a:pt x="1" y="0"/>
                  </a:moveTo>
                  <a:lnTo>
                    <a:pt x="1" y="277"/>
                  </a:lnTo>
                  <a:lnTo>
                    <a:pt x="952" y="277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" name="Google Shape;228;p7"/>
          <p:cNvSpPr/>
          <p:nvPr/>
        </p:nvSpPr>
        <p:spPr>
          <a:xfrm>
            <a:off x="-4325" y="4544675"/>
            <a:ext cx="9191700" cy="683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>
            <p:ph type="title"/>
          </p:nvPr>
        </p:nvSpPr>
        <p:spPr>
          <a:xfrm>
            <a:off x="2185850" y="599250"/>
            <a:ext cx="4772400" cy="2173200"/>
          </a:xfrm>
          <a:prstGeom prst="rect">
            <a:avLst/>
          </a:prstGeom>
          <a:solidFill>
            <a:srgbClr val="FFFFFF">
              <a:alpha val="54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231" name="Google Shape;231;p8"/>
          <p:cNvGrpSpPr/>
          <p:nvPr/>
        </p:nvGrpSpPr>
        <p:grpSpPr>
          <a:xfrm>
            <a:off x="-50" y="2"/>
            <a:ext cx="9144022" cy="3494672"/>
            <a:chOff x="-50" y="2"/>
            <a:chExt cx="9144022" cy="3494672"/>
          </a:xfrm>
        </p:grpSpPr>
        <p:sp>
          <p:nvSpPr>
            <p:cNvPr id="232" name="Google Shape;232;p8"/>
            <p:cNvSpPr/>
            <p:nvPr/>
          </p:nvSpPr>
          <p:spPr>
            <a:xfrm>
              <a:off x="-50" y="2"/>
              <a:ext cx="9144022" cy="3494672"/>
            </a:xfrm>
            <a:custGeom>
              <a:rect b="b" l="l" r="r" t="t"/>
              <a:pathLst>
                <a:path extrusionOk="0" h="18434" w="62200">
                  <a:moveTo>
                    <a:pt x="23741" y="34"/>
                  </a:moveTo>
                  <a:cubicBezTo>
                    <a:pt x="24073" y="200"/>
                    <a:pt x="24394" y="365"/>
                    <a:pt x="24714" y="553"/>
                  </a:cubicBezTo>
                  <a:lnTo>
                    <a:pt x="23741" y="553"/>
                  </a:lnTo>
                  <a:lnTo>
                    <a:pt x="23741" y="34"/>
                  </a:lnTo>
                  <a:close/>
                  <a:moveTo>
                    <a:pt x="9123" y="56"/>
                  </a:moveTo>
                  <a:lnTo>
                    <a:pt x="9123" y="565"/>
                  </a:lnTo>
                  <a:lnTo>
                    <a:pt x="8194" y="565"/>
                  </a:lnTo>
                  <a:cubicBezTo>
                    <a:pt x="8493" y="388"/>
                    <a:pt x="8803" y="222"/>
                    <a:pt x="9112" y="56"/>
                  </a:cubicBezTo>
                  <a:close/>
                  <a:moveTo>
                    <a:pt x="10251" y="12"/>
                  </a:moveTo>
                  <a:lnTo>
                    <a:pt x="10251" y="565"/>
                  </a:lnTo>
                  <a:lnTo>
                    <a:pt x="9190" y="565"/>
                  </a:lnTo>
                  <a:lnTo>
                    <a:pt x="9190" y="23"/>
                  </a:lnTo>
                  <a:lnTo>
                    <a:pt x="9223" y="12"/>
                  </a:lnTo>
                  <a:close/>
                  <a:moveTo>
                    <a:pt x="7973" y="693"/>
                  </a:moveTo>
                  <a:lnTo>
                    <a:pt x="7973" y="1327"/>
                  </a:lnTo>
                  <a:lnTo>
                    <a:pt x="6978" y="1327"/>
                  </a:lnTo>
                  <a:cubicBezTo>
                    <a:pt x="7306" y="1109"/>
                    <a:pt x="7634" y="890"/>
                    <a:pt x="7973" y="693"/>
                  </a:cubicBezTo>
                  <a:close/>
                  <a:moveTo>
                    <a:pt x="10959" y="631"/>
                  </a:moveTo>
                  <a:lnTo>
                    <a:pt x="10959" y="1327"/>
                  </a:lnTo>
                  <a:lnTo>
                    <a:pt x="10329" y="1327"/>
                  </a:lnTo>
                  <a:lnTo>
                    <a:pt x="10329" y="631"/>
                  </a:lnTo>
                  <a:close/>
                  <a:moveTo>
                    <a:pt x="12076" y="631"/>
                  </a:moveTo>
                  <a:lnTo>
                    <a:pt x="12076" y="1327"/>
                  </a:lnTo>
                  <a:lnTo>
                    <a:pt x="11401" y="1327"/>
                  </a:lnTo>
                  <a:lnTo>
                    <a:pt x="11401" y="631"/>
                  </a:lnTo>
                  <a:close/>
                  <a:moveTo>
                    <a:pt x="16222" y="631"/>
                  </a:moveTo>
                  <a:lnTo>
                    <a:pt x="16222" y="1327"/>
                  </a:lnTo>
                  <a:lnTo>
                    <a:pt x="15537" y="1327"/>
                  </a:lnTo>
                  <a:lnTo>
                    <a:pt x="15537" y="631"/>
                  </a:lnTo>
                  <a:close/>
                  <a:moveTo>
                    <a:pt x="17450" y="631"/>
                  </a:moveTo>
                  <a:lnTo>
                    <a:pt x="17450" y="1327"/>
                  </a:lnTo>
                  <a:lnTo>
                    <a:pt x="16676" y="1327"/>
                  </a:lnTo>
                  <a:lnTo>
                    <a:pt x="16665" y="631"/>
                  </a:lnTo>
                  <a:close/>
                  <a:moveTo>
                    <a:pt x="23675" y="631"/>
                  </a:moveTo>
                  <a:lnTo>
                    <a:pt x="23675" y="1327"/>
                  </a:lnTo>
                  <a:lnTo>
                    <a:pt x="22614" y="1327"/>
                  </a:lnTo>
                  <a:lnTo>
                    <a:pt x="22614" y="631"/>
                  </a:lnTo>
                  <a:close/>
                  <a:moveTo>
                    <a:pt x="24803" y="631"/>
                  </a:moveTo>
                  <a:lnTo>
                    <a:pt x="24803" y="1327"/>
                  </a:lnTo>
                  <a:lnTo>
                    <a:pt x="23741" y="1327"/>
                  </a:lnTo>
                  <a:lnTo>
                    <a:pt x="23741" y="631"/>
                  </a:lnTo>
                  <a:close/>
                  <a:moveTo>
                    <a:pt x="24869" y="653"/>
                  </a:moveTo>
                  <a:cubicBezTo>
                    <a:pt x="25223" y="863"/>
                    <a:pt x="25566" y="1095"/>
                    <a:pt x="25909" y="1327"/>
                  </a:cubicBezTo>
                  <a:lnTo>
                    <a:pt x="24869" y="1327"/>
                  </a:lnTo>
                  <a:lnTo>
                    <a:pt x="24869" y="653"/>
                  </a:lnTo>
                  <a:close/>
                  <a:moveTo>
                    <a:pt x="9112" y="631"/>
                  </a:moveTo>
                  <a:lnTo>
                    <a:pt x="9112" y="1339"/>
                  </a:lnTo>
                  <a:lnTo>
                    <a:pt x="8051" y="1339"/>
                  </a:lnTo>
                  <a:lnTo>
                    <a:pt x="8051" y="631"/>
                  </a:lnTo>
                  <a:close/>
                  <a:moveTo>
                    <a:pt x="10251" y="631"/>
                  </a:moveTo>
                  <a:lnTo>
                    <a:pt x="10251" y="1339"/>
                  </a:lnTo>
                  <a:lnTo>
                    <a:pt x="9190" y="1339"/>
                  </a:lnTo>
                  <a:lnTo>
                    <a:pt x="9190" y="631"/>
                  </a:lnTo>
                  <a:close/>
                  <a:moveTo>
                    <a:pt x="13204" y="631"/>
                  </a:moveTo>
                  <a:lnTo>
                    <a:pt x="13204" y="1339"/>
                  </a:lnTo>
                  <a:lnTo>
                    <a:pt x="12142" y="1339"/>
                  </a:lnTo>
                  <a:lnTo>
                    <a:pt x="12142" y="631"/>
                  </a:lnTo>
                  <a:close/>
                  <a:moveTo>
                    <a:pt x="14342" y="631"/>
                  </a:moveTo>
                  <a:lnTo>
                    <a:pt x="14342" y="1339"/>
                  </a:lnTo>
                  <a:lnTo>
                    <a:pt x="13281" y="1339"/>
                  </a:lnTo>
                  <a:lnTo>
                    <a:pt x="13281" y="631"/>
                  </a:lnTo>
                  <a:close/>
                  <a:moveTo>
                    <a:pt x="15470" y="631"/>
                  </a:moveTo>
                  <a:lnTo>
                    <a:pt x="15470" y="1339"/>
                  </a:lnTo>
                  <a:lnTo>
                    <a:pt x="14409" y="1339"/>
                  </a:lnTo>
                  <a:lnTo>
                    <a:pt x="14409" y="631"/>
                  </a:lnTo>
                  <a:close/>
                  <a:moveTo>
                    <a:pt x="18566" y="631"/>
                  </a:moveTo>
                  <a:lnTo>
                    <a:pt x="18566" y="1339"/>
                  </a:lnTo>
                  <a:lnTo>
                    <a:pt x="17505" y="1339"/>
                  </a:lnTo>
                  <a:lnTo>
                    <a:pt x="17505" y="631"/>
                  </a:lnTo>
                  <a:close/>
                  <a:moveTo>
                    <a:pt x="19705" y="631"/>
                  </a:moveTo>
                  <a:lnTo>
                    <a:pt x="19705" y="1339"/>
                  </a:lnTo>
                  <a:lnTo>
                    <a:pt x="18644" y="1339"/>
                  </a:lnTo>
                  <a:lnTo>
                    <a:pt x="18644" y="631"/>
                  </a:lnTo>
                  <a:close/>
                  <a:moveTo>
                    <a:pt x="20833" y="631"/>
                  </a:moveTo>
                  <a:lnTo>
                    <a:pt x="20833" y="1339"/>
                  </a:lnTo>
                  <a:lnTo>
                    <a:pt x="19772" y="1339"/>
                  </a:lnTo>
                  <a:lnTo>
                    <a:pt x="19772" y="631"/>
                  </a:lnTo>
                  <a:close/>
                  <a:moveTo>
                    <a:pt x="22536" y="631"/>
                  </a:moveTo>
                  <a:lnTo>
                    <a:pt x="22536" y="1339"/>
                  </a:lnTo>
                  <a:lnTo>
                    <a:pt x="20911" y="1339"/>
                  </a:lnTo>
                  <a:lnTo>
                    <a:pt x="20911" y="631"/>
                  </a:lnTo>
                  <a:close/>
                  <a:moveTo>
                    <a:pt x="6845" y="1435"/>
                  </a:moveTo>
                  <a:lnTo>
                    <a:pt x="6845" y="1936"/>
                  </a:lnTo>
                  <a:lnTo>
                    <a:pt x="6182" y="1936"/>
                  </a:lnTo>
                  <a:cubicBezTo>
                    <a:pt x="6400" y="1772"/>
                    <a:pt x="6617" y="1598"/>
                    <a:pt x="6845" y="1435"/>
                  </a:cubicBezTo>
                  <a:close/>
                  <a:moveTo>
                    <a:pt x="7973" y="1394"/>
                  </a:moveTo>
                  <a:lnTo>
                    <a:pt x="7973" y="1936"/>
                  </a:lnTo>
                  <a:lnTo>
                    <a:pt x="6912" y="1936"/>
                  </a:lnTo>
                  <a:lnTo>
                    <a:pt x="6912" y="1394"/>
                  </a:lnTo>
                  <a:close/>
                  <a:moveTo>
                    <a:pt x="9112" y="1394"/>
                  </a:moveTo>
                  <a:lnTo>
                    <a:pt x="9112" y="1936"/>
                  </a:lnTo>
                  <a:lnTo>
                    <a:pt x="8051" y="1936"/>
                  </a:lnTo>
                  <a:lnTo>
                    <a:pt x="8051" y="1394"/>
                  </a:lnTo>
                  <a:close/>
                  <a:moveTo>
                    <a:pt x="10959" y="1405"/>
                  </a:moveTo>
                  <a:lnTo>
                    <a:pt x="10959" y="1936"/>
                  </a:lnTo>
                  <a:lnTo>
                    <a:pt x="10329" y="1936"/>
                  </a:lnTo>
                  <a:lnTo>
                    <a:pt x="10329" y="1405"/>
                  </a:lnTo>
                  <a:close/>
                  <a:moveTo>
                    <a:pt x="12076" y="1405"/>
                  </a:moveTo>
                  <a:lnTo>
                    <a:pt x="12076" y="1936"/>
                  </a:lnTo>
                  <a:lnTo>
                    <a:pt x="11401" y="1936"/>
                  </a:lnTo>
                  <a:lnTo>
                    <a:pt x="11401" y="1405"/>
                  </a:lnTo>
                  <a:close/>
                  <a:moveTo>
                    <a:pt x="16222" y="1405"/>
                  </a:moveTo>
                  <a:lnTo>
                    <a:pt x="16222" y="1936"/>
                  </a:lnTo>
                  <a:lnTo>
                    <a:pt x="15537" y="1936"/>
                  </a:lnTo>
                  <a:lnTo>
                    <a:pt x="15537" y="1405"/>
                  </a:lnTo>
                  <a:close/>
                  <a:moveTo>
                    <a:pt x="17450" y="1405"/>
                  </a:moveTo>
                  <a:lnTo>
                    <a:pt x="17450" y="1936"/>
                  </a:lnTo>
                  <a:lnTo>
                    <a:pt x="16676" y="1936"/>
                  </a:lnTo>
                  <a:lnTo>
                    <a:pt x="16665" y="1405"/>
                  </a:lnTo>
                  <a:close/>
                  <a:moveTo>
                    <a:pt x="23675" y="1394"/>
                  </a:moveTo>
                  <a:lnTo>
                    <a:pt x="23675" y="1936"/>
                  </a:lnTo>
                  <a:lnTo>
                    <a:pt x="22614" y="1936"/>
                  </a:lnTo>
                  <a:lnTo>
                    <a:pt x="22614" y="1394"/>
                  </a:lnTo>
                  <a:close/>
                  <a:moveTo>
                    <a:pt x="24803" y="1394"/>
                  </a:moveTo>
                  <a:lnTo>
                    <a:pt x="24803" y="1936"/>
                  </a:lnTo>
                  <a:lnTo>
                    <a:pt x="23741" y="1936"/>
                  </a:lnTo>
                  <a:lnTo>
                    <a:pt x="23741" y="1394"/>
                  </a:lnTo>
                  <a:close/>
                  <a:moveTo>
                    <a:pt x="25931" y="1394"/>
                  </a:moveTo>
                  <a:lnTo>
                    <a:pt x="25931" y="1936"/>
                  </a:lnTo>
                  <a:lnTo>
                    <a:pt x="24869" y="1936"/>
                  </a:lnTo>
                  <a:lnTo>
                    <a:pt x="24869" y="1394"/>
                  </a:lnTo>
                  <a:close/>
                  <a:moveTo>
                    <a:pt x="26008" y="1405"/>
                  </a:moveTo>
                  <a:cubicBezTo>
                    <a:pt x="26240" y="1571"/>
                    <a:pt x="26484" y="1748"/>
                    <a:pt x="26705" y="1936"/>
                  </a:cubicBezTo>
                  <a:lnTo>
                    <a:pt x="26008" y="1936"/>
                  </a:lnTo>
                  <a:lnTo>
                    <a:pt x="26008" y="1405"/>
                  </a:lnTo>
                  <a:close/>
                  <a:moveTo>
                    <a:pt x="10251" y="1405"/>
                  </a:moveTo>
                  <a:lnTo>
                    <a:pt x="10251" y="1947"/>
                  </a:lnTo>
                  <a:lnTo>
                    <a:pt x="9190" y="1947"/>
                  </a:lnTo>
                  <a:lnTo>
                    <a:pt x="9190" y="1405"/>
                  </a:lnTo>
                  <a:close/>
                  <a:moveTo>
                    <a:pt x="13204" y="1405"/>
                  </a:moveTo>
                  <a:lnTo>
                    <a:pt x="13204" y="1947"/>
                  </a:lnTo>
                  <a:lnTo>
                    <a:pt x="12142" y="1947"/>
                  </a:lnTo>
                  <a:lnTo>
                    <a:pt x="12142" y="1405"/>
                  </a:lnTo>
                  <a:close/>
                  <a:moveTo>
                    <a:pt x="14342" y="1405"/>
                  </a:moveTo>
                  <a:lnTo>
                    <a:pt x="14342" y="1947"/>
                  </a:lnTo>
                  <a:lnTo>
                    <a:pt x="13281" y="1947"/>
                  </a:lnTo>
                  <a:lnTo>
                    <a:pt x="13281" y="1405"/>
                  </a:lnTo>
                  <a:close/>
                  <a:moveTo>
                    <a:pt x="15470" y="1405"/>
                  </a:moveTo>
                  <a:lnTo>
                    <a:pt x="15470" y="1947"/>
                  </a:lnTo>
                  <a:lnTo>
                    <a:pt x="14409" y="1947"/>
                  </a:lnTo>
                  <a:lnTo>
                    <a:pt x="14409" y="1405"/>
                  </a:lnTo>
                  <a:close/>
                  <a:moveTo>
                    <a:pt x="18566" y="1405"/>
                  </a:moveTo>
                  <a:lnTo>
                    <a:pt x="18566" y="1947"/>
                  </a:lnTo>
                  <a:lnTo>
                    <a:pt x="17505" y="1947"/>
                  </a:lnTo>
                  <a:lnTo>
                    <a:pt x="17505" y="1405"/>
                  </a:lnTo>
                  <a:close/>
                  <a:moveTo>
                    <a:pt x="19705" y="1405"/>
                  </a:moveTo>
                  <a:lnTo>
                    <a:pt x="19705" y="1947"/>
                  </a:lnTo>
                  <a:lnTo>
                    <a:pt x="18644" y="1947"/>
                  </a:lnTo>
                  <a:lnTo>
                    <a:pt x="18644" y="1405"/>
                  </a:lnTo>
                  <a:close/>
                  <a:moveTo>
                    <a:pt x="20833" y="1405"/>
                  </a:moveTo>
                  <a:lnTo>
                    <a:pt x="20833" y="1947"/>
                  </a:lnTo>
                  <a:lnTo>
                    <a:pt x="19772" y="1947"/>
                  </a:lnTo>
                  <a:lnTo>
                    <a:pt x="19772" y="1405"/>
                  </a:lnTo>
                  <a:close/>
                  <a:moveTo>
                    <a:pt x="22536" y="1405"/>
                  </a:moveTo>
                  <a:lnTo>
                    <a:pt x="22536" y="1947"/>
                  </a:lnTo>
                  <a:lnTo>
                    <a:pt x="20911" y="1947"/>
                  </a:lnTo>
                  <a:lnTo>
                    <a:pt x="20911" y="1405"/>
                  </a:lnTo>
                  <a:close/>
                  <a:moveTo>
                    <a:pt x="5718" y="2378"/>
                  </a:moveTo>
                  <a:lnTo>
                    <a:pt x="5718" y="2953"/>
                  </a:lnTo>
                  <a:lnTo>
                    <a:pt x="5076" y="2953"/>
                  </a:lnTo>
                  <a:lnTo>
                    <a:pt x="5076" y="2898"/>
                  </a:lnTo>
                  <a:cubicBezTo>
                    <a:pt x="5264" y="2721"/>
                    <a:pt x="5452" y="2555"/>
                    <a:pt x="5640" y="2378"/>
                  </a:cubicBezTo>
                  <a:close/>
                  <a:moveTo>
                    <a:pt x="6845" y="2378"/>
                  </a:moveTo>
                  <a:lnTo>
                    <a:pt x="6845" y="2953"/>
                  </a:lnTo>
                  <a:lnTo>
                    <a:pt x="6171" y="2953"/>
                  </a:lnTo>
                  <a:lnTo>
                    <a:pt x="6171" y="2378"/>
                  </a:lnTo>
                  <a:close/>
                  <a:moveTo>
                    <a:pt x="7973" y="2378"/>
                  </a:moveTo>
                  <a:lnTo>
                    <a:pt x="7973" y="2953"/>
                  </a:lnTo>
                  <a:lnTo>
                    <a:pt x="6912" y="2953"/>
                  </a:lnTo>
                  <a:lnTo>
                    <a:pt x="6912" y="2378"/>
                  </a:lnTo>
                  <a:close/>
                  <a:moveTo>
                    <a:pt x="9112" y="2389"/>
                  </a:moveTo>
                  <a:lnTo>
                    <a:pt x="9112" y="2964"/>
                  </a:lnTo>
                  <a:lnTo>
                    <a:pt x="8051" y="2964"/>
                  </a:lnTo>
                  <a:lnTo>
                    <a:pt x="8051" y="2389"/>
                  </a:lnTo>
                  <a:close/>
                  <a:moveTo>
                    <a:pt x="10959" y="2389"/>
                  </a:moveTo>
                  <a:lnTo>
                    <a:pt x="10959" y="2964"/>
                  </a:lnTo>
                  <a:lnTo>
                    <a:pt x="10329" y="2964"/>
                  </a:lnTo>
                  <a:lnTo>
                    <a:pt x="10329" y="2389"/>
                  </a:lnTo>
                  <a:close/>
                  <a:moveTo>
                    <a:pt x="12076" y="2389"/>
                  </a:moveTo>
                  <a:lnTo>
                    <a:pt x="12076" y="2964"/>
                  </a:lnTo>
                  <a:lnTo>
                    <a:pt x="11401" y="2964"/>
                  </a:lnTo>
                  <a:lnTo>
                    <a:pt x="11401" y="2389"/>
                  </a:lnTo>
                  <a:close/>
                  <a:moveTo>
                    <a:pt x="13204" y="2389"/>
                  </a:moveTo>
                  <a:lnTo>
                    <a:pt x="13204" y="2964"/>
                  </a:lnTo>
                  <a:lnTo>
                    <a:pt x="12142" y="2964"/>
                  </a:lnTo>
                  <a:lnTo>
                    <a:pt x="12142" y="2389"/>
                  </a:lnTo>
                  <a:close/>
                  <a:moveTo>
                    <a:pt x="14342" y="2389"/>
                  </a:moveTo>
                  <a:lnTo>
                    <a:pt x="14342" y="2964"/>
                  </a:lnTo>
                  <a:lnTo>
                    <a:pt x="13281" y="2964"/>
                  </a:lnTo>
                  <a:lnTo>
                    <a:pt x="13281" y="2389"/>
                  </a:lnTo>
                  <a:close/>
                  <a:moveTo>
                    <a:pt x="15470" y="2389"/>
                  </a:moveTo>
                  <a:lnTo>
                    <a:pt x="15470" y="2964"/>
                  </a:lnTo>
                  <a:lnTo>
                    <a:pt x="14409" y="2964"/>
                  </a:lnTo>
                  <a:lnTo>
                    <a:pt x="14409" y="2389"/>
                  </a:lnTo>
                  <a:close/>
                  <a:moveTo>
                    <a:pt x="16222" y="2389"/>
                  </a:moveTo>
                  <a:lnTo>
                    <a:pt x="16222" y="2964"/>
                  </a:lnTo>
                  <a:lnTo>
                    <a:pt x="15537" y="2964"/>
                  </a:lnTo>
                  <a:lnTo>
                    <a:pt x="15537" y="2389"/>
                  </a:lnTo>
                  <a:close/>
                  <a:moveTo>
                    <a:pt x="17450" y="2389"/>
                  </a:moveTo>
                  <a:lnTo>
                    <a:pt x="17450" y="2964"/>
                  </a:lnTo>
                  <a:lnTo>
                    <a:pt x="16676" y="2964"/>
                  </a:lnTo>
                  <a:lnTo>
                    <a:pt x="16665" y="2389"/>
                  </a:lnTo>
                  <a:close/>
                  <a:moveTo>
                    <a:pt x="18566" y="2389"/>
                  </a:moveTo>
                  <a:lnTo>
                    <a:pt x="18566" y="2964"/>
                  </a:lnTo>
                  <a:lnTo>
                    <a:pt x="17505" y="2964"/>
                  </a:lnTo>
                  <a:lnTo>
                    <a:pt x="17505" y="2389"/>
                  </a:lnTo>
                  <a:close/>
                  <a:moveTo>
                    <a:pt x="19705" y="2389"/>
                  </a:moveTo>
                  <a:lnTo>
                    <a:pt x="19705" y="2964"/>
                  </a:lnTo>
                  <a:lnTo>
                    <a:pt x="18644" y="2964"/>
                  </a:lnTo>
                  <a:lnTo>
                    <a:pt x="18644" y="2389"/>
                  </a:lnTo>
                  <a:close/>
                  <a:moveTo>
                    <a:pt x="20833" y="2389"/>
                  </a:moveTo>
                  <a:lnTo>
                    <a:pt x="20833" y="2964"/>
                  </a:lnTo>
                  <a:lnTo>
                    <a:pt x="19772" y="2964"/>
                  </a:lnTo>
                  <a:lnTo>
                    <a:pt x="19772" y="2389"/>
                  </a:lnTo>
                  <a:close/>
                  <a:moveTo>
                    <a:pt x="22536" y="2389"/>
                  </a:moveTo>
                  <a:lnTo>
                    <a:pt x="22536" y="2964"/>
                  </a:lnTo>
                  <a:lnTo>
                    <a:pt x="20911" y="2964"/>
                  </a:lnTo>
                  <a:lnTo>
                    <a:pt x="20911" y="2389"/>
                  </a:lnTo>
                  <a:close/>
                  <a:moveTo>
                    <a:pt x="23675" y="2389"/>
                  </a:moveTo>
                  <a:lnTo>
                    <a:pt x="23675" y="2964"/>
                  </a:lnTo>
                  <a:lnTo>
                    <a:pt x="22614" y="2964"/>
                  </a:lnTo>
                  <a:lnTo>
                    <a:pt x="22614" y="2389"/>
                  </a:lnTo>
                  <a:close/>
                  <a:moveTo>
                    <a:pt x="24803" y="2389"/>
                  </a:moveTo>
                  <a:lnTo>
                    <a:pt x="24803" y="2964"/>
                  </a:lnTo>
                  <a:lnTo>
                    <a:pt x="23741" y="2964"/>
                  </a:lnTo>
                  <a:lnTo>
                    <a:pt x="23741" y="2389"/>
                  </a:lnTo>
                  <a:close/>
                  <a:moveTo>
                    <a:pt x="25931" y="2389"/>
                  </a:moveTo>
                  <a:lnTo>
                    <a:pt x="25931" y="2964"/>
                  </a:lnTo>
                  <a:lnTo>
                    <a:pt x="24869" y="2964"/>
                  </a:lnTo>
                  <a:lnTo>
                    <a:pt x="24869" y="2389"/>
                  </a:lnTo>
                  <a:close/>
                  <a:moveTo>
                    <a:pt x="26716" y="2389"/>
                  </a:moveTo>
                  <a:lnTo>
                    <a:pt x="26716" y="2964"/>
                  </a:lnTo>
                  <a:lnTo>
                    <a:pt x="25997" y="2964"/>
                  </a:lnTo>
                  <a:lnTo>
                    <a:pt x="26008" y="2389"/>
                  </a:lnTo>
                  <a:close/>
                  <a:moveTo>
                    <a:pt x="27247" y="2389"/>
                  </a:moveTo>
                  <a:cubicBezTo>
                    <a:pt x="27457" y="2577"/>
                    <a:pt x="27656" y="2765"/>
                    <a:pt x="27866" y="2964"/>
                  </a:cubicBezTo>
                  <a:lnTo>
                    <a:pt x="27169" y="2964"/>
                  </a:lnTo>
                  <a:lnTo>
                    <a:pt x="27169" y="2389"/>
                  </a:lnTo>
                  <a:close/>
                  <a:moveTo>
                    <a:pt x="10251" y="2400"/>
                  </a:moveTo>
                  <a:lnTo>
                    <a:pt x="10251" y="2975"/>
                  </a:lnTo>
                  <a:lnTo>
                    <a:pt x="9190" y="2975"/>
                  </a:lnTo>
                  <a:lnTo>
                    <a:pt x="9190" y="2400"/>
                  </a:lnTo>
                  <a:close/>
                  <a:moveTo>
                    <a:pt x="31548" y="2599"/>
                  </a:moveTo>
                  <a:lnTo>
                    <a:pt x="31548" y="3086"/>
                  </a:lnTo>
                  <a:lnTo>
                    <a:pt x="31249" y="3086"/>
                  </a:lnTo>
                  <a:cubicBezTo>
                    <a:pt x="31084" y="2920"/>
                    <a:pt x="30907" y="2754"/>
                    <a:pt x="30730" y="2599"/>
                  </a:cubicBezTo>
                  <a:close/>
                  <a:moveTo>
                    <a:pt x="33815" y="2599"/>
                  </a:moveTo>
                  <a:lnTo>
                    <a:pt x="33815" y="3086"/>
                  </a:lnTo>
                  <a:lnTo>
                    <a:pt x="32753" y="3086"/>
                  </a:lnTo>
                  <a:lnTo>
                    <a:pt x="32753" y="2599"/>
                  </a:lnTo>
                  <a:close/>
                  <a:moveTo>
                    <a:pt x="34943" y="2599"/>
                  </a:moveTo>
                  <a:lnTo>
                    <a:pt x="34943" y="3086"/>
                  </a:lnTo>
                  <a:lnTo>
                    <a:pt x="33881" y="3086"/>
                  </a:lnTo>
                  <a:lnTo>
                    <a:pt x="33881" y="2599"/>
                  </a:lnTo>
                  <a:close/>
                  <a:moveTo>
                    <a:pt x="32676" y="2610"/>
                  </a:moveTo>
                  <a:lnTo>
                    <a:pt x="32676" y="3097"/>
                  </a:lnTo>
                  <a:lnTo>
                    <a:pt x="31614" y="3097"/>
                  </a:lnTo>
                  <a:lnTo>
                    <a:pt x="31614" y="2610"/>
                  </a:lnTo>
                  <a:close/>
                  <a:moveTo>
                    <a:pt x="35706" y="2599"/>
                  </a:moveTo>
                  <a:lnTo>
                    <a:pt x="35706" y="3097"/>
                  </a:lnTo>
                  <a:lnTo>
                    <a:pt x="35009" y="3097"/>
                  </a:lnTo>
                  <a:lnTo>
                    <a:pt x="35009" y="2599"/>
                  </a:lnTo>
                  <a:close/>
                  <a:moveTo>
                    <a:pt x="36822" y="2610"/>
                  </a:moveTo>
                  <a:lnTo>
                    <a:pt x="36822" y="3097"/>
                  </a:lnTo>
                  <a:lnTo>
                    <a:pt x="36148" y="3097"/>
                  </a:lnTo>
                  <a:lnTo>
                    <a:pt x="36148" y="2610"/>
                  </a:lnTo>
                  <a:close/>
                  <a:moveTo>
                    <a:pt x="37950" y="2610"/>
                  </a:moveTo>
                  <a:lnTo>
                    <a:pt x="37950" y="3097"/>
                  </a:lnTo>
                  <a:lnTo>
                    <a:pt x="36889" y="3097"/>
                  </a:lnTo>
                  <a:lnTo>
                    <a:pt x="36889" y="2610"/>
                  </a:lnTo>
                  <a:close/>
                  <a:moveTo>
                    <a:pt x="39089" y="2610"/>
                  </a:moveTo>
                  <a:lnTo>
                    <a:pt x="39089" y="3097"/>
                  </a:lnTo>
                  <a:lnTo>
                    <a:pt x="38028" y="3097"/>
                  </a:lnTo>
                  <a:lnTo>
                    <a:pt x="38028" y="2610"/>
                  </a:lnTo>
                  <a:close/>
                  <a:moveTo>
                    <a:pt x="40217" y="2610"/>
                  </a:moveTo>
                  <a:lnTo>
                    <a:pt x="40217" y="3097"/>
                  </a:lnTo>
                  <a:lnTo>
                    <a:pt x="39156" y="3097"/>
                  </a:lnTo>
                  <a:lnTo>
                    <a:pt x="39156" y="2610"/>
                  </a:lnTo>
                  <a:close/>
                  <a:moveTo>
                    <a:pt x="40969" y="2610"/>
                  </a:moveTo>
                  <a:lnTo>
                    <a:pt x="40969" y="3097"/>
                  </a:lnTo>
                  <a:lnTo>
                    <a:pt x="40295" y="3097"/>
                  </a:lnTo>
                  <a:lnTo>
                    <a:pt x="40295" y="2610"/>
                  </a:lnTo>
                  <a:close/>
                  <a:moveTo>
                    <a:pt x="42097" y="2610"/>
                  </a:moveTo>
                  <a:lnTo>
                    <a:pt x="42097" y="3097"/>
                  </a:lnTo>
                  <a:lnTo>
                    <a:pt x="41422" y="3097"/>
                  </a:lnTo>
                  <a:lnTo>
                    <a:pt x="41422" y="2610"/>
                  </a:lnTo>
                  <a:close/>
                  <a:moveTo>
                    <a:pt x="43225" y="2610"/>
                  </a:moveTo>
                  <a:lnTo>
                    <a:pt x="43225" y="3097"/>
                  </a:lnTo>
                  <a:lnTo>
                    <a:pt x="42163" y="3097"/>
                  </a:lnTo>
                  <a:lnTo>
                    <a:pt x="42163" y="2610"/>
                  </a:lnTo>
                  <a:close/>
                  <a:moveTo>
                    <a:pt x="44364" y="2610"/>
                  </a:moveTo>
                  <a:lnTo>
                    <a:pt x="44364" y="3108"/>
                  </a:lnTo>
                  <a:lnTo>
                    <a:pt x="43302" y="3108"/>
                  </a:lnTo>
                  <a:lnTo>
                    <a:pt x="43302" y="2610"/>
                  </a:lnTo>
                  <a:close/>
                  <a:moveTo>
                    <a:pt x="45492" y="2610"/>
                  </a:moveTo>
                  <a:lnTo>
                    <a:pt x="45492" y="3108"/>
                  </a:lnTo>
                  <a:lnTo>
                    <a:pt x="44430" y="3108"/>
                  </a:lnTo>
                  <a:lnTo>
                    <a:pt x="44430" y="2610"/>
                  </a:lnTo>
                  <a:close/>
                  <a:moveTo>
                    <a:pt x="46244" y="2621"/>
                  </a:moveTo>
                  <a:lnTo>
                    <a:pt x="46244" y="3108"/>
                  </a:lnTo>
                  <a:lnTo>
                    <a:pt x="45558" y="3108"/>
                  </a:lnTo>
                  <a:lnTo>
                    <a:pt x="45558" y="2621"/>
                  </a:lnTo>
                  <a:close/>
                  <a:moveTo>
                    <a:pt x="47371" y="2621"/>
                  </a:moveTo>
                  <a:lnTo>
                    <a:pt x="47371" y="3108"/>
                  </a:lnTo>
                  <a:lnTo>
                    <a:pt x="46697" y="3108"/>
                  </a:lnTo>
                  <a:lnTo>
                    <a:pt x="46697" y="2621"/>
                  </a:lnTo>
                  <a:close/>
                  <a:moveTo>
                    <a:pt x="48510" y="2621"/>
                  </a:moveTo>
                  <a:lnTo>
                    <a:pt x="48499" y="3108"/>
                  </a:lnTo>
                  <a:lnTo>
                    <a:pt x="47449" y="3108"/>
                  </a:lnTo>
                  <a:lnTo>
                    <a:pt x="47449" y="2621"/>
                  </a:lnTo>
                  <a:close/>
                  <a:moveTo>
                    <a:pt x="49638" y="2621"/>
                  </a:moveTo>
                  <a:lnTo>
                    <a:pt x="49638" y="3108"/>
                  </a:lnTo>
                  <a:lnTo>
                    <a:pt x="48577" y="3108"/>
                  </a:lnTo>
                  <a:lnTo>
                    <a:pt x="48577" y="2621"/>
                  </a:lnTo>
                  <a:close/>
                  <a:moveTo>
                    <a:pt x="50766" y="2621"/>
                  </a:moveTo>
                  <a:lnTo>
                    <a:pt x="50766" y="3108"/>
                  </a:lnTo>
                  <a:lnTo>
                    <a:pt x="49705" y="3108"/>
                  </a:lnTo>
                  <a:lnTo>
                    <a:pt x="49705" y="2621"/>
                  </a:lnTo>
                  <a:close/>
                  <a:moveTo>
                    <a:pt x="51518" y="2621"/>
                  </a:moveTo>
                  <a:lnTo>
                    <a:pt x="51518" y="3108"/>
                  </a:lnTo>
                  <a:lnTo>
                    <a:pt x="50832" y="3108"/>
                  </a:lnTo>
                  <a:lnTo>
                    <a:pt x="50832" y="2621"/>
                  </a:lnTo>
                  <a:close/>
                  <a:moveTo>
                    <a:pt x="52646" y="2621"/>
                  </a:moveTo>
                  <a:lnTo>
                    <a:pt x="52646" y="3119"/>
                  </a:lnTo>
                  <a:lnTo>
                    <a:pt x="51971" y="3119"/>
                  </a:lnTo>
                  <a:lnTo>
                    <a:pt x="51971" y="2621"/>
                  </a:lnTo>
                  <a:close/>
                  <a:moveTo>
                    <a:pt x="53774" y="2621"/>
                  </a:moveTo>
                  <a:lnTo>
                    <a:pt x="53774" y="3119"/>
                  </a:lnTo>
                  <a:lnTo>
                    <a:pt x="52712" y="3119"/>
                  </a:lnTo>
                  <a:lnTo>
                    <a:pt x="52712" y="2621"/>
                  </a:lnTo>
                  <a:close/>
                  <a:moveTo>
                    <a:pt x="54913" y="2632"/>
                  </a:moveTo>
                  <a:lnTo>
                    <a:pt x="54913" y="3119"/>
                  </a:lnTo>
                  <a:lnTo>
                    <a:pt x="53851" y="3119"/>
                  </a:lnTo>
                  <a:lnTo>
                    <a:pt x="53851" y="2632"/>
                  </a:lnTo>
                  <a:close/>
                  <a:moveTo>
                    <a:pt x="56041" y="2632"/>
                  </a:moveTo>
                  <a:lnTo>
                    <a:pt x="56041" y="3119"/>
                  </a:lnTo>
                  <a:lnTo>
                    <a:pt x="54979" y="3119"/>
                  </a:lnTo>
                  <a:lnTo>
                    <a:pt x="54979" y="2632"/>
                  </a:lnTo>
                  <a:close/>
                  <a:moveTo>
                    <a:pt x="56792" y="2632"/>
                  </a:moveTo>
                  <a:lnTo>
                    <a:pt x="56792" y="3119"/>
                  </a:lnTo>
                  <a:lnTo>
                    <a:pt x="56107" y="3119"/>
                  </a:lnTo>
                  <a:lnTo>
                    <a:pt x="56107" y="2632"/>
                  </a:lnTo>
                  <a:close/>
                  <a:moveTo>
                    <a:pt x="57920" y="2632"/>
                  </a:moveTo>
                  <a:lnTo>
                    <a:pt x="57920" y="3119"/>
                  </a:lnTo>
                  <a:lnTo>
                    <a:pt x="57246" y="3119"/>
                  </a:lnTo>
                  <a:lnTo>
                    <a:pt x="57246" y="2632"/>
                  </a:lnTo>
                  <a:close/>
                  <a:moveTo>
                    <a:pt x="59059" y="2632"/>
                  </a:moveTo>
                  <a:lnTo>
                    <a:pt x="59048" y="3119"/>
                  </a:lnTo>
                  <a:lnTo>
                    <a:pt x="57987" y="3119"/>
                  </a:lnTo>
                  <a:lnTo>
                    <a:pt x="57987" y="2632"/>
                  </a:lnTo>
                  <a:close/>
                  <a:moveTo>
                    <a:pt x="60187" y="2632"/>
                  </a:moveTo>
                  <a:lnTo>
                    <a:pt x="60187" y="3119"/>
                  </a:lnTo>
                  <a:lnTo>
                    <a:pt x="59126" y="3119"/>
                  </a:lnTo>
                  <a:lnTo>
                    <a:pt x="59126" y="2632"/>
                  </a:lnTo>
                  <a:close/>
                  <a:moveTo>
                    <a:pt x="61315" y="2632"/>
                  </a:moveTo>
                  <a:lnTo>
                    <a:pt x="61315" y="3130"/>
                  </a:lnTo>
                  <a:lnTo>
                    <a:pt x="60254" y="3130"/>
                  </a:lnTo>
                  <a:lnTo>
                    <a:pt x="60254" y="2632"/>
                  </a:lnTo>
                  <a:close/>
                  <a:moveTo>
                    <a:pt x="31548" y="3163"/>
                  </a:moveTo>
                  <a:lnTo>
                    <a:pt x="31548" y="3395"/>
                  </a:lnTo>
                  <a:cubicBezTo>
                    <a:pt x="31471" y="3318"/>
                    <a:pt x="31393" y="3240"/>
                    <a:pt x="31316" y="3163"/>
                  </a:cubicBezTo>
                  <a:close/>
                  <a:moveTo>
                    <a:pt x="5010" y="3030"/>
                  </a:moveTo>
                  <a:lnTo>
                    <a:pt x="5010" y="3727"/>
                  </a:lnTo>
                  <a:lnTo>
                    <a:pt x="4280" y="3727"/>
                  </a:lnTo>
                  <a:cubicBezTo>
                    <a:pt x="4501" y="3495"/>
                    <a:pt x="4733" y="3263"/>
                    <a:pt x="4966" y="3041"/>
                  </a:cubicBezTo>
                  <a:lnTo>
                    <a:pt x="4955" y="3030"/>
                  </a:lnTo>
                  <a:close/>
                  <a:moveTo>
                    <a:pt x="5718" y="3030"/>
                  </a:moveTo>
                  <a:lnTo>
                    <a:pt x="5718" y="3727"/>
                  </a:lnTo>
                  <a:lnTo>
                    <a:pt x="5076" y="3727"/>
                  </a:lnTo>
                  <a:lnTo>
                    <a:pt x="5076" y="3030"/>
                  </a:lnTo>
                  <a:close/>
                  <a:moveTo>
                    <a:pt x="6845" y="3030"/>
                  </a:moveTo>
                  <a:lnTo>
                    <a:pt x="6845" y="3727"/>
                  </a:lnTo>
                  <a:lnTo>
                    <a:pt x="6171" y="3727"/>
                  </a:lnTo>
                  <a:lnTo>
                    <a:pt x="6171" y="3030"/>
                  </a:lnTo>
                  <a:close/>
                  <a:moveTo>
                    <a:pt x="7973" y="3030"/>
                  </a:moveTo>
                  <a:lnTo>
                    <a:pt x="7973" y="3727"/>
                  </a:lnTo>
                  <a:lnTo>
                    <a:pt x="6912" y="3727"/>
                  </a:lnTo>
                  <a:lnTo>
                    <a:pt x="6912" y="3030"/>
                  </a:lnTo>
                  <a:close/>
                  <a:moveTo>
                    <a:pt x="9112" y="3030"/>
                  </a:moveTo>
                  <a:lnTo>
                    <a:pt x="9112" y="3727"/>
                  </a:lnTo>
                  <a:lnTo>
                    <a:pt x="8051" y="3727"/>
                  </a:lnTo>
                  <a:lnTo>
                    <a:pt x="8051" y="3030"/>
                  </a:lnTo>
                  <a:close/>
                  <a:moveTo>
                    <a:pt x="10251" y="3041"/>
                  </a:moveTo>
                  <a:lnTo>
                    <a:pt x="10251" y="3738"/>
                  </a:lnTo>
                  <a:lnTo>
                    <a:pt x="9190" y="3738"/>
                  </a:lnTo>
                  <a:lnTo>
                    <a:pt x="9190" y="3041"/>
                  </a:lnTo>
                  <a:close/>
                  <a:moveTo>
                    <a:pt x="10959" y="3030"/>
                  </a:moveTo>
                  <a:lnTo>
                    <a:pt x="10959" y="3738"/>
                  </a:lnTo>
                  <a:lnTo>
                    <a:pt x="10329" y="3738"/>
                  </a:lnTo>
                  <a:lnTo>
                    <a:pt x="10329" y="3030"/>
                  </a:lnTo>
                  <a:close/>
                  <a:moveTo>
                    <a:pt x="12076" y="3030"/>
                  </a:moveTo>
                  <a:lnTo>
                    <a:pt x="12076" y="3738"/>
                  </a:lnTo>
                  <a:lnTo>
                    <a:pt x="11401" y="3738"/>
                  </a:lnTo>
                  <a:lnTo>
                    <a:pt x="11401" y="3030"/>
                  </a:lnTo>
                  <a:close/>
                  <a:moveTo>
                    <a:pt x="13204" y="3041"/>
                  </a:moveTo>
                  <a:lnTo>
                    <a:pt x="13204" y="3738"/>
                  </a:lnTo>
                  <a:lnTo>
                    <a:pt x="12142" y="3738"/>
                  </a:lnTo>
                  <a:lnTo>
                    <a:pt x="12142" y="3041"/>
                  </a:lnTo>
                  <a:close/>
                  <a:moveTo>
                    <a:pt x="14342" y="3041"/>
                  </a:moveTo>
                  <a:lnTo>
                    <a:pt x="14342" y="3738"/>
                  </a:lnTo>
                  <a:lnTo>
                    <a:pt x="13281" y="3738"/>
                  </a:lnTo>
                  <a:lnTo>
                    <a:pt x="13281" y="3041"/>
                  </a:lnTo>
                  <a:close/>
                  <a:moveTo>
                    <a:pt x="15470" y="3041"/>
                  </a:moveTo>
                  <a:lnTo>
                    <a:pt x="15470" y="3738"/>
                  </a:lnTo>
                  <a:lnTo>
                    <a:pt x="14409" y="3738"/>
                  </a:lnTo>
                  <a:lnTo>
                    <a:pt x="14409" y="3041"/>
                  </a:lnTo>
                  <a:close/>
                  <a:moveTo>
                    <a:pt x="16222" y="3030"/>
                  </a:moveTo>
                  <a:lnTo>
                    <a:pt x="16222" y="3738"/>
                  </a:lnTo>
                  <a:lnTo>
                    <a:pt x="15537" y="3738"/>
                  </a:lnTo>
                  <a:lnTo>
                    <a:pt x="15537" y="3030"/>
                  </a:lnTo>
                  <a:close/>
                  <a:moveTo>
                    <a:pt x="17450" y="3030"/>
                  </a:moveTo>
                  <a:lnTo>
                    <a:pt x="17450" y="3738"/>
                  </a:lnTo>
                  <a:lnTo>
                    <a:pt x="16676" y="3738"/>
                  </a:lnTo>
                  <a:lnTo>
                    <a:pt x="16665" y="3030"/>
                  </a:lnTo>
                  <a:close/>
                  <a:moveTo>
                    <a:pt x="18566" y="3041"/>
                  </a:moveTo>
                  <a:lnTo>
                    <a:pt x="18566" y="3738"/>
                  </a:lnTo>
                  <a:lnTo>
                    <a:pt x="17505" y="3738"/>
                  </a:lnTo>
                  <a:lnTo>
                    <a:pt x="17505" y="3041"/>
                  </a:lnTo>
                  <a:close/>
                  <a:moveTo>
                    <a:pt x="19705" y="3041"/>
                  </a:moveTo>
                  <a:lnTo>
                    <a:pt x="19705" y="3738"/>
                  </a:lnTo>
                  <a:lnTo>
                    <a:pt x="18644" y="3738"/>
                  </a:lnTo>
                  <a:lnTo>
                    <a:pt x="18644" y="3041"/>
                  </a:lnTo>
                  <a:close/>
                  <a:moveTo>
                    <a:pt x="20833" y="3041"/>
                  </a:moveTo>
                  <a:lnTo>
                    <a:pt x="20833" y="3738"/>
                  </a:lnTo>
                  <a:lnTo>
                    <a:pt x="19772" y="3738"/>
                  </a:lnTo>
                  <a:lnTo>
                    <a:pt x="19772" y="3041"/>
                  </a:lnTo>
                  <a:close/>
                  <a:moveTo>
                    <a:pt x="22536" y="3041"/>
                  </a:moveTo>
                  <a:lnTo>
                    <a:pt x="22536" y="3738"/>
                  </a:lnTo>
                  <a:lnTo>
                    <a:pt x="20911" y="3738"/>
                  </a:lnTo>
                  <a:lnTo>
                    <a:pt x="20911" y="3041"/>
                  </a:lnTo>
                  <a:close/>
                  <a:moveTo>
                    <a:pt x="23675" y="3030"/>
                  </a:moveTo>
                  <a:lnTo>
                    <a:pt x="23675" y="3738"/>
                  </a:lnTo>
                  <a:lnTo>
                    <a:pt x="22614" y="3738"/>
                  </a:lnTo>
                  <a:lnTo>
                    <a:pt x="22614" y="3030"/>
                  </a:lnTo>
                  <a:close/>
                  <a:moveTo>
                    <a:pt x="24803" y="3030"/>
                  </a:moveTo>
                  <a:lnTo>
                    <a:pt x="24803" y="3738"/>
                  </a:lnTo>
                  <a:lnTo>
                    <a:pt x="23741" y="3738"/>
                  </a:lnTo>
                  <a:lnTo>
                    <a:pt x="23741" y="3030"/>
                  </a:lnTo>
                  <a:close/>
                  <a:moveTo>
                    <a:pt x="25931" y="3030"/>
                  </a:moveTo>
                  <a:lnTo>
                    <a:pt x="25931" y="3738"/>
                  </a:lnTo>
                  <a:lnTo>
                    <a:pt x="24869" y="3738"/>
                  </a:lnTo>
                  <a:lnTo>
                    <a:pt x="24869" y="3030"/>
                  </a:lnTo>
                  <a:close/>
                  <a:moveTo>
                    <a:pt x="26716" y="3030"/>
                  </a:moveTo>
                  <a:lnTo>
                    <a:pt x="26716" y="3738"/>
                  </a:lnTo>
                  <a:lnTo>
                    <a:pt x="25997" y="3738"/>
                  </a:lnTo>
                  <a:lnTo>
                    <a:pt x="26008" y="3030"/>
                  </a:lnTo>
                  <a:close/>
                  <a:moveTo>
                    <a:pt x="27899" y="3030"/>
                  </a:moveTo>
                  <a:lnTo>
                    <a:pt x="27899" y="3738"/>
                  </a:lnTo>
                  <a:lnTo>
                    <a:pt x="27169" y="3738"/>
                  </a:lnTo>
                  <a:lnTo>
                    <a:pt x="27169" y="3030"/>
                  </a:lnTo>
                  <a:close/>
                  <a:moveTo>
                    <a:pt x="27965" y="3064"/>
                  </a:moveTo>
                  <a:cubicBezTo>
                    <a:pt x="28187" y="3285"/>
                    <a:pt x="28397" y="3506"/>
                    <a:pt x="28607" y="3738"/>
                  </a:cubicBezTo>
                  <a:lnTo>
                    <a:pt x="27965" y="3738"/>
                  </a:lnTo>
                  <a:lnTo>
                    <a:pt x="27965" y="3064"/>
                  </a:lnTo>
                  <a:close/>
                  <a:moveTo>
                    <a:pt x="32676" y="3163"/>
                  </a:moveTo>
                  <a:lnTo>
                    <a:pt x="32676" y="3815"/>
                  </a:lnTo>
                  <a:lnTo>
                    <a:pt x="31935" y="3815"/>
                  </a:lnTo>
                  <a:cubicBezTo>
                    <a:pt x="31824" y="3705"/>
                    <a:pt x="31725" y="3583"/>
                    <a:pt x="31614" y="3473"/>
                  </a:cubicBezTo>
                  <a:lnTo>
                    <a:pt x="31625" y="3473"/>
                  </a:lnTo>
                  <a:lnTo>
                    <a:pt x="31625" y="3163"/>
                  </a:lnTo>
                  <a:close/>
                  <a:moveTo>
                    <a:pt x="33815" y="3163"/>
                  </a:moveTo>
                  <a:lnTo>
                    <a:pt x="33815" y="3815"/>
                  </a:lnTo>
                  <a:lnTo>
                    <a:pt x="32753" y="3815"/>
                  </a:lnTo>
                  <a:lnTo>
                    <a:pt x="32753" y="3163"/>
                  </a:lnTo>
                  <a:close/>
                  <a:moveTo>
                    <a:pt x="34943" y="3163"/>
                  </a:moveTo>
                  <a:lnTo>
                    <a:pt x="34943" y="3815"/>
                  </a:lnTo>
                  <a:lnTo>
                    <a:pt x="33881" y="3815"/>
                  </a:lnTo>
                  <a:lnTo>
                    <a:pt x="33881" y="3163"/>
                  </a:lnTo>
                  <a:close/>
                  <a:moveTo>
                    <a:pt x="35706" y="3163"/>
                  </a:moveTo>
                  <a:lnTo>
                    <a:pt x="35706" y="3815"/>
                  </a:lnTo>
                  <a:lnTo>
                    <a:pt x="35009" y="3815"/>
                  </a:lnTo>
                  <a:lnTo>
                    <a:pt x="35009" y="3163"/>
                  </a:lnTo>
                  <a:close/>
                  <a:moveTo>
                    <a:pt x="36822" y="3163"/>
                  </a:moveTo>
                  <a:lnTo>
                    <a:pt x="36822" y="3815"/>
                  </a:lnTo>
                  <a:lnTo>
                    <a:pt x="36148" y="3815"/>
                  </a:lnTo>
                  <a:lnTo>
                    <a:pt x="36148" y="3163"/>
                  </a:lnTo>
                  <a:close/>
                  <a:moveTo>
                    <a:pt x="37950" y="3163"/>
                  </a:moveTo>
                  <a:lnTo>
                    <a:pt x="37950" y="3815"/>
                  </a:lnTo>
                  <a:lnTo>
                    <a:pt x="36889" y="3815"/>
                  </a:lnTo>
                  <a:lnTo>
                    <a:pt x="36889" y="3163"/>
                  </a:lnTo>
                  <a:close/>
                  <a:moveTo>
                    <a:pt x="39089" y="3163"/>
                  </a:moveTo>
                  <a:lnTo>
                    <a:pt x="39089" y="3815"/>
                  </a:lnTo>
                  <a:lnTo>
                    <a:pt x="38028" y="3815"/>
                  </a:lnTo>
                  <a:lnTo>
                    <a:pt x="38028" y="3163"/>
                  </a:lnTo>
                  <a:close/>
                  <a:moveTo>
                    <a:pt x="40217" y="3163"/>
                  </a:moveTo>
                  <a:lnTo>
                    <a:pt x="40217" y="3815"/>
                  </a:lnTo>
                  <a:lnTo>
                    <a:pt x="39156" y="3815"/>
                  </a:lnTo>
                  <a:lnTo>
                    <a:pt x="39156" y="3163"/>
                  </a:lnTo>
                  <a:close/>
                  <a:moveTo>
                    <a:pt x="40969" y="3174"/>
                  </a:moveTo>
                  <a:lnTo>
                    <a:pt x="40969" y="3815"/>
                  </a:lnTo>
                  <a:lnTo>
                    <a:pt x="40295" y="3815"/>
                  </a:lnTo>
                  <a:lnTo>
                    <a:pt x="40295" y="3174"/>
                  </a:lnTo>
                  <a:close/>
                  <a:moveTo>
                    <a:pt x="42097" y="3174"/>
                  </a:moveTo>
                  <a:lnTo>
                    <a:pt x="42097" y="3815"/>
                  </a:lnTo>
                  <a:lnTo>
                    <a:pt x="41422" y="3815"/>
                  </a:lnTo>
                  <a:lnTo>
                    <a:pt x="41422" y="3174"/>
                  </a:lnTo>
                  <a:close/>
                  <a:moveTo>
                    <a:pt x="43225" y="3174"/>
                  </a:moveTo>
                  <a:lnTo>
                    <a:pt x="43225" y="3826"/>
                  </a:lnTo>
                  <a:lnTo>
                    <a:pt x="42163" y="3826"/>
                  </a:lnTo>
                  <a:lnTo>
                    <a:pt x="42163" y="3174"/>
                  </a:lnTo>
                  <a:close/>
                  <a:moveTo>
                    <a:pt x="44364" y="3174"/>
                  </a:moveTo>
                  <a:lnTo>
                    <a:pt x="44364" y="3826"/>
                  </a:lnTo>
                  <a:lnTo>
                    <a:pt x="43302" y="3826"/>
                  </a:lnTo>
                  <a:lnTo>
                    <a:pt x="43302" y="3174"/>
                  </a:lnTo>
                  <a:close/>
                  <a:moveTo>
                    <a:pt x="45492" y="3174"/>
                  </a:moveTo>
                  <a:lnTo>
                    <a:pt x="45492" y="3826"/>
                  </a:lnTo>
                  <a:lnTo>
                    <a:pt x="44430" y="3826"/>
                  </a:lnTo>
                  <a:lnTo>
                    <a:pt x="44430" y="3174"/>
                  </a:lnTo>
                  <a:close/>
                  <a:moveTo>
                    <a:pt x="46244" y="3174"/>
                  </a:moveTo>
                  <a:lnTo>
                    <a:pt x="46244" y="3826"/>
                  </a:lnTo>
                  <a:lnTo>
                    <a:pt x="45558" y="3826"/>
                  </a:lnTo>
                  <a:lnTo>
                    <a:pt x="45558" y="3174"/>
                  </a:lnTo>
                  <a:close/>
                  <a:moveTo>
                    <a:pt x="47371" y="3174"/>
                  </a:moveTo>
                  <a:lnTo>
                    <a:pt x="47371" y="3826"/>
                  </a:lnTo>
                  <a:lnTo>
                    <a:pt x="46697" y="3826"/>
                  </a:lnTo>
                  <a:lnTo>
                    <a:pt x="46697" y="3174"/>
                  </a:lnTo>
                  <a:close/>
                  <a:moveTo>
                    <a:pt x="48510" y="3174"/>
                  </a:moveTo>
                  <a:lnTo>
                    <a:pt x="48499" y="3826"/>
                  </a:lnTo>
                  <a:lnTo>
                    <a:pt x="47449" y="3826"/>
                  </a:lnTo>
                  <a:lnTo>
                    <a:pt x="47449" y="3174"/>
                  </a:lnTo>
                  <a:close/>
                  <a:moveTo>
                    <a:pt x="49638" y="3185"/>
                  </a:moveTo>
                  <a:lnTo>
                    <a:pt x="49638" y="3826"/>
                  </a:lnTo>
                  <a:lnTo>
                    <a:pt x="48577" y="3826"/>
                  </a:lnTo>
                  <a:lnTo>
                    <a:pt x="48577" y="3185"/>
                  </a:lnTo>
                  <a:close/>
                  <a:moveTo>
                    <a:pt x="50766" y="3185"/>
                  </a:moveTo>
                  <a:lnTo>
                    <a:pt x="50766" y="3826"/>
                  </a:lnTo>
                  <a:lnTo>
                    <a:pt x="49705" y="3826"/>
                  </a:lnTo>
                  <a:lnTo>
                    <a:pt x="49705" y="3185"/>
                  </a:lnTo>
                  <a:close/>
                  <a:moveTo>
                    <a:pt x="51518" y="3185"/>
                  </a:moveTo>
                  <a:lnTo>
                    <a:pt x="51518" y="3838"/>
                  </a:lnTo>
                  <a:lnTo>
                    <a:pt x="50832" y="3838"/>
                  </a:lnTo>
                  <a:lnTo>
                    <a:pt x="50832" y="3185"/>
                  </a:lnTo>
                  <a:close/>
                  <a:moveTo>
                    <a:pt x="52646" y="3185"/>
                  </a:moveTo>
                  <a:lnTo>
                    <a:pt x="52646" y="3838"/>
                  </a:lnTo>
                  <a:lnTo>
                    <a:pt x="51971" y="3838"/>
                  </a:lnTo>
                  <a:lnTo>
                    <a:pt x="51971" y="3185"/>
                  </a:lnTo>
                  <a:close/>
                  <a:moveTo>
                    <a:pt x="53774" y="3185"/>
                  </a:moveTo>
                  <a:lnTo>
                    <a:pt x="53774" y="3838"/>
                  </a:lnTo>
                  <a:lnTo>
                    <a:pt x="52712" y="3838"/>
                  </a:lnTo>
                  <a:lnTo>
                    <a:pt x="52712" y="3185"/>
                  </a:lnTo>
                  <a:close/>
                  <a:moveTo>
                    <a:pt x="54913" y="3185"/>
                  </a:moveTo>
                  <a:lnTo>
                    <a:pt x="54913" y="3838"/>
                  </a:lnTo>
                  <a:lnTo>
                    <a:pt x="53851" y="3838"/>
                  </a:lnTo>
                  <a:lnTo>
                    <a:pt x="53851" y="3185"/>
                  </a:lnTo>
                  <a:close/>
                  <a:moveTo>
                    <a:pt x="56041" y="3185"/>
                  </a:moveTo>
                  <a:lnTo>
                    <a:pt x="56041" y="3838"/>
                  </a:lnTo>
                  <a:lnTo>
                    <a:pt x="54979" y="3838"/>
                  </a:lnTo>
                  <a:lnTo>
                    <a:pt x="54979" y="3185"/>
                  </a:lnTo>
                  <a:close/>
                  <a:moveTo>
                    <a:pt x="56792" y="3185"/>
                  </a:moveTo>
                  <a:lnTo>
                    <a:pt x="56792" y="3838"/>
                  </a:lnTo>
                  <a:lnTo>
                    <a:pt x="56107" y="3838"/>
                  </a:lnTo>
                  <a:lnTo>
                    <a:pt x="56107" y="3185"/>
                  </a:lnTo>
                  <a:close/>
                  <a:moveTo>
                    <a:pt x="57920" y="3196"/>
                  </a:moveTo>
                  <a:lnTo>
                    <a:pt x="57920" y="3838"/>
                  </a:lnTo>
                  <a:lnTo>
                    <a:pt x="57246" y="3838"/>
                  </a:lnTo>
                  <a:lnTo>
                    <a:pt x="57246" y="3196"/>
                  </a:lnTo>
                  <a:close/>
                  <a:moveTo>
                    <a:pt x="59059" y="3196"/>
                  </a:moveTo>
                  <a:lnTo>
                    <a:pt x="59048" y="3838"/>
                  </a:lnTo>
                  <a:lnTo>
                    <a:pt x="57987" y="3838"/>
                  </a:lnTo>
                  <a:lnTo>
                    <a:pt x="57987" y="3196"/>
                  </a:lnTo>
                  <a:close/>
                  <a:moveTo>
                    <a:pt x="60187" y="3196"/>
                  </a:moveTo>
                  <a:lnTo>
                    <a:pt x="60187" y="3849"/>
                  </a:lnTo>
                  <a:lnTo>
                    <a:pt x="59126" y="3849"/>
                  </a:lnTo>
                  <a:lnTo>
                    <a:pt x="59126" y="3196"/>
                  </a:lnTo>
                  <a:close/>
                  <a:moveTo>
                    <a:pt x="61315" y="3196"/>
                  </a:moveTo>
                  <a:lnTo>
                    <a:pt x="61315" y="3849"/>
                  </a:lnTo>
                  <a:lnTo>
                    <a:pt x="60254" y="3849"/>
                  </a:lnTo>
                  <a:lnTo>
                    <a:pt x="60254" y="3196"/>
                  </a:lnTo>
                  <a:close/>
                  <a:moveTo>
                    <a:pt x="32676" y="3882"/>
                  </a:moveTo>
                  <a:lnTo>
                    <a:pt x="32676" y="4468"/>
                  </a:lnTo>
                  <a:lnTo>
                    <a:pt x="32488" y="4468"/>
                  </a:lnTo>
                  <a:cubicBezTo>
                    <a:pt x="32322" y="4269"/>
                    <a:pt x="32167" y="4070"/>
                    <a:pt x="31990" y="3882"/>
                  </a:cubicBezTo>
                  <a:close/>
                  <a:moveTo>
                    <a:pt x="33815" y="3882"/>
                  </a:moveTo>
                  <a:lnTo>
                    <a:pt x="33815" y="4468"/>
                  </a:lnTo>
                  <a:lnTo>
                    <a:pt x="32753" y="4468"/>
                  </a:lnTo>
                  <a:lnTo>
                    <a:pt x="32753" y="3882"/>
                  </a:lnTo>
                  <a:close/>
                  <a:moveTo>
                    <a:pt x="34943" y="3882"/>
                  </a:moveTo>
                  <a:lnTo>
                    <a:pt x="34943" y="4468"/>
                  </a:lnTo>
                  <a:lnTo>
                    <a:pt x="33881" y="4468"/>
                  </a:lnTo>
                  <a:lnTo>
                    <a:pt x="33881" y="3882"/>
                  </a:lnTo>
                  <a:close/>
                  <a:moveTo>
                    <a:pt x="35706" y="3882"/>
                  </a:moveTo>
                  <a:lnTo>
                    <a:pt x="35706" y="4468"/>
                  </a:lnTo>
                  <a:lnTo>
                    <a:pt x="35009" y="4468"/>
                  </a:lnTo>
                  <a:lnTo>
                    <a:pt x="35009" y="3882"/>
                  </a:lnTo>
                  <a:close/>
                  <a:moveTo>
                    <a:pt x="36822" y="3882"/>
                  </a:moveTo>
                  <a:lnTo>
                    <a:pt x="36822" y="4479"/>
                  </a:lnTo>
                  <a:lnTo>
                    <a:pt x="36148" y="4479"/>
                  </a:lnTo>
                  <a:lnTo>
                    <a:pt x="36148" y="3882"/>
                  </a:lnTo>
                  <a:close/>
                  <a:moveTo>
                    <a:pt x="37950" y="3882"/>
                  </a:moveTo>
                  <a:lnTo>
                    <a:pt x="37950" y="4479"/>
                  </a:lnTo>
                  <a:lnTo>
                    <a:pt x="36889" y="4479"/>
                  </a:lnTo>
                  <a:lnTo>
                    <a:pt x="36889" y="3882"/>
                  </a:lnTo>
                  <a:close/>
                  <a:moveTo>
                    <a:pt x="39089" y="3882"/>
                  </a:moveTo>
                  <a:lnTo>
                    <a:pt x="39089" y="4479"/>
                  </a:lnTo>
                  <a:lnTo>
                    <a:pt x="38028" y="4479"/>
                  </a:lnTo>
                  <a:lnTo>
                    <a:pt x="38028" y="3882"/>
                  </a:lnTo>
                  <a:close/>
                  <a:moveTo>
                    <a:pt x="40217" y="3893"/>
                  </a:moveTo>
                  <a:lnTo>
                    <a:pt x="40217" y="4479"/>
                  </a:lnTo>
                  <a:lnTo>
                    <a:pt x="39156" y="4479"/>
                  </a:lnTo>
                  <a:lnTo>
                    <a:pt x="39156" y="3893"/>
                  </a:lnTo>
                  <a:close/>
                  <a:moveTo>
                    <a:pt x="40969" y="3893"/>
                  </a:moveTo>
                  <a:lnTo>
                    <a:pt x="40969" y="4479"/>
                  </a:lnTo>
                  <a:lnTo>
                    <a:pt x="40295" y="4479"/>
                  </a:lnTo>
                  <a:lnTo>
                    <a:pt x="40295" y="3893"/>
                  </a:lnTo>
                  <a:close/>
                  <a:moveTo>
                    <a:pt x="42097" y="3893"/>
                  </a:moveTo>
                  <a:lnTo>
                    <a:pt x="42097" y="4479"/>
                  </a:lnTo>
                  <a:lnTo>
                    <a:pt x="41422" y="4479"/>
                  </a:lnTo>
                  <a:lnTo>
                    <a:pt x="41422" y="3893"/>
                  </a:lnTo>
                  <a:close/>
                  <a:moveTo>
                    <a:pt x="43225" y="3893"/>
                  </a:moveTo>
                  <a:lnTo>
                    <a:pt x="43225" y="4479"/>
                  </a:lnTo>
                  <a:lnTo>
                    <a:pt x="42163" y="4479"/>
                  </a:lnTo>
                  <a:lnTo>
                    <a:pt x="42163" y="3893"/>
                  </a:lnTo>
                  <a:close/>
                  <a:moveTo>
                    <a:pt x="44364" y="3893"/>
                  </a:moveTo>
                  <a:lnTo>
                    <a:pt x="44364" y="4479"/>
                  </a:lnTo>
                  <a:lnTo>
                    <a:pt x="43302" y="4479"/>
                  </a:lnTo>
                  <a:lnTo>
                    <a:pt x="43302" y="3893"/>
                  </a:lnTo>
                  <a:close/>
                  <a:moveTo>
                    <a:pt x="45492" y="3893"/>
                  </a:moveTo>
                  <a:lnTo>
                    <a:pt x="45492" y="4490"/>
                  </a:lnTo>
                  <a:lnTo>
                    <a:pt x="44430" y="4490"/>
                  </a:lnTo>
                  <a:lnTo>
                    <a:pt x="44430" y="3893"/>
                  </a:lnTo>
                  <a:close/>
                  <a:moveTo>
                    <a:pt x="46244" y="3893"/>
                  </a:moveTo>
                  <a:lnTo>
                    <a:pt x="46244" y="4490"/>
                  </a:lnTo>
                  <a:lnTo>
                    <a:pt x="45558" y="4490"/>
                  </a:lnTo>
                  <a:lnTo>
                    <a:pt x="45558" y="3893"/>
                  </a:lnTo>
                  <a:close/>
                  <a:moveTo>
                    <a:pt x="47371" y="3893"/>
                  </a:moveTo>
                  <a:lnTo>
                    <a:pt x="47371" y="4490"/>
                  </a:lnTo>
                  <a:lnTo>
                    <a:pt x="46697" y="4490"/>
                  </a:lnTo>
                  <a:lnTo>
                    <a:pt x="46697" y="3893"/>
                  </a:lnTo>
                  <a:close/>
                  <a:moveTo>
                    <a:pt x="48510" y="3904"/>
                  </a:moveTo>
                  <a:lnTo>
                    <a:pt x="48499" y="4490"/>
                  </a:lnTo>
                  <a:lnTo>
                    <a:pt x="47449" y="4490"/>
                  </a:lnTo>
                  <a:lnTo>
                    <a:pt x="47449" y="3904"/>
                  </a:lnTo>
                  <a:close/>
                  <a:moveTo>
                    <a:pt x="49638" y="3904"/>
                  </a:moveTo>
                  <a:lnTo>
                    <a:pt x="49638" y="4490"/>
                  </a:lnTo>
                  <a:lnTo>
                    <a:pt x="48577" y="4490"/>
                  </a:lnTo>
                  <a:lnTo>
                    <a:pt x="48577" y="3904"/>
                  </a:lnTo>
                  <a:close/>
                  <a:moveTo>
                    <a:pt x="50766" y="3904"/>
                  </a:moveTo>
                  <a:lnTo>
                    <a:pt x="50766" y="4490"/>
                  </a:lnTo>
                  <a:lnTo>
                    <a:pt x="49705" y="4490"/>
                  </a:lnTo>
                  <a:lnTo>
                    <a:pt x="49705" y="3904"/>
                  </a:lnTo>
                  <a:close/>
                  <a:moveTo>
                    <a:pt x="51518" y="3904"/>
                  </a:moveTo>
                  <a:lnTo>
                    <a:pt x="51518" y="4490"/>
                  </a:lnTo>
                  <a:lnTo>
                    <a:pt x="50832" y="4490"/>
                  </a:lnTo>
                  <a:lnTo>
                    <a:pt x="50832" y="3904"/>
                  </a:lnTo>
                  <a:close/>
                  <a:moveTo>
                    <a:pt x="52646" y="3904"/>
                  </a:moveTo>
                  <a:lnTo>
                    <a:pt x="52646" y="4490"/>
                  </a:lnTo>
                  <a:lnTo>
                    <a:pt x="51971" y="4490"/>
                  </a:lnTo>
                  <a:lnTo>
                    <a:pt x="51971" y="3904"/>
                  </a:lnTo>
                  <a:close/>
                  <a:moveTo>
                    <a:pt x="3871" y="4217"/>
                  </a:moveTo>
                  <a:lnTo>
                    <a:pt x="3871" y="4501"/>
                  </a:lnTo>
                  <a:lnTo>
                    <a:pt x="3628" y="4501"/>
                  </a:lnTo>
                  <a:cubicBezTo>
                    <a:pt x="3712" y="4417"/>
                    <a:pt x="3796" y="4312"/>
                    <a:pt x="3871" y="4217"/>
                  </a:cubicBezTo>
                  <a:close/>
                  <a:moveTo>
                    <a:pt x="5010" y="3804"/>
                  </a:moveTo>
                  <a:lnTo>
                    <a:pt x="5010" y="4501"/>
                  </a:lnTo>
                  <a:lnTo>
                    <a:pt x="3948" y="4501"/>
                  </a:lnTo>
                  <a:lnTo>
                    <a:pt x="3948" y="4114"/>
                  </a:lnTo>
                  <a:cubicBezTo>
                    <a:pt x="4037" y="4003"/>
                    <a:pt x="4125" y="3904"/>
                    <a:pt x="4214" y="3804"/>
                  </a:cubicBezTo>
                  <a:close/>
                  <a:moveTo>
                    <a:pt x="5718" y="3804"/>
                  </a:moveTo>
                  <a:lnTo>
                    <a:pt x="5718" y="4501"/>
                  </a:lnTo>
                  <a:lnTo>
                    <a:pt x="5076" y="4501"/>
                  </a:lnTo>
                  <a:lnTo>
                    <a:pt x="5076" y="3804"/>
                  </a:lnTo>
                  <a:close/>
                  <a:moveTo>
                    <a:pt x="6845" y="3804"/>
                  </a:moveTo>
                  <a:lnTo>
                    <a:pt x="6845" y="4501"/>
                  </a:lnTo>
                  <a:lnTo>
                    <a:pt x="6171" y="4501"/>
                  </a:lnTo>
                  <a:lnTo>
                    <a:pt x="6171" y="3804"/>
                  </a:lnTo>
                  <a:close/>
                  <a:moveTo>
                    <a:pt x="7973" y="3804"/>
                  </a:moveTo>
                  <a:lnTo>
                    <a:pt x="7973" y="4501"/>
                  </a:lnTo>
                  <a:lnTo>
                    <a:pt x="6912" y="4501"/>
                  </a:lnTo>
                  <a:lnTo>
                    <a:pt x="6912" y="3804"/>
                  </a:lnTo>
                  <a:close/>
                  <a:moveTo>
                    <a:pt x="53774" y="3904"/>
                  </a:moveTo>
                  <a:lnTo>
                    <a:pt x="53774" y="4501"/>
                  </a:lnTo>
                  <a:lnTo>
                    <a:pt x="52712" y="4501"/>
                  </a:lnTo>
                  <a:lnTo>
                    <a:pt x="52712" y="3904"/>
                  </a:lnTo>
                  <a:close/>
                  <a:moveTo>
                    <a:pt x="54913" y="3904"/>
                  </a:moveTo>
                  <a:lnTo>
                    <a:pt x="54913" y="4501"/>
                  </a:lnTo>
                  <a:lnTo>
                    <a:pt x="53851" y="4501"/>
                  </a:lnTo>
                  <a:lnTo>
                    <a:pt x="53851" y="3904"/>
                  </a:lnTo>
                  <a:close/>
                  <a:moveTo>
                    <a:pt x="56041" y="3904"/>
                  </a:moveTo>
                  <a:lnTo>
                    <a:pt x="56041" y="4501"/>
                  </a:lnTo>
                  <a:lnTo>
                    <a:pt x="54979" y="4501"/>
                  </a:lnTo>
                  <a:lnTo>
                    <a:pt x="54979" y="3904"/>
                  </a:lnTo>
                  <a:close/>
                  <a:moveTo>
                    <a:pt x="56792" y="3915"/>
                  </a:moveTo>
                  <a:lnTo>
                    <a:pt x="56792" y="4501"/>
                  </a:lnTo>
                  <a:lnTo>
                    <a:pt x="56107" y="4501"/>
                  </a:lnTo>
                  <a:lnTo>
                    <a:pt x="56107" y="3915"/>
                  </a:lnTo>
                  <a:close/>
                  <a:moveTo>
                    <a:pt x="57920" y="3915"/>
                  </a:moveTo>
                  <a:lnTo>
                    <a:pt x="57920" y="4501"/>
                  </a:lnTo>
                  <a:lnTo>
                    <a:pt x="57246" y="4501"/>
                  </a:lnTo>
                  <a:lnTo>
                    <a:pt x="57246" y="3915"/>
                  </a:lnTo>
                  <a:close/>
                  <a:moveTo>
                    <a:pt x="59059" y="3915"/>
                  </a:moveTo>
                  <a:lnTo>
                    <a:pt x="59048" y="4501"/>
                  </a:lnTo>
                  <a:lnTo>
                    <a:pt x="57987" y="4501"/>
                  </a:lnTo>
                  <a:lnTo>
                    <a:pt x="57987" y="3915"/>
                  </a:lnTo>
                  <a:close/>
                  <a:moveTo>
                    <a:pt x="60187" y="3915"/>
                  </a:moveTo>
                  <a:lnTo>
                    <a:pt x="60187" y="4501"/>
                  </a:lnTo>
                  <a:lnTo>
                    <a:pt x="59126" y="4501"/>
                  </a:lnTo>
                  <a:lnTo>
                    <a:pt x="59126" y="3915"/>
                  </a:lnTo>
                  <a:close/>
                  <a:moveTo>
                    <a:pt x="61315" y="3915"/>
                  </a:moveTo>
                  <a:lnTo>
                    <a:pt x="61315" y="4501"/>
                  </a:lnTo>
                  <a:lnTo>
                    <a:pt x="60254" y="4501"/>
                  </a:lnTo>
                  <a:lnTo>
                    <a:pt x="60254" y="3915"/>
                  </a:lnTo>
                  <a:close/>
                  <a:moveTo>
                    <a:pt x="9112" y="3804"/>
                  </a:moveTo>
                  <a:lnTo>
                    <a:pt x="9112" y="4512"/>
                  </a:lnTo>
                  <a:lnTo>
                    <a:pt x="8051" y="4512"/>
                  </a:lnTo>
                  <a:lnTo>
                    <a:pt x="8051" y="3804"/>
                  </a:lnTo>
                  <a:close/>
                  <a:moveTo>
                    <a:pt x="10251" y="3815"/>
                  </a:moveTo>
                  <a:lnTo>
                    <a:pt x="10251" y="4512"/>
                  </a:lnTo>
                  <a:lnTo>
                    <a:pt x="9190" y="4512"/>
                  </a:lnTo>
                  <a:lnTo>
                    <a:pt x="9190" y="3815"/>
                  </a:lnTo>
                  <a:close/>
                  <a:moveTo>
                    <a:pt x="10959" y="3804"/>
                  </a:moveTo>
                  <a:lnTo>
                    <a:pt x="10959" y="4512"/>
                  </a:lnTo>
                  <a:lnTo>
                    <a:pt x="10329" y="4512"/>
                  </a:lnTo>
                  <a:lnTo>
                    <a:pt x="10329" y="3804"/>
                  </a:lnTo>
                  <a:close/>
                  <a:moveTo>
                    <a:pt x="12076" y="3804"/>
                  </a:moveTo>
                  <a:lnTo>
                    <a:pt x="12076" y="4512"/>
                  </a:lnTo>
                  <a:lnTo>
                    <a:pt x="11401" y="4512"/>
                  </a:lnTo>
                  <a:lnTo>
                    <a:pt x="11401" y="3804"/>
                  </a:lnTo>
                  <a:close/>
                  <a:moveTo>
                    <a:pt x="13204" y="3804"/>
                  </a:moveTo>
                  <a:lnTo>
                    <a:pt x="13204" y="4512"/>
                  </a:lnTo>
                  <a:lnTo>
                    <a:pt x="12142" y="4512"/>
                  </a:lnTo>
                  <a:lnTo>
                    <a:pt x="12142" y="3804"/>
                  </a:lnTo>
                  <a:close/>
                  <a:moveTo>
                    <a:pt x="14342" y="3804"/>
                  </a:moveTo>
                  <a:lnTo>
                    <a:pt x="14342" y="4512"/>
                  </a:lnTo>
                  <a:lnTo>
                    <a:pt x="13281" y="4512"/>
                  </a:lnTo>
                  <a:lnTo>
                    <a:pt x="13281" y="3804"/>
                  </a:lnTo>
                  <a:close/>
                  <a:moveTo>
                    <a:pt x="15470" y="3804"/>
                  </a:moveTo>
                  <a:lnTo>
                    <a:pt x="15470" y="4512"/>
                  </a:lnTo>
                  <a:lnTo>
                    <a:pt x="14409" y="4512"/>
                  </a:lnTo>
                  <a:lnTo>
                    <a:pt x="14409" y="3804"/>
                  </a:lnTo>
                  <a:close/>
                  <a:moveTo>
                    <a:pt x="16222" y="3804"/>
                  </a:moveTo>
                  <a:lnTo>
                    <a:pt x="16222" y="4512"/>
                  </a:lnTo>
                  <a:lnTo>
                    <a:pt x="15537" y="4512"/>
                  </a:lnTo>
                  <a:lnTo>
                    <a:pt x="15537" y="3804"/>
                  </a:lnTo>
                  <a:close/>
                  <a:moveTo>
                    <a:pt x="17450" y="3804"/>
                  </a:moveTo>
                  <a:lnTo>
                    <a:pt x="17450" y="4512"/>
                  </a:lnTo>
                  <a:lnTo>
                    <a:pt x="16676" y="4512"/>
                  </a:lnTo>
                  <a:lnTo>
                    <a:pt x="16665" y="3804"/>
                  </a:lnTo>
                  <a:close/>
                  <a:moveTo>
                    <a:pt x="18566" y="3804"/>
                  </a:moveTo>
                  <a:lnTo>
                    <a:pt x="18566" y="4512"/>
                  </a:lnTo>
                  <a:lnTo>
                    <a:pt x="17505" y="4512"/>
                  </a:lnTo>
                  <a:lnTo>
                    <a:pt x="17505" y="3804"/>
                  </a:lnTo>
                  <a:close/>
                  <a:moveTo>
                    <a:pt x="19705" y="3804"/>
                  </a:moveTo>
                  <a:lnTo>
                    <a:pt x="19705" y="4512"/>
                  </a:lnTo>
                  <a:lnTo>
                    <a:pt x="18644" y="4512"/>
                  </a:lnTo>
                  <a:lnTo>
                    <a:pt x="18644" y="3804"/>
                  </a:lnTo>
                  <a:close/>
                  <a:moveTo>
                    <a:pt x="20833" y="3804"/>
                  </a:moveTo>
                  <a:lnTo>
                    <a:pt x="20833" y="4512"/>
                  </a:lnTo>
                  <a:lnTo>
                    <a:pt x="19772" y="4512"/>
                  </a:lnTo>
                  <a:lnTo>
                    <a:pt x="19772" y="3804"/>
                  </a:lnTo>
                  <a:close/>
                  <a:moveTo>
                    <a:pt x="22536" y="3804"/>
                  </a:moveTo>
                  <a:lnTo>
                    <a:pt x="22536" y="4512"/>
                  </a:lnTo>
                  <a:lnTo>
                    <a:pt x="20911" y="4512"/>
                  </a:lnTo>
                  <a:lnTo>
                    <a:pt x="20911" y="3804"/>
                  </a:lnTo>
                  <a:close/>
                  <a:moveTo>
                    <a:pt x="23675" y="3804"/>
                  </a:moveTo>
                  <a:lnTo>
                    <a:pt x="23675" y="4512"/>
                  </a:lnTo>
                  <a:lnTo>
                    <a:pt x="22614" y="4512"/>
                  </a:lnTo>
                  <a:lnTo>
                    <a:pt x="22614" y="3804"/>
                  </a:lnTo>
                  <a:close/>
                  <a:moveTo>
                    <a:pt x="24803" y="3804"/>
                  </a:moveTo>
                  <a:lnTo>
                    <a:pt x="24803" y="4512"/>
                  </a:lnTo>
                  <a:lnTo>
                    <a:pt x="23741" y="4512"/>
                  </a:lnTo>
                  <a:lnTo>
                    <a:pt x="23741" y="3804"/>
                  </a:lnTo>
                  <a:close/>
                  <a:moveTo>
                    <a:pt x="25931" y="3804"/>
                  </a:moveTo>
                  <a:lnTo>
                    <a:pt x="25931" y="4512"/>
                  </a:lnTo>
                  <a:lnTo>
                    <a:pt x="24869" y="4512"/>
                  </a:lnTo>
                  <a:lnTo>
                    <a:pt x="24869" y="3804"/>
                  </a:lnTo>
                  <a:close/>
                  <a:moveTo>
                    <a:pt x="26716" y="3804"/>
                  </a:moveTo>
                  <a:lnTo>
                    <a:pt x="26716" y="4512"/>
                  </a:lnTo>
                  <a:lnTo>
                    <a:pt x="25997" y="4512"/>
                  </a:lnTo>
                  <a:lnTo>
                    <a:pt x="26008" y="3804"/>
                  </a:lnTo>
                  <a:close/>
                  <a:moveTo>
                    <a:pt x="27899" y="3804"/>
                  </a:moveTo>
                  <a:lnTo>
                    <a:pt x="27899" y="4512"/>
                  </a:lnTo>
                  <a:lnTo>
                    <a:pt x="27169" y="4512"/>
                  </a:lnTo>
                  <a:lnTo>
                    <a:pt x="27169" y="3804"/>
                  </a:lnTo>
                  <a:close/>
                  <a:moveTo>
                    <a:pt x="28673" y="3804"/>
                  </a:moveTo>
                  <a:cubicBezTo>
                    <a:pt x="28795" y="3948"/>
                    <a:pt x="28916" y="4081"/>
                    <a:pt x="29027" y="4225"/>
                  </a:cubicBezTo>
                  <a:lnTo>
                    <a:pt x="29027" y="4512"/>
                  </a:lnTo>
                  <a:lnTo>
                    <a:pt x="27965" y="4512"/>
                  </a:lnTo>
                  <a:lnTo>
                    <a:pt x="27965" y="3804"/>
                  </a:lnTo>
                  <a:close/>
                  <a:moveTo>
                    <a:pt x="29104" y="4313"/>
                  </a:moveTo>
                  <a:cubicBezTo>
                    <a:pt x="29160" y="4379"/>
                    <a:pt x="29204" y="4446"/>
                    <a:pt x="29259" y="4512"/>
                  </a:cubicBezTo>
                  <a:lnTo>
                    <a:pt x="29104" y="4512"/>
                  </a:lnTo>
                  <a:lnTo>
                    <a:pt x="29104" y="4313"/>
                  </a:lnTo>
                  <a:close/>
                  <a:moveTo>
                    <a:pt x="33804" y="4921"/>
                  </a:moveTo>
                  <a:lnTo>
                    <a:pt x="33815" y="5496"/>
                  </a:lnTo>
                  <a:lnTo>
                    <a:pt x="33240" y="5496"/>
                  </a:lnTo>
                  <a:cubicBezTo>
                    <a:pt x="33107" y="5297"/>
                    <a:pt x="32974" y="5109"/>
                    <a:pt x="32831" y="4921"/>
                  </a:cubicBezTo>
                  <a:close/>
                  <a:moveTo>
                    <a:pt x="34943" y="4921"/>
                  </a:moveTo>
                  <a:lnTo>
                    <a:pt x="34943" y="5496"/>
                  </a:lnTo>
                  <a:lnTo>
                    <a:pt x="33881" y="5496"/>
                  </a:lnTo>
                  <a:lnTo>
                    <a:pt x="33881" y="4921"/>
                  </a:lnTo>
                  <a:close/>
                  <a:moveTo>
                    <a:pt x="35706" y="4921"/>
                  </a:moveTo>
                  <a:lnTo>
                    <a:pt x="35706" y="5496"/>
                  </a:lnTo>
                  <a:lnTo>
                    <a:pt x="35009" y="5496"/>
                  </a:lnTo>
                  <a:lnTo>
                    <a:pt x="35009" y="4921"/>
                  </a:lnTo>
                  <a:close/>
                  <a:moveTo>
                    <a:pt x="36822" y="4921"/>
                  </a:moveTo>
                  <a:lnTo>
                    <a:pt x="36822" y="5496"/>
                  </a:lnTo>
                  <a:lnTo>
                    <a:pt x="36148" y="5496"/>
                  </a:lnTo>
                  <a:lnTo>
                    <a:pt x="36148" y="4921"/>
                  </a:lnTo>
                  <a:close/>
                  <a:moveTo>
                    <a:pt x="37950" y="4921"/>
                  </a:moveTo>
                  <a:lnTo>
                    <a:pt x="37950" y="5496"/>
                  </a:lnTo>
                  <a:lnTo>
                    <a:pt x="36889" y="5496"/>
                  </a:lnTo>
                  <a:lnTo>
                    <a:pt x="36889" y="4921"/>
                  </a:lnTo>
                  <a:close/>
                  <a:moveTo>
                    <a:pt x="39089" y="4921"/>
                  </a:moveTo>
                  <a:lnTo>
                    <a:pt x="39089" y="5496"/>
                  </a:lnTo>
                  <a:lnTo>
                    <a:pt x="38028" y="5496"/>
                  </a:lnTo>
                  <a:lnTo>
                    <a:pt x="38028" y="4921"/>
                  </a:lnTo>
                  <a:close/>
                  <a:moveTo>
                    <a:pt x="40217" y="4932"/>
                  </a:moveTo>
                  <a:lnTo>
                    <a:pt x="40217" y="5496"/>
                  </a:lnTo>
                  <a:lnTo>
                    <a:pt x="39156" y="5496"/>
                  </a:lnTo>
                  <a:lnTo>
                    <a:pt x="39156" y="4932"/>
                  </a:lnTo>
                  <a:close/>
                  <a:moveTo>
                    <a:pt x="40969" y="4932"/>
                  </a:moveTo>
                  <a:lnTo>
                    <a:pt x="40969" y="5507"/>
                  </a:lnTo>
                  <a:lnTo>
                    <a:pt x="40295" y="5507"/>
                  </a:lnTo>
                  <a:lnTo>
                    <a:pt x="40295" y="4932"/>
                  </a:lnTo>
                  <a:close/>
                  <a:moveTo>
                    <a:pt x="42097" y="4932"/>
                  </a:moveTo>
                  <a:lnTo>
                    <a:pt x="42097" y="5507"/>
                  </a:lnTo>
                  <a:lnTo>
                    <a:pt x="41422" y="5507"/>
                  </a:lnTo>
                  <a:lnTo>
                    <a:pt x="41422" y="4932"/>
                  </a:lnTo>
                  <a:close/>
                  <a:moveTo>
                    <a:pt x="43225" y="4932"/>
                  </a:moveTo>
                  <a:lnTo>
                    <a:pt x="43225" y="5507"/>
                  </a:lnTo>
                  <a:lnTo>
                    <a:pt x="42163" y="5507"/>
                  </a:lnTo>
                  <a:lnTo>
                    <a:pt x="42163" y="4932"/>
                  </a:lnTo>
                  <a:close/>
                  <a:moveTo>
                    <a:pt x="44364" y="4932"/>
                  </a:moveTo>
                  <a:lnTo>
                    <a:pt x="44364" y="5507"/>
                  </a:lnTo>
                  <a:lnTo>
                    <a:pt x="43302" y="5507"/>
                  </a:lnTo>
                  <a:lnTo>
                    <a:pt x="43302" y="4932"/>
                  </a:lnTo>
                  <a:close/>
                  <a:moveTo>
                    <a:pt x="45492" y="4932"/>
                  </a:moveTo>
                  <a:lnTo>
                    <a:pt x="45492" y="5507"/>
                  </a:lnTo>
                  <a:lnTo>
                    <a:pt x="44430" y="5507"/>
                  </a:lnTo>
                  <a:lnTo>
                    <a:pt x="44430" y="4932"/>
                  </a:lnTo>
                  <a:close/>
                  <a:moveTo>
                    <a:pt x="46244" y="4932"/>
                  </a:moveTo>
                  <a:lnTo>
                    <a:pt x="46244" y="5507"/>
                  </a:lnTo>
                  <a:lnTo>
                    <a:pt x="45558" y="5507"/>
                  </a:lnTo>
                  <a:lnTo>
                    <a:pt x="45558" y="4932"/>
                  </a:lnTo>
                  <a:close/>
                  <a:moveTo>
                    <a:pt x="47371" y="4932"/>
                  </a:moveTo>
                  <a:lnTo>
                    <a:pt x="47371" y="5507"/>
                  </a:lnTo>
                  <a:lnTo>
                    <a:pt x="46697" y="5507"/>
                  </a:lnTo>
                  <a:lnTo>
                    <a:pt x="46697" y="4932"/>
                  </a:lnTo>
                  <a:close/>
                  <a:moveTo>
                    <a:pt x="48510" y="4943"/>
                  </a:moveTo>
                  <a:lnTo>
                    <a:pt x="48499" y="5507"/>
                  </a:lnTo>
                  <a:lnTo>
                    <a:pt x="47449" y="5507"/>
                  </a:lnTo>
                  <a:lnTo>
                    <a:pt x="47449" y="4943"/>
                  </a:lnTo>
                  <a:close/>
                  <a:moveTo>
                    <a:pt x="49638" y="4943"/>
                  </a:moveTo>
                  <a:lnTo>
                    <a:pt x="49638" y="5518"/>
                  </a:lnTo>
                  <a:lnTo>
                    <a:pt x="48577" y="5518"/>
                  </a:lnTo>
                  <a:lnTo>
                    <a:pt x="48577" y="4943"/>
                  </a:lnTo>
                  <a:close/>
                  <a:moveTo>
                    <a:pt x="50766" y="4943"/>
                  </a:moveTo>
                  <a:lnTo>
                    <a:pt x="50766" y="5518"/>
                  </a:lnTo>
                  <a:lnTo>
                    <a:pt x="49705" y="5518"/>
                  </a:lnTo>
                  <a:lnTo>
                    <a:pt x="49705" y="4943"/>
                  </a:lnTo>
                  <a:close/>
                  <a:moveTo>
                    <a:pt x="51518" y="4943"/>
                  </a:moveTo>
                  <a:lnTo>
                    <a:pt x="51518" y="5518"/>
                  </a:lnTo>
                  <a:lnTo>
                    <a:pt x="50832" y="5518"/>
                  </a:lnTo>
                  <a:lnTo>
                    <a:pt x="50832" y="4943"/>
                  </a:lnTo>
                  <a:close/>
                  <a:moveTo>
                    <a:pt x="52646" y="4943"/>
                  </a:moveTo>
                  <a:lnTo>
                    <a:pt x="52646" y="5518"/>
                  </a:lnTo>
                  <a:lnTo>
                    <a:pt x="51971" y="5518"/>
                  </a:lnTo>
                  <a:lnTo>
                    <a:pt x="51971" y="4943"/>
                  </a:lnTo>
                  <a:close/>
                  <a:moveTo>
                    <a:pt x="53774" y="4943"/>
                  </a:moveTo>
                  <a:lnTo>
                    <a:pt x="53774" y="5518"/>
                  </a:lnTo>
                  <a:lnTo>
                    <a:pt x="52712" y="5518"/>
                  </a:lnTo>
                  <a:lnTo>
                    <a:pt x="52712" y="4943"/>
                  </a:lnTo>
                  <a:close/>
                  <a:moveTo>
                    <a:pt x="54913" y="4943"/>
                  </a:moveTo>
                  <a:lnTo>
                    <a:pt x="54913" y="5518"/>
                  </a:lnTo>
                  <a:lnTo>
                    <a:pt x="53851" y="5518"/>
                  </a:lnTo>
                  <a:lnTo>
                    <a:pt x="53851" y="4943"/>
                  </a:lnTo>
                  <a:close/>
                  <a:moveTo>
                    <a:pt x="56041" y="4943"/>
                  </a:moveTo>
                  <a:lnTo>
                    <a:pt x="56041" y="5518"/>
                  </a:lnTo>
                  <a:lnTo>
                    <a:pt x="54979" y="5518"/>
                  </a:lnTo>
                  <a:lnTo>
                    <a:pt x="54979" y="4943"/>
                  </a:lnTo>
                  <a:close/>
                  <a:moveTo>
                    <a:pt x="56792" y="4954"/>
                  </a:moveTo>
                  <a:lnTo>
                    <a:pt x="56792" y="5518"/>
                  </a:lnTo>
                  <a:lnTo>
                    <a:pt x="56107" y="5518"/>
                  </a:lnTo>
                  <a:lnTo>
                    <a:pt x="56107" y="4954"/>
                  </a:lnTo>
                  <a:close/>
                  <a:moveTo>
                    <a:pt x="57920" y="4954"/>
                  </a:moveTo>
                  <a:lnTo>
                    <a:pt x="57920" y="5529"/>
                  </a:lnTo>
                  <a:lnTo>
                    <a:pt x="57246" y="5529"/>
                  </a:lnTo>
                  <a:lnTo>
                    <a:pt x="57246" y="4954"/>
                  </a:lnTo>
                  <a:close/>
                  <a:moveTo>
                    <a:pt x="59059" y="4954"/>
                  </a:moveTo>
                  <a:lnTo>
                    <a:pt x="59048" y="5529"/>
                  </a:lnTo>
                  <a:lnTo>
                    <a:pt x="57987" y="5529"/>
                  </a:lnTo>
                  <a:lnTo>
                    <a:pt x="57987" y="4954"/>
                  </a:lnTo>
                  <a:close/>
                  <a:moveTo>
                    <a:pt x="60187" y="4954"/>
                  </a:moveTo>
                  <a:lnTo>
                    <a:pt x="60187" y="5529"/>
                  </a:lnTo>
                  <a:lnTo>
                    <a:pt x="59126" y="5529"/>
                  </a:lnTo>
                  <a:lnTo>
                    <a:pt x="59126" y="4954"/>
                  </a:lnTo>
                  <a:close/>
                  <a:moveTo>
                    <a:pt x="61315" y="4954"/>
                  </a:moveTo>
                  <a:lnTo>
                    <a:pt x="61315" y="5529"/>
                  </a:lnTo>
                  <a:lnTo>
                    <a:pt x="60254" y="5529"/>
                  </a:lnTo>
                  <a:lnTo>
                    <a:pt x="60254" y="4954"/>
                  </a:lnTo>
                  <a:close/>
                  <a:moveTo>
                    <a:pt x="3241" y="5032"/>
                  </a:moveTo>
                  <a:lnTo>
                    <a:pt x="3981" y="5784"/>
                  </a:lnTo>
                  <a:lnTo>
                    <a:pt x="2699" y="5784"/>
                  </a:lnTo>
                  <a:cubicBezTo>
                    <a:pt x="2876" y="5529"/>
                    <a:pt x="3053" y="5286"/>
                    <a:pt x="3241" y="5032"/>
                  </a:cubicBezTo>
                  <a:close/>
                  <a:moveTo>
                    <a:pt x="4966" y="5021"/>
                  </a:moveTo>
                  <a:lnTo>
                    <a:pt x="4203" y="5784"/>
                  </a:lnTo>
                  <a:lnTo>
                    <a:pt x="3440" y="5021"/>
                  </a:lnTo>
                  <a:close/>
                  <a:moveTo>
                    <a:pt x="5076" y="5131"/>
                  </a:moveTo>
                  <a:lnTo>
                    <a:pt x="5729" y="5784"/>
                  </a:lnTo>
                  <a:lnTo>
                    <a:pt x="4424" y="5784"/>
                  </a:lnTo>
                  <a:lnTo>
                    <a:pt x="5076" y="5131"/>
                  </a:lnTo>
                  <a:close/>
                  <a:moveTo>
                    <a:pt x="6713" y="5032"/>
                  </a:moveTo>
                  <a:lnTo>
                    <a:pt x="5950" y="5784"/>
                  </a:lnTo>
                  <a:lnTo>
                    <a:pt x="5187" y="5032"/>
                  </a:lnTo>
                  <a:close/>
                  <a:moveTo>
                    <a:pt x="6823" y="5131"/>
                  </a:moveTo>
                  <a:lnTo>
                    <a:pt x="7487" y="5784"/>
                  </a:lnTo>
                  <a:lnTo>
                    <a:pt x="6171" y="5784"/>
                  </a:lnTo>
                  <a:lnTo>
                    <a:pt x="6823" y="5131"/>
                  </a:lnTo>
                  <a:close/>
                  <a:moveTo>
                    <a:pt x="8471" y="5032"/>
                  </a:moveTo>
                  <a:lnTo>
                    <a:pt x="7708" y="5784"/>
                  </a:lnTo>
                  <a:lnTo>
                    <a:pt x="6945" y="5032"/>
                  </a:lnTo>
                  <a:close/>
                  <a:moveTo>
                    <a:pt x="10340" y="5142"/>
                  </a:moveTo>
                  <a:lnTo>
                    <a:pt x="10992" y="5784"/>
                  </a:lnTo>
                  <a:lnTo>
                    <a:pt x="9687" y="5784"/>
                  </a:lnTo>
                  <a:lnTo>
                    <a:pt x="10340" y="5142"/>
                  </a:lnTo>
                  <a:close/>
                  <a:moveTo>
                    <a:pt x="11987" y="5032"/>
                  </a:moveTo>
                  <a:lnTo>
                    <a:pt x="11213" y="5784"/>
                  </a:lnTo>
                  <a:lnTo>
                    <a:pt x="10450" y="5032"/>
                  </a:lnTo>
                  <a:close/>
                  <a:moveTo>
                    <a:pt x="12087" y="5142"/>
                  </a:moveTo>
                  <a:lnTo>
                    <a:pt x="12739" y="5784"/>
                  </a:lnTo>
                  <a:lnTo>
                    <a:pt x="11434" y="5784"/>
                  </a:lnTo>
                  <a:lnTo>
                    <a:pt x="12087" y="5142"/>
                  </a:lnTo>
                  <a:close/>
                  <a:moveTo>
                    <a:pt x="15481" y="5032"/>
                  </a:moveTo>
                  <a:lnTo>
                    <a:pt x="14718" y="5784"/>
                  </a:lnTo>
                  <a:lnTo>
                    <a:pt x="13944" y="5032"/>
                  </a:lnTo>
                  <a:close/>
                  <a:moveTo>
                    <a:pt x="15581" y="5142"/>
                  </a:moveTo>
                  <a:lnTo>
                    <a:pt x="16233" y="5784"/>
                  </a:lnTo>
                  <a:lnTo>
                    <a:pt x="14928" y="5784"/>
                  </a:lnTo>
                  <a:lnTo>
                    <a:pt x="15581" y="5142"/>
                  </a:lnTo>
                  <a:close/>
                  <a:moveTo>
                    <a:pt x="17206" y="5032"/>
                  </a:moveTo>
                  <a:lnTo>
                    <a:pt x="16443" y="5784"/>
                  </a:lnTo>
                  <a:lnTo>
                    <a:pt x="15691" y="5032"/>
                  </a:lnTo>
                  <a:close/>
                  <a:moveTo>
                    <a:pt x="17317" y="5142"/>
                  </a:moveTo>
                  <a:lnTo>
                    <a:pt x="17969" y="5784"/>
                  </a:lnTo>
                  <a:lnTo>
                    <a:pt x="16665" y="5784"/>
                  </a:lnTo>
                  <a:lnTo>
                    <a:pt x="17317" y="5142"/>
                  </a:lnTo>
                  <a:close/>
                  <a:moveTo>
                    <a:pt x="18953" y="5032"/>
                  </a:moveTo>
                  <a:lnTo>
                    <a:pt x="18190" y="5784"/>
                  </a:lnTo>
                  <a:lnTo>
                    <a:pt x="17427" y="5032"/>
                  </a:lnTo>
                  <a:close/>
                  <a:moveTo>
                    <a:pt x="22459" y="5032"/>
                  </a:moveTo>
                  <a:lnTo>
                    <a:pt x="21696" y="5784"/>
                  </a:lnTo>
                  <a:lnTo>
                    <a:pt x="20933" y="5032"/>
                  </a:lnTo>
                  <a:close/>
                  <a:moveTo>
                    <a:pt x="22569" y="5142"/>
                  </a:moveTo>
                  <a:lnTo>
                    <a:pt x="23222" y="5784"/>
                  </a:lnTo>
                  <a:lnTo>
                    <a:pt x="21906" y="5784"/>
                  </a:lnTo>
                  <a:lnTo>
                    <a:pt x="22569" y="5142"/>
                  </a:lnTo>
                  <a:close/>
                  <a:moveTo>
                    <a:pt x="24206" y="5032"/>
                  </a:moveTo>
                  <a:lnTo>
                    <a:pt x="23443" y="5784"/>
                  </a:lnTo>
                  <a:lnTo>
                    <a:pt x="22680" y="5032"/>
                  </a:lnTo>
                  <a:close/>
                  <a:moveTo>
                    <a:pt x="24316" y="5131"/>
                  </a:moveTo>
                  <a:lnTo>
                    <a:pt x="24969" y="5784"/>
                  </a:lnTo>
                  <a:lnTo>
                    <a:pt x="23653" y="5784"/>
                  </a:lnTo>
                  <a:lnTo>
                    <a:pt x="24316" y="5131"/>
                  </a:lnTo>
                  <a:close/>
                  <a:moveTo>
                    <a:pt x="26063" y="5142"/>
                  </a:moveTo>
                  <a:lnTo>
                    <a:pt x="26716" y="5784"/>
                  </a:lnTo>
                  <a:lnTo>
                    <a:pt x="25411" y="5784"/>
                  </a:lnTo>
                  <a:lnTo>
                    <a:pt x="26063" y="5142"/>
                  </a:lnTo>
                  <a:close/>
                  <a:moveTo>
                    <a:pt x="27700" y="5032"/>
                  </a:moveTo>
                  <a:lnTo>
                    <a:pt x="26937" y="5784"/>
                  </a:lnTo>
                  <a:lnTo>
                    <a:pt x="26174" y="5032"/>
                  </a:lnTo>
                  <a:close/>
                  <a:moveTo>
                    <a:pt x="27811" y="5131"/>
                  </a:moveTo>
                  <a:lnTo>
                    <a:pt x="28463" y="5784"/>
                  </a:lnTo>
                  <a:lnTo>
                    <a:pt x="27158" y="5784"/>
                  </a:lnTo>
                  <a:lnTo>
                    <a:pt x="27811" y="5131"/>
                  </a:lnTo>
                  <a:close/>
                  <a:moveTo>
                    <a:pt x="29447" y="5032"/>
                  </a:moveTo>
                  <a:lnTo>
                    <a:pt x="28684" y="5784"/>
                  </a:lnTo>
                  <a:lnTo>
                    <a:pt x="27921" y="5032"/>
                  </a:lnTo>
                  <a:close/>
                  <a:moveTo>
                    <a:pt x="29668" y="5043"/>
                  </a:moveTo>
                  <a:cubicBezTo>
                    <a:pt x="29845" y="5286"/>
                    <a:pt x="30022" y="5529"/>
                    <a:pt x="30188" y="5784"/>
                  </a:cubicBezTo>
                  <a:lnTo>
                    <a:pt x="28905" y="5784"/>
                  </a:lnTo>
                  <a:lnTo>
                    <a:pt x="29668" y="5043"/>
                  </a:lnTo>
                  <a:close/>
                  <a:moveTo>
                    <a:pt x="8592" y="5142"/>
                  </a:moveTo>
                  <a:lnTo>
                    <a:pt x="9245" y="5795"/>
                  </a:lnTo>
                  <a:lnTo>
                    <a:pt x="7940" y="5795"/>
                  </a:lnTo>
                  <a:lnTo>
                    <a:pt x="8592" y="5142"/>
                  </a:lnTo>
                  <a:close/>
                  <a:moveTo>
                    <a:pt x="10229" y="5043"/>
                  </a:moveTo>
                  <a:lnTo>
                    <a:pt x="9466" y="5795"/>
                  </a:lnTo>
                  <a:lnTo>
                    <a:pt x="8703" y="5043"/>
                  </a:lnTo>
                  <a:close/>
                  <a:moveTo>
                    <a:pt x="13723" y="5032"/>
                  </a:moveTo>
                  <a:lnTo>
                    <a:pt x="12960" y="5795"/>
                  </a:lnTo>
                  <a:lnTo>
                    <a:pt x="12197" y="5032"/>
                  </a:lnTo>
                  <a:close/>
                  <a:moveTo>
                    <a:pt x="13834" y="5142"/>
                  </a:moveTo>
                  <a:lnTo>
                    <a:pt x="14497" y="5795"/>
                  </a:lnTo>
                  <a:lnTo>
                    <a:pt x="13181" y="5795"/>
                  </a:lnTo>
                  <a:lnTo>
                    <a:pt x="13834" y="5142"/>
                  </a:lnTo>
                  <a:close/>
                  <a:moveTo>
                    <a:pt x="19075" y="5142"/>
                  </a:moveTo>
                  <a:lnTo>
                    <a:pt x="19716" y="5795"/>
                  </a:lnTo>
                  <a:lnTo>
                    <a:pt x="18423" y="5795"/>
                  </a:lnTo>
                  <a:lnTo>
                    <a:pt x="19075" y="5142"/>
                  </a:lnTo>
                  <a:close/>
                  <a:moveTo>
                    <a:pt x="20701" y="5032"/>
                  </a:moveTo>
                  <a:lnTo>
                    <a:pt x="19938" y="5795"/>
                  </a:lnTo>
                  <a:lnTo>
                    <a:pt x="19175" y="5032"/>
                  </a:lnTo>
                  <a:close/>
                  <a:moveTo>
                    <a:pt x="20811" y="5142"/>
                  </a:moveTo>
                  <a:lnTo>
                    <a:pt x="21464" y="5795"/>
                  </a:lnTo>
                  <a:lnTo>
                    <a:pt x="20159" y="5795"/>
                  </a:lnTo>
                  <a:lnTo>
                    <a:pt x="20811" y="5142"/>
                  </a:lnTo>
                  <a:close/>
                  <a:moveTo>
                    <a:pt x="25953" y="5032"/>
                  </a:moveTo>
                  <a:lnTo>
                    <a:pt x="25190" y="5795"/>
                  </a:lnTo>
                  <a:lnTo>
                    <a:pt x="24427" y="5032"/>
                  </a:lnTo>
                  <a:close/>
                  <a:moveTo>
                    <a:pt x="33815" y="5563"/>
                  </a:moveTo>
                  <a:lnTo>
                    <a:pt x="33815" y="6270"/>
                  </a:lnTo>
                  <a:lnTo>
                    <a:pt x="33737" y="6270"/>
                  </a:lnTo>
                  <a:cubicBezTo>
                    <a:pt x="33594" y="6027"/>
                    <a:pt x="33439" y="5795"/>
                    <a:pt x="33284" y="5563"/>
                  </a:cubicBezTo>
                  <a:close/>
                  <a:moveTo>
                    <a:pt x="34943" y="5563"/>
                  </a:moveTo>
                  <a:lnTo>
                    <a:pt x="34943" y="6270"/>
                  </a:lnTo>
                  <a:lnTo>
                    <a:pt x="33881" y="6270"/>
                  </a:lnTo>
                  <a:lnTo>
                    <a:pt x="33881" y="5563"/>
                  </a:lnTo>
                  <a:close/>
                  <a:moveTo>
                    <a:pt x="35706" y="5563"/>
                  </a:moveTo>
                  <a:lnTo>
                    <a:pt x="35706" y="6270"/>
                  </a:lnTo>
                  <a:lnTo>
                    <a:pt x="35009" y="6270"/>
                  </a:lnTo>
                  <a:lnTo>
                    <a:pt x="35009" y="5563"/>
                  </a:lnTo>
                  <a:close/>
                  <a:moveTo>
                    <a:pt x="36822" y="5563"/>
                  </a:moveTo>
                  <a:lnTo>
                    <a:pt x="36822" y="6270"/>
                  </a:lnTo>
                  <a:lnTo>
                    <a:pt x="36148" y="6270"/>
                  </a:lnTo>
                  <a:lnTo>
                    <a:pt x="36148" y="5563"/>
                  </a:lnTo>
                  <a:close/>
                  <a:moveTo>
                    <a:pt x="37950" y="5574"/>
                  </a:moveTo>
                  <a:lnTo>
                    <a:pt x="37950" y="6270"/>
                  </a:lnTo>
                  <a:lnTo>
                    <a:pt x="36889" y="6270"/>
                  </a:lnTo>
                  <a:lnTo>
                    <a:pt x="36889" y="5574"/>
                  </a:lnTo>
                  <a:close/>
                  <a:moveTo>
                    <a:pt x="39089" y="5574"/>
                  </a:moveTo>
                  <a:lnTo>
                    <a:pt x="39089" y="6270"/>
                  </a:lnTo>
                  <a:lnTo>
                    <a:pt x="38028" y="6270"/>
                  </a:lnTo>
                  <a:lnTo>
                    <a:pt x="38028" y="5574"/>
                  </a:lnTo>
                  <a:close/>
                  <a:moveTo>
                    <a:pt x="40217" y="5574"/>
                  </a:moveTo>
                  <a:lnTo>
                    <a:pt x="40217" y="6270"/>
                  </a:lnTo>
                  <a:lnTo>
                    <a:pt x="39156" y="6270"/>
                  </a:lnTo>
                  <a:lnTo>
                    <a:pt x="39156" y="5574"/>
                  </a:lnTo>
                  <a:close/>
                  <a:moveTo>
                    <a:pt x="40969" y="5574"/>
                  </a:moveTo>
                  <a:lnTo>
                    <a:pt x="40969" y="6281"/>
                  </a:lnTo>
                  <a:lnTo>
                    <a:pt x="40295" y="6281"/>
                  </a:lnTo>
                  <a:lnTo>
                    <a:pt x="40295" y="5574"/>
                  </a:lnTo>
                  <a:close/>
                  <a:moveTo>
                    <a:pt x="42097" y="5574"/>
                  </a:moveTo>
                  <a:lnTo>
                    <a:pt x="42097" y="6281"/>
                  </a:lnTo>
                  <a:lnTo>
                    <a:pt x="41422" y="6281"/>
                  </a:lnTo>
                  <a:lnTo>
                    <a:pt x="41422" y="5574"/>
                  </a:lnTo>
                  <a:close/>
                  <a:moveTo>
                    <a:pt x="43225" y="5574"/>
                  </a:moveTo>
                  <a:lnTo>
                    <a:pt x="43225" y="6281"/>
                  </a:lnTo>
                  <a:lnTo>
                    <a:pt x="42163" y="6281"/>
                  </a:lnTo>
                  <a:lnTo>
                    <a:pt x="42163" y="5574"/>
                  </a:lnTo>
                  <a:close/>
                  <a:moveTo>
                    <a:pt x="44364" y="5574"/>
                  </a:moveTo>
                  <a:lnTo>
                    <a:pt x="44364" y="6281"/>
                  </a:lnTo>
                  <a:lnTo>
                    <a:pt x="43302" y="6281"/>
                  </a:lnTo>
                  <a:lnTo>
                    <a:pt x="43302" y="5574"/>
                  </a:lnTo>
                  <a:close/>
                  <a:moveTo>
                    <a:pt x="45492" y="5574"/>
                  </a:moveTo>
                  <a:lnTo>
                    <a:pt x="45492" y="6281"/>
                  </a:lnTo>
                  <a:lnTo>
                    <a:pt x="44430" y="6281"/>
                  </a:lnTo>
                  <a:lnTo>
                    <a:pt x="44430" y="5574"/>
                  </a:lnTo>
                  <a:close/>
                  <a:moveTo>
                    <a:pt x="46244" y="5585"/>
                  </a:moveTo>
                  <a:lnTo>
                    <a:pt x="46244" y="6281"/>
                  </a:lnTo>
                  <a:lnTo>
                    <a:pt x="45558" y="6281"/>
                  </a:lnTo>
                  <a:lnTo>
                    <a:pt x="45558" y="5585"/>
                  </a:lnTo>
                  <a:close/>
                  <a:moveTo>
                    <a:pt x="47371" y="5585"/>
                  </a:moveTo>
                  <a:lnTo>
                    <a:pt x="47371" y="6281"/>
                  </a:lnTo>
                  <a:lnTo>
                    <a:pt x="46697" y="6281"/>
                  </a:lnTo>
                  <a:lnTo>
                    <a:pt x="46697" y="5585"/>
                  </a:lnTo>
                  <a:close/>
                  <a:moveTo>
                    <a:pt x="48510" y="5585"/>
                  </a:moveTo>
                  <a:lnTo>
                    <a:pt x="48499" y="6281"/>
                  </a:lnTo>
                  <a:lnTo>
                    <a:pt x="47449" y="6281"/>
                  </a:lnTo>
                  <a:lnTo>
                    <a:pt x="47449" y="5585"/>
                  </a:lnTo>
                  <a:close/>
                  <a:moveTo>
                    <a:pt x="49638" y="5585"/>
                  </a:moveTo>
                  <a:lnTo>
                    <a:pt x="49638" y="6292"/>
                  </a:lnTo>
                  <a:lnTo>
                    <a:pt x="48577" y="6292"/>
                  </a:lnTo>
                  <a:lnTo>
                    <a:pt x="48577" y="5585"/>
                  </a:lnTo>
                  <a:close/>
                  <a:moveTo>
                    <a:pt x="50766" y="5585"/>
                  </a:moveTo>
                  <a:lnTo>
                    <a:pt x="50766" y="6292"/>
                  </a:lnTo>
                  <a:lnTo>
                    <a:pt x="49705" y="6292"/>
                  </a:lnTo>
                  <a:lnTo>
                    <a:pt x="49705" y="5585"/>
                  </a:lnTo>
                  <a:close/>
                  <a:moveTo>
                    <a:pt x="51518" y="5585"/>
                  </a:moveTo>
                  <a:lnTo>
                    <a:pt x="51518" y="6292"/>
                  </a:lnTo>
                  <a:lnTo>
                    <a:pt x="50832" y="6292"/>
                  </a:lnTo>
                  <a:lnTo>
                    <a:pt x="50832" y="5585"/>
                  </a:lnTo>
                  <a:close/>
                  <a:moveTo>
                    <a:pt x="52646" y="5585"/>
                  </a:moveTo>
                  <a:lnTo>
                    <a:pt x="52646" y="6292"/>
                  </a:lnTo>
                  <a:lnTo>
                    <a:pt x="51971" y="6292"/>
                  </a:lnTo>
                  <a:lnTo>
                    <a:pt x="51971" y="5585"/>
                  </a:lnTo>
                  <a:close/>
                  <a:moveTo>
                    <a:pt x="53774" y="5585"/>
                  </a:moveTo>
                  <a:lnTo>
                    <a:pt x="53774" y="6292"/>
                  </a:lnTo>
                  <a:lnTo>
                    <a:pt x="52712" y="6292"/>
                  </a:lnTo>
                  <a:lnTo>
                    <a:pt x="52712" y="5585"/>
                  </a:lnTo>
                  <a:close/>
                  <a:moveTo>
                    <a:pt x="54913" y="5596"/>
                  </a:moveTo>
                  <a:lnTo>
                    <a:pt x="54913" y="6292"/>
                  </a:lnTo>
                  <a:lnTo>
                    <a:pt x="53851" y="6292"/>
                  </a:lnTo>
                  <a:lnTo>
                    <a:pt x="53851" y="5596"/>
                  </a:lnTo>
                  <a:close/>
                  <a:moveTo>
                    <a:pt x="56041" y="5596"/>
                  </a:moveTo>
                  <a:lnTo>
                    <a:pt x="56041" y="6292"/>
                  </a:lnTo>
                  <a:lnTo>
                    <a:pt x="54979" y="6292"/>
                  </a:lnTo>
                  <a:lnTo>
                    <a:pt x="54979" y="5596"/>
                  </a:lnTo>
                  <a:close/>
                  <a:moveTo>
                    <a:pt x="56792" y="5596"/>
                  </a:moveTo>
                  <a:lnTo>
                    <a:pt x="56792" y="6292"/>
                  </a:lnTo>
                  <a:lnTo>
                    <a:pt x="56107" y="6292"/>
                  </a:lnTo>
                  <a:lnTo>
                    <a:pt x="56107" y="5596"/>
                  </a:lnTo>
                  <a:close/>
                  <a:moveTo>
                    <a:pt x="57920" y="5596"/>
                  </a:moveTo>
                  <a:lnTo>
                    <a:pt x="57920" y="6303"/>
                  </a:lnTo>
                  <a:lnTo>
                    <a:pt x="57246" y="6303"/>
                  </a:lnTo>
                  <a:lnTo>
                    <a:pt x="57246" y="5596"/>
                  </a:lnTo>
                  <a:close/>
                  <a:moveTo>
                    <a:pt x="59059" y="5596"/>
                  </a:moveTo>
                  <a:lnTo>
                    <a:pt x="59048" y="6303"/>
                  </a:lnTo>
                  <a:lnTo>
                    <a:pt x="57987" y="6303"/>
                  </a:lnTo>
                  <a:lnTo>
                    <a:pt x="57987" y="5596"/>
                  </a:lnTo>
                  <a:close/>
                  <a:moveTo>
                    <a:pt x="60187" y="5596"/>
                  </a:moveTo>
                  <a:lnTo>
                    <a:pt x="60187" y="6303"/>
                  </a:lnTo>
                  <a:lnTo>
                    <a:pt x="59126" y="6303"/>
                  </a:lnTo>
                  <a:lnTo>
                    <a:pt x="59126" y="5596"/>
                  </a:lnTo>
                  <a:close/>
                  <a:moveTo>
                    <a:pt x="61315" y="5596"/>
                  </a:moveTo>
                  <a:lnTo>
                    <a:pt x="61315" y="6303"/>
                  </a:lnTo>
                  <a:lnTo>
                    <a:pt x="60254" y="6303"/>
                  </a:lnTo>
                  <a:lnTo>
                    <a:pt x="60254" y="5596"/>
                  </a:lnTo>
                  <a:close/>
                  <a:moveTo>
                    <a:pt x="33815" y="6337"/>
                  </a:moveTo>
                  <a:lnTo>
                    <a:pt x="33815" y="6392"/>
                  </a:lnTo>
                  <a:cubicBezTo>
                    <a:pt x="33804" y="6370"/>
                    <a:pt x="33793" y="6359"/>
                    <a:pt x="33782" y="6337"/>
                  </a:cubicBezTo>
                  <a:close/>
                  <a:moveTo>
                    <a:pt x="30741" y="6724"/>
                  </a:moveTo>
                  <a:lnTo>
                    <a:pt x="30818" y="6856"/>
                  </a:lnTo>
                  <a:lnTo>
                    <a:pt x="2080" y="6856"/>
                  </a:lnTo>
                  <a:lnTo>
                    <a:pt x="2146" y="6724"/>
                  </a:lnTo>
                  <a:close/>
                  <a:moveTo>
                    <a:pt x="34943" y="6337"/>
                  </a:moveTo>
                  <a:lnTo>
                    <a:pt x="34943" y="6956"/>
                  </a:lnTo>
                  <a:lnTo>
                    <a:pt x="34136" y="6956"/>
                  </a:lnTo>
                  <a:cubicBezTo>
                    <a:pt x="34058" y="6812"/>
                    <a:pt x="33970" y="6657"/>
                    <a:pt x="33881" y="6513"/>
                  </a:cubicBezTo>
                  <a:lnTo>
                    <a:pt x="33881" y="6337"/>
                  </a:lnTo>
                  <a:close/>
                  <a:moveTo>
                    <a:pt x="35706" y="6337"/>
                  </a:moveTo>
                  <a:lnTo>
                    <a:pt x="35706" y="6956"/>
                  </a:lnTo>
                  <a:lnTo>
                    <a:pt x="35009" y="6956"/>
                  </a:lnTo>
                  <a:lnTo>
                    <a:pt x="35009" y="6337"/>
                  </a:lnTo>
                  <a:close/>
                  <a:moveTo>
                    <a:pt x="32024" y="4921"/>
                  </a:moveTo>
                  <a:cubicBezTo>
                    <a:pt x="32510" y="5563"/>
                    <a:pt x="32941" y="6248"/>
                    <a:pt x="33317" y="6956"/>
                  </a:cubicBezTo>
                  <a:lnTo>
                    <a:pt x="33317" y="6967"/>
                  </a:lnTo>
                  <a:lnTo>
                    <a:pt x="32499" y="6967"/>
                  </a:lnTo>
                  <a:cubicBezTo>
                    <a:pt x="32112" y="6248"/>
                    <a:pt x="31681" y="5563"/>
                    <a:pt x="31194" y="4921"/>
                  </a:cubicBezTo>
                  <a:close/>
                  <a:moveTo>
                    <a:pt x="36822" y="6337"/>
                  </a:moveTo>
                  <a:lnTo>
                    <a:pt x="36822" y="6967"/>
                  </a:lnTo>
                  <a:lnTo>
                    <a:pt x="36148" y="6967"/>
                  </a:lnTo>
                  <a:lnTo>
                    <a:pt x="36148" y="6337"/>
                  </a:lnTo>
                  <a:close/>
                  <a:moveTo>
                    <a:pt x="37950" y="6337"/>
                  </a:moveTo>
                  <a:lnTo>
                    <a:pt x="37950" y="6967"/>
                  </a:lnTo>
                  <a:lnTo>
                    <a:pt x="36889" y="6967"/>
                  </a:lnTo>
                  <a:lnTo>
                    <a:pt x="36889" y="6337"/>
                  </a:lnTo>
                  <a:close/>
                  <a:moveTo>
                    <a:pt x="39089" y="6337"/>
                  </a:moveTo>
                  <a:lnTo>
                    <a:pt x="39089" y="6967"/>
                  </a:lnTo>
                  <a:lnTo>
                    <a:pt x="38028" y="6967"/>
                  </a:lnTo>
                  <a:lnTo>
                    <a:pt x="38028" y="6337"/>
                  </a:lnTo>
                  <a:close/>
                  <a:moveTo>
                    <a:pt x="40217" y="6348"/>
                  </a:moveTo>
                  <a:lnTo>
                    <a:pt x="40217" y="6967"/>
                  </a:lnTo>
                  <a:lnTo>
                    <a:pt x="39156" y="6967"/>
                  </a:lnTo>
                  <a:lnTo>
                    <a:pt x="39156" y="6348"/>
                  </a:lnTo>
                  <a:close/>
                  <a:moveTo>
                    <a:pt x="40969" y="6348"/>
                  </a:moveTo>
                  <a:lnTo>
                    <a:pt x="40969" y="6967"/>
                  </a:lnTo>
                  <a:lnTo>
                    <a:pt x="40295" y="6967"/>
                  </a:lnTo>
                  <a:lnTo>
                    <a:pt x="40295" y="6348"/>
                  </a:lnTo>
                  <a:close/>
                  <a:moveTo>
                    <a:pt x="42097" y="6348"/>
                  </a:moveTo>
                  <a:lnTo>
                    <a:pt x="42097" y="6967"/>
                  </a:lnTo>
                  <a:lnTo>
                    <a:pt x="41422" y="6967"/>
                  </a:lnTo>
                  <a:lnTo>
                    <a:pt x="41422" y="6348"/>
                  </a:lnTo>
                  <a:close/>
                  <a:moveTo>
                    <a:pt x="43225" y="6348"/>
                  </a:moveTo>
                  <a:lnTo>
                    <a:pt x="43225" y="6967"/>
                  </a:lnTo>
                  <a:lnTo>
                    <a:pt x="42163" y="6967"/>
                  </a:lnTo>
                  <a:lnTo>
                    <a:pt x="42163" y="6348"/>
                  </a:lnTo>
                  <a:close/>
                  <a:moveTo>
                    <a:pt x="44364" y="6348"/>
                  </a:moveTo>
                  <a:lnTo>
                    <a:pt x="44364" y="6967"/>
                  </a:lnTo>
                  <a:lnTo>
                    <a:pt x="43302" y="6967"/>
                  </a:lnTo>
                  <a:lnTo>
                    <a:pt x="43302" y="6348"/>
                  </a:lnTo>
                  <a:close/>
                  <a:moveTo>
                    <a:pt x="45492" y="6348"/>
                  </a:moveTo>
                  <a:lnTo>
                    <a:pt x="45492" y="6978"/>
                  </a:lnTo>
                  <a:lnTo>
                    <a:pt x="44430" y="6978"/>
                  </a:lnTo>
                  <a:lnTo>
                    <a:pt x="44430" y="6348"/>
                  </a:lnTo>
                  <a:close/>
                  <a:moveTo>
                    <a:pt x="46244" y="6348"/>
                  </a:moveTo>
                  <a:lnTo>
                    <a:pt x="46244" y="6978"/>
                  </a:lnTo>
                  <a:lnTo>
                    <a:pt x="45558" y="6978"/>
                  </a:lnTo>
                  <a:lnTo>
                    <a:pt x="45558" y="6348"/>
                  </a:lnTo>
                  <a:close/>
                  <a:moveTo>
                    <a:pt x="47371" y="6348"/>
                  </a:moveTo>
                  <a:lnTo>
                    <a:pt x="47371" y="6978"/>
                  </a:lnTo>
                  <a:lnTo>
                    <a:pt x="46697" y="6978"/>
                  </a:lnTo>
                  <a:lnTo>
                    <a:pt x="46697" y="6348"/>
                  </a:lnTo>
                  <a:close/>
                  <a:moveTo>
                    <a:pt x="48510" y="6359"/>
                  </a:moveTo>
                  <a:lnTo>
                    <a:pt x="48499" y="6978"/>
                  </a:lnTo>
                  <a:lnTo>
                    <a:pt x="47449" y="6978"/>
                  </a:lnTo>
                  <a:lnTo>
                    <a:pt x="47449" y="6359"/>
                  </a:lnTo>
                  <a:close/>
                  <a:moveTo>
                    <a:pt x="49638" y="6359"/>
                  </a:moveTo>
                  <a:lnTo>
                    <a:pt x="49638" y="6978"/>
                  </a:lnTo>
                  <a:lnTo>
                    <a:pt x="48577" y="6978"/>
                  </a:lnTo>
                  <a:lnTo>
                    <a:pt x="48577" y="6359"/>
                  </a:lnTo>
                  <a:close/>
                  <a:moveTo>
                    <a:pt x="50766" y="6359"/>
                  </a:moveTo>
                  <a:lnTo>
                    <a:pt x="50766" y="6978"/>
                  </a:lnTo>
                  <a:lnTo>
                    <a:pt x="49705" y="6978"/>
                  </a:lnTo>
                  <a:lnTo>
                    <a:pt x="49705" y="6359"/>
                  </a:lnTo>
                  <a:close/>
                  <a:moveTo>
                    <a:pt x="51518" y="6359"/>
                  </a:moveTo>
                  <a:lnTo>
                    <a:pt x="51518" y="6978"/>
                  </a:lnTo>
                  <a:lnTo>
                    <a:pt x="50832" y="6978"/>
                  </a:lnTo>
                  <a:lnTo>
                    <a:pt x="50832" y="6359"/>
                  </a:lnTo>
                  <a:close/>
                  <a:moveTo>
                    <a:pt x="52646" y="6359"/>
                  </a:moveTo>
                  <a:lnTo>
                    <a:pt x="52646" y="6978"/>
                  </a:lnTo>
                  <a:lnTo>
                    <a:pt x="51971" y="6978"/>
                  </a:lnTo>
                  <a:lnTo>
                    <a:pt x="51971" y="6359"/>
                  </a:lnTo>
                  <a:close/>
                  <a:moveTo>
                    <a:pt x="53774" y="6359"/>
                  </a:moveTo>
                  <a:lnTo>
                    <a:pt x="53774" y="6989"/>
                  </a:lnTo>
                  <a:lnTo>
                    <a:pt x="52712" y="6989"/>
                  </a:lnTo>
                  <a:lnTo>
                    <a:pt x="52712" y="6359"/>
                  </a:lnTo>
                  <a:close/>
                  <a:moveTo>
                    <a:pt x="54913" y="6359"/>
                  </a:moveTo>
                  <a:lnTo>
                    <a:pt x="54913" y="6989"/>
                  </a:lnTo>
                  <a:lnTo>
                    <a:pt x="53851" y="6989"/>
                  </a:lnTo>
                  <a:lnTo>
                    <a:pt x="53851" y="6359"/>
                  </a:lnTo>
                  <a:close/>
                  <a:moveTo>
                    <a:pt x="56041" y="6359"/>
                  </a:moveTo>
                  <a:lnTo>
                    <a:pt x="56041" y="6989"/>
                  </a:lnTo>
                  <a:lnTo>
                    <a:pt x="54979" y="6989"/>
                  </a:lnTo>
                  <a:lnTo>
                    <a:pt x="54979" y="6359"/>
                  </a:lnTo>
                  <a:close/>
                  <a:moveTo>
                    <a:pt x="56792" y="6370"/>
                  </a:moveTo>
                  <a:lnTo>
                    <a:pt x="56792" y="6989"/>
                  </a:lnTo>
                  <a:lnTo>
                    <a:pt x="56107" y="6989"/>
                  </a:lnTo>
                  <a:lnTo>
                    <a:pt x="56107" y="6370"/>
                  </a:lnTo>
                  <a:close/>
                  <a:moveTo>
                    <a:pt x="57920" y="6370"/>
                  </a:moveTo>
                  <a:lnTo>
                    <a:pt x="57920" y="6989"/>
                  </a:lnTo>
                  <a:lnTo>
                    <a:pt x="57246" y="6989"/>
                  </a:lnTo>
                  <a:lnTo>
                    <a:pt x="57246" y="6370"/>
                  </a:lnTo>
                  <a:close/>
                  <a:moveTo>
                    <a:pt x="59059" y="6370"/>
                  </a:moveTo>
                  <a:lnTo>
                    <a:pt x="59048" y="6989"/>
                  </a:lnTo>
                  <a:lnTo>
                    <a:pt x="57987" y="6989"/>
                  </a:lnTo>
                  <a:lnTo>
                    <a:pt x="57987" y="6370"/>
                  </a:lnTo>
                  <a:close/>
                  <a:moveTo>
                    <a:pt x="60187" y="6370"/>
                  </a:moveTo>
                  <a:lnTo>
                    <a:pt x="60187" y="6989"/>
                  </a:lnTo>
                  <a:lnTo>
                    <a:pt x="59126" y="6989"/>
                  </a:lnTo>
                  <a:lnTo>
                    <a:pt x="59126" y="6370"/>
                  </a:lnTo>
                  <a:close/>
                  <a:moveTo>
                    <a:pt x="61315" y="6370"/>
                  </a:moveTo>
                  <a:lnTo>
                    <a:pt x="61315" y="6989"/>
                  </a:lnTo>
                  <a:lnTo>
                    <a:pt x="60254" y="6989"/>
                  </a:lnTo>
                  <a:lnTo>
                    <a:pt x="60254" y="6370"/>
                  </a:lnTo>
                  <a:close/>
                  <a:moveTo>
                    <a:pt x="7708" y="1"/>
                  </a:moveTo>
                  <a:cubicBezTo>
                    <a:pt x="4645" y="1515"/>
                    <a:pt x="2135" y="3948"/>
                    <a:pt x="509" y="6967"/>
                  </a:cubicBezTo>
                  <a:cubicBezTo>
                    <a:pt x="332" y="7310"/>
                    <a:pt x="156" y="7652"/>
                    <a:pt x="1" y="8006"/>
                  </a:cubicBezTo>
                  <a:lnTo>
                    <a:pt x="1" y="18433"/>
                  </a:lnTo>
                  <a:lnTo>
                    <a:pt x="78" y="18433"/>
                  </a:lnTo>
                  <a:lnTo>
                    <a:pt x="78" y="14685"/>
                  </a:lnTo>
                  <a:cubicBezTo>
                    <a:pt x="78" y="11987"/>
                    <a:pt x="742" y="9333"/>
                    <a:pt x="2013" y="6967"/>
                  </a:cubicBezTo>
                  <a:lnTo>
                    <a:pt x="30885" y="6967"/>
                  </a:lnTo>
                  <a:cubicBezTo>
                    <a:pt x="32156" y="9333"/>
                    <a:pt x="32820" y="11987"/>
                    <a:pt x="32820" y="14685"/>
                  </a:cubicBezTo>
                  <a:lnTo>
                    <a:pt x="32820" y="18433"/>
                  </a:lnTo>
                  <a:lnTo>
                    <a:pt x="34423" y="18433"/>
                  </a:lnTo>
                  <a:lnTo>
                    <a:pt x="34423" y="14685"/>
                  </a:lnTo>
                  <a:cubicBezTo>
                    <a:pt x="34423" y="12706"/>
                    <a:pt x="34069" y="10749"/>
                    <a:pt x="33373" y="8891"/>
                  </a:cubicBezTo>
                  <a:lnTo>
                    <a:pt x="34191" y="8891"/>
                  </a:lnTo>
                  <a:cubicBezTo>
                    <a:pt x="34887" y="10749"/>
                    <a:pt x="35241" y="12706"/>
                    <a:pt x="35241" y="14685"/>
                  </a:cubicBezTo>
                  <a:lnTo>
                    <a:pt x="35241" y="18433"/>
                  </a:lnTo>
                  <a:lnTo>
                    <a:pt x="62200" y="18433"/>
                  </a:lnTo>
                  <a:lnTo>
                    <a:pt x="62200" y="6956"/>
                  </a:lnTo>
                  <a:lnTo>
                    <a:pt x="61381" y="6956"/>
                  </a:lnTo>
                  <a:lnTo>
                    <a:pt x="61381" y="6337"/>
                  </a:lnTo>
                  <a:lnTo>
                    <a:pt x="62200" y="6337"/>
                  </a:lnTo>
                  <a:lnTo>
                    <a:pt x="62200" y="6270"/>
                  </a:lnTo>
                  <a:lnTo>
                    <a:pt x="61381" y="6270"/>
                  </a:lnTo>
                  <a:lnTo>
                    <a:pt x="61381" y="5563"/>
                  </a:lnTo>
                  <a:lnTo>
                    <a:pt x="62200" y="5563"/>
                  </a:lnTo>
                  <a:lnTo>
                    <a:pt x="62200" y="5496"/>
                  </a:lnTo>
                  <a:lnTo>
                    <a:pt x="61381" y="5496"/>
                  </a:lnTo>
                  <a:lnTo>
                    <a:pt x="61381" y="4921"/>
                  </a:lnTo>
                  <a:lnTo>
                    <a:pt x="62200" y="4921"/>
                  </a:lnTo>
                  <a:lnTo>
                    <a:pt x="62200" y="4468"/>
                  </a:lnTo>
                  <a:lnTo>
                    <a:pt x="61381" y="4468"/>
                  </a:lnTo>
                  <a:lnTo>
                    <a:pt x="61381" y="3882"/>
                  </a:lnTo>
                  <a:lnTo>
                    <a:pt x="62200" y="3882"/>
                  </a:lnTo>
                  <a:lnTo>
                    <a:pt x="62200" y="3815"/>
                  </a:lnTo>
                  <a:lnTo>
                    <a:pt x="61381" y="3815"/>
                  </a:lnTo>
                  <a:lnTo>
                    <a:pt x="61381" y="3163"/>
                  </a:lnTo>
                  <a:lnTo>
                    <a:pt x="62200" y="3163"/>
                  </a:lnTo>
                  <a:lnTo>
                    <a:pt x="62200" y="3086"/>
                  </a:lnTo>
                  <a:lnTo>
                    <a:pt x="61381" y="3086"/>
                  </a:lnTo>
                  <a:lnTo>
                    <a:pt x="61381" y="2599"/>
                  </a:lnTo>
                  <a:lnTo>
                    <a:pt x="62200" y="2610"/>
                  </a:lnTo>
                  <a:lnTo>
                    <a:pt x="62200" y="1"/>
                  </a:lnTo>
                  <a:lnTo>
                    <a:pt x="26108" y="1"/>
                  </a:lnTo>
                  <a:cubicBezTo>
                    <a:pt x="27490" y="686"/>
                    <a:pt x="28773" y="1560"/>
                    <a:pt x="29912" y="2599"/>
                  </a:cubicBezTo>
                  <a:cubicBezTo>
                    <a:pt x="30542" y="3174"/>
                    <a:pt x="31128" y="3804"/>
                    <a:pt x="31659" y="4468"/>
                  </a:cubicBezTo>
                  <a:lnTo>
                    <a:pt x="30829" y="4468"/>
                  </a:lnTo>
                  <a:cubicBezTo>
                    <a:pt x="29325" y="2588"/>
                    <a:pt x="27435" y="1062"/>
                    <a:pt x="25278" y="1"/>
                  </a:cubicBezTo>
                  <a:lnTo>
                    <a:pt x="23675" y="1"/>
                  </a:lnTo>
                  <a:lnTo>
                    <a:pt x="23675" y="553"/>
                  </a:lnTo>
                  <a:lnTo>
                    <a:pt x="22614" y="553"/>
                  </a:lnTo>
                  <a:lnTo>
                    <a:pt x="22614" y="1"/>
                  </a:lnTo>
                  <a:lnTo>
                    <a:pt x="22536" y="1"/>
                  </a:lnTo>
                  <a:lnTo>
                    <a:pt x="22536" y="553"/>
                  </a:lnTo>
                  <a:lnTo>
                    <a:pt x="20911" y="553"/>
                  </a:lnTo>
                  <a:lnTo>
                    <a:pt x="20911" y="1"/>
                  </a:lnTo>
                  <a:lnTo>
                    <a:pt x="20833" y="1"/>
                  </a:lnTo>
                  <a:lnTo>
                    <a:pt x="20833" y="553"/>
                  </a:lnTo>
                  <a:lnTo>
                    <a:pt x="19772" y="553"/>
                  </a:lnTo>
                  <a:lnTo>
                    <a:pt x="19772" y="1"/>
                  </a:lnTo>
                  <a:lnTo>
                    <a:pt x="19705" y="1"/>
                  </a:lnTo>
                  <a:lnTo>
                    <a:pt x="19705" y="553"/>
                  </a:lnTo>
                  <a:lnTo>
                    <a:pt x="18644" y="553"/>
                  </a:lnTo>
                  <a:lnTo>
                    <a:pt x="18644" y="1"/>
                  </a:lnTo>
                  <a:lnTo>
                    <a:pt x="18566" y="1"/>
                  </a:lnTo>
                  <a:lnTo>
                    <a:pt x="18566" y="553"/>
                  </a:lnTo>
                  <a:lnTo>
                    <a:pt x="17505" y="553"/>
                  </a:lnTo>
                  <a:lnTo>
                    <a:pt x="17505" y="1"/>
                  </a:lnTo>
                  <a:lnTo>
                    <a:pt x="17450" y="1"/>
                  </a:lnTo>
                  <a:lnTo>
                    <a:pt x="17450" y="553"/>
                  </a:lnTo>
                  <a:lnTo>
                    <a:pt x="16676" y="553"/>
                  </a:lnTo>
                  <a:lnTo>
                    <a:pt x="16665" y="1"/>
                  </a:lnTo>
                  <a:lnTo>
                    <a:pt x="16222" y="1"/>
                  </a:lnTo>
                  <a:lnTo>
                    <a:pt x="16222" y="553"/>
                  </a:lnTo>
                  <a:lnTo>
                    <a:pt x="15537" y="553"/>
                  </a:lnTo>
                  <a:lnTo>
                    <a:pt x="15537" y="1"/>
                  </a:lnTo>
                  <a:lnTo>
                    <a:pt x="15470" y="1"/>
                  </a:lnTo>
                  <a:lnTo>
                    <a:pt x="15470" y="553"/>
                  </a:lnTo>
                  <a:lnTo>
                    <a:pt x="14409" y="553"/>
                  </a:lnTo>
                  <a:lnTo>
                    <a:pt x="14409" y="1"/>
                  </a:lnTo>
                  <a:lnTo>
                    <a:pt x="14342" y="1"/>
                  </a:lnTo>
                  <a:lnTo>
                    <a:pt x="14342" y="553"/>
                  </a:lnTo>
                  <a:lnTo>
                    <a:pt x="13281" y="553"/>
                  </a:lnTo>
                  <a:lnTo>
                    <a:pt x="13281" y="1"/>
                  </a:lnTo>
                  <a:lnTo>
                    <a:pt x="13204" y="1"/>
                  </a:lnTo>
                  <a:lnTo>
                    <a:pt x="13204" y="553"/>
                  </a:lnTo>
                  <a:lnTo>
                    <a:pt x="12142" y="553"/>
                  </a:lnTo>
                  <a:lnTo>
                    <a:pt x="12142" y="1"/>
                  </a:lnTo>
                  <a:lnTo>
                    <a:pt x="12076" y="1"/>
                  </a:lnTo>
                  <a:lnTo>
                    <a:pt x="12076" y="553"/>
                  </a:lnTo>
                  <a:lnTo>
                    <a:pt x="11401" y="553"/>
                  </a:lnTo>
                  <a:lnTo>
                    <a:pt x="11401" y="1"/>
                  </a:lnTo>
                  <a:lnTo>
                    <a:pt x="10959" y="1"/>
                  </a:lnTo>
                  <a:lnTo>
                    <a:pt x="10959" y="553"/>
                  </a:lnTo>
                  <a:lnTo>
                    <a:pt x="10329" y="553"/>
                  </a:lnTo>
                  <a:lnTo>
                    <a:pt x="103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-50" y="2"/>
              <a:ext cx="1019367" cy="1230737"/>
            </a:xfrm>
            <a:custGeom>
              <a:rect b="b" l="l" r="r" t="t"/>
              <a:pathLst>
                <a:path extrusionOk="0" h="6492" w="6934">
                  <a:moveTo>
                    <a:pt x="1" y="1"/>
                  </a:moveTo>
                  <a:lnTo>
                    <a:pt x="1" y="6491"/>
                  </a:lnTo>
                  <a:cubicBezTo>
                    <a:pt x="1615" y="3694"/>
                    <a:pt x="4026" y="1438"/>
                    <a:pt x="69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" name="Google Shape;234;p8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 txBox="1"/>
          <p:nvPr>
            <p:ph idx="1" type="subTitle"/>
          </p:nvPr>
        </p:nvSpPr>
        <p:spPr>
          <a:xfrm>
            <a:off x="1015450" y="1732525"/>
            <a:ext cx="3321300" cy="22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9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8" name="Google Shape;238;p9"/>
          <p:cNvSpPr txBox="1"/>
          <p:nvPr>
            <p:ph idx="2" type="subTitle"/>
          </p:nvPr>
        </p:nvSpPr>
        <p:spPr>
          <a:xfrm>
            <a:off x="4807397" y="1732525"/>
            <a:ext cx="3321300" cy="22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9"/>
          <p:cNvSpPr/>
          <p:nvPr/>
        </p:nvSpPr>
        <p:spPr>
          <a:xfrm flipH="1">
            <a:off x="7687903" y="4022432"/>
            <a:ext cx="1852422" cy="513550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"/>
          <p:cNvSpPr/>
          <p:nvPr/>
        </p:nvSpPr>
        <p:spPr>
          <a:xfrm flipH="1">
            <a:off x="-323781" y="3225450"/>
            <a:ext cx="962031" cy="351249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/>
          <p:nvPr>
            <p:ph idx="2" type="pic"/>
          </p:nvPr>
        </p:nvSpPr>
        <p:spPr>
          <a:xfrm>
            <a:off x="125" y="-7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10"/>
          <p:cNvSpPr txBox="1"/>
          <p:nvPr>
            <p:ph type="title"/>
          </p:nvPr>
        </p:nvSpPr>
        <p:spPr>
          <a:xfrm>
            <a:off x="740550" y="3588125"/>
            <a:ext cx="7662900" cy="693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11"/>
          <p:cNvGrpSpPr/>
          <p:nvPr/>
        </p:nvGrpSpPr>
        <p:grpSpPr>
          <a:xfrm>
            <a:off x="-125295" y="3394844"/>
            <a:ext cx="9269295" cy="1775259"/>
            <a:chOff x="2477366" y="1218625"/>
            <a:chExt cx="7526833" cy="1441542"/>
          </a:xfrm>
        </p:grpSpPr>
        <p:sp>
          <p:nvSpPr>
            <p:cNvPr id="246" name="Google Shape;246;p11"/>
            <p:cNvSpPr/>
            <p:nvPr/>
          </p:nvSpPr>
          <p:spPr>
            <a:xfrm>
              <a:off x="2640100" y="1248060"/>
              <a:ext cx="814326" cy="1052496"/>
            </a:xfrm>
            <a:custGeom>
              <a:rect b="b" l="l" r="r" t="t"/>
              <a:pathLst>
                <a:path extrusionOk="0" h="10262" w="7940">
                  <a:moveTo>
                    <a:pt x="7929" y="3285"/>
                  </a:moveTo>
                  <a:lnTo>
                    <a:pt x="7608" y="3285"/>
                  </a:lnTo>
                  <a:lnTo>
                    <a:pt x="7608" y="2610"/>
                  </a:lnTo>
                  <a:lnTo>
                    <a:pt x="7210" y="2610"/>
                  </a:lnTo>
                  <a:lnTo>
                    <a:pt x="7210" y="1759"/>
                  </a:lnTo>
                  <a:lnTo>
                    <a:pt x="6137" y="1759"/>
                  </a:lnTo>
                  <a:lnTo>
                    <a:pt x="6137" y="2610"/>
                  </a:lnTo>
                  <a:lnTo>
                    <a:pt x="5739" y="2610"/>
                  </a:lnTo>
                  <a:lnTo>
                    <a:pt x="5739" y="3285"/>
                  </a:lnTo>
                  <a:lnTo>
                    <a:pt x="5175" y="3285"/>
                  </a:lnTo>
                  <a:lnTo>
                    <a:pt x="5175" y="4147"/>
                  </a:lnTo>
                  <a:cubicBezTo>
                    <a:pt x="4490" y="4169"/>
                    <a:pt x="3992" y="4213"/>
                    <a:pt x="3992" y="4280"/>
                  </a:cubicBezTo>
                  <a:lnTo>
                    <a:pt x="3992" y="4501"/>
                  </a:lnTo>
                  <a:lnTo>
                    <a:pt x="3992" y="4501"/>
                  </a:lnTo>
                  <a:lnTo>
                    <a:pt x="3992" y="4645"/>
                  </a:lnTo>
                  <a:lnTo>
                    <a:pt x="3992" y="4645"/>
                  </a:lnTo>
                  <a:lnTo>
                    <a:pt x="3992" y="4921"/>
                  </a:lnTo>
                  <a:lnTo>
                    <a:pt x="3992" y="4921"/>
                  </a:lnTo>
                  <a:lnTo>
                    <a:pt x="3992" y="5054"/>
                  </a:lnTo>
                  <a:lnTo>
                    <a:pt x="3992" y="5065"/>
                  </a:lnTo>
                  <a:lnTo>
                    <a:pt x="3992" y="5341"/>
                  </a:lnTo>
                  <a:lnTo>
                    <a:pt x="3992" y="5341"/>
                  </a:lnTo>
                  <a:lnTo>
                    <a:pt x="3992" y="5485"/>
                  </a:lnTo>
                  <a:lnTo>
                    <a:pt x="3992" y="5485"/>
                  </a:lnTo>
                  <a:lnTo>
                    <a:pt x="3992" y="5761"/>
                  </a:lnTo>
                  <a:lnTo>
                    <a:pt x="3992" y="5761"/>
                  </a:lnTo>
                  <a:lnTo>
                    <a:pt x="3992" y="5905"/>
                  </a:lnTo>
                  <a:lnTo>
                    <a:pt x="3992" y="5905"/>
                  </a:lnTo>
                  <a:lnTo>
                    <a:pt x="3992" y="6182"/>
                  </a:lnTo>
                  <a:lnTo>
                    <a:pt x="3992" y="6182"/>
                  </a:lnTo>
                  <a:lnTo>
                    <a:pt x="3992" y="6336"/>
                  </a:lnTo>
                  <a:lnTo>
                    <a:pt x="3992" y="6613"/>
                  </a:lnTo>
                  <a:lnTo>
                    <a:pt x="3992" y="6746"/>
                  </a:lnTo>
                  <a:lnTo>
                    <a:pt x="3992" y="6746"/>
                  </a:lnTo>
                  <a:lnTo>
                    <a:pt x="3992" y="7022"/>
                  </a:lnTo>
                  <a:lnTo>
                    <a:pt x="3992" y="7022"/>
                  </a:lnTo>
                  <a:lnTo>
                    <a:pt x="3992" y="7166"/>
                  </a:lnTo>
                  <a:lnTo>
                    <a:pt x="3992" y="7166"/>
                  </a:lnTo>
                  <a:lnTo>
                    <a:pt x="3992" y="7442"/>
                  </a:lnTo>
                  <a:lnTo>
                    <a:pt x="3992" y="7442"/>
                  </a:lnTo>
                  <a:lnTo>
                    <a:pt x="3992" y="7597"/>
                  </a:lnTo>
                  <a:lnTo>
                    <a:pt x="3992" y="7597"/>
                  </a:lnTo>
                  <a:lnTo>
                    <a:pt x="3992" y="7807"/>
                  </a:lnTo>
                  <a:lnTo>
                    <a:pt x="3561" y="7807"/>
                  </a:lnTo>
                  <a:lnTo>
                    <a:pt x="3561" y="3185"/>
                  </a:lnTo>
                  <a:lnTo>
                    <a:pt x="2986" y="3185"/>
                  </a:lnTo>
                  <a:lnTo>
                    <a:pt x="2986" y="863"/>
                  </a:lnTo>
                  <a:lnTo>
                    <a:pt x="2455" y="863"/>
                  </a:lnTo>
                  <a:lnTo>
                    <a:pt x="2455" y="0"/>
                  </a:lnTo>
                  <a:lnTo>
                    <a:pt x="1615" y="0"/>
                  </a:lnTo>
                  <a:lnTo>
                    <a:pt x="1615" y="863"/>
                  </a:lnTo>
                  <a:lnTo>
                    <a:pt x="1084" y="863"/>
                  </a:lnTo>
                  <a:lnTo>
                    <a:pt x="1084" y="3185"/>
                  </a:lnTo>
                  <a:lnTo>
                    <a:pt x="509" y="3185"/>
                  </a:lnTo>
                  <a:lnTo>
                    <a:pt x="509" y="3296"/>
                  </a:lnTo>
                  <a:lnTo>
                    <a:pt x="354" y="3296"/>
                  </a:lnTo>
                  <a:lnTo>
                    <a:pt x="354" y="3439"/>
                  </a:lnTo>
                  <a:lnTo>
                    <a:pt x="509" y="3439"/>
                  </a:lnTo>
                  <a:lnTo>
                    <a:pt x="509" y="3649"/>
                  </a:lnTo>
                  <a:lnTo>
                    <a:pt x="354" y="3649"/>
                  </a:lnTo>
                  <a:lnTo>
                    <a:pt x="354" y="3793"/>
                  </a:lnTo>
                  <a:lnTo>
                    <a:pt x="509" y="3793"/>
                  </a:lnTo>
                  <a:lnTo>
                    <a:pt x="509" y="4014"/>
                  </a:lnTo>
                  <a:lnTo>
                    <a:pt x="354" y="4014"/>
                  </a:lnTo>
                  <a:lnTo>
                    <a:pt x="354" y="4147"/>
                  </a:lnTo>
                  <a:lnTo>
                    <a:pt x="509" y="4147"/>
                  </a:lnTo>
                  <a:lnTo>
                    <a:pt x="509" y="4368"/>
                  </a:lnTo>
                  <a:lnTo>
                    <a:pt x="354" y="4368"/>
                  </a:lnTo>
                  <a:lnTo>
                    <a:pt x="354" y="4501"/>
                  </a:lnTo>
                  <a:lnTo>
                    <a:pt x="509" y="4501"/>
                  </a:lnTo>
                  <a:lnTo>
                    <a:pt x="509" y="4711"/>
                  </a:lnTo>
                  <a:lnTo>
                    <a:pt x="354" y="4711"/>
                  </a:lnTo>
                  <a:lnTo>
                    <a:pt x="354" y="4855"/>
                  </a:lnTo>
                  <a:lnTo>
                    <a:pt x="509" y="4855"/>
                  </a:lnTo>
                  <a:lnTo>
                    <a:pt x="509" y="5065"/>
                  </a:lnTo>
                  <a:lnTo>
                    <a:pt x="354" y="5065"/>
                  </a:lnTo>
                  <a:lnTo>
                    <a:pt x="354" y="5198"/>
                  </a:lnTo>
                  <a:lnTo>
                    <a:pt x="509" y="5198"/>
                  </a:lnTo>
                  <a:lnTo>
                    <a:pt x="509" y="5419"/>
                  </a:lnTo>
                  <a:lnTo>
                    <a:pt x="354" y="5419"/>
                  </a:lnTo>
                  <a:lnTo>
                    <a:pt x="354" y="5562"/>
                  </a:lnTo>
                  <a:lnTo>
                    <a:pt x="509" y="5562"/>
                  </a:lnTo>
                  <a:lnTo>
                    <a:pt x="509" y="5795"/>
                  </a:lnTo>
                  <a:lnTo>
                    <a:pt x="354" y="5795"/>
                  </a:lnTo>
                  <a:lnTo>
                    <a:pt x="354" y="5938"/>
                  </a:lnTo>
                  <a:lnTo>
                    <a:pt x="509" y="5938"/>
                  </a:lnTo>
                  <a:lnTo>
                    <a:pt x="509" y="6148"/>
                  </a:lnTo>
                  <a:lnTo>
                    <a:pt x="354" y="6148"/>
                  </a:lnTo>
                  <a:lnTo>
                    <a:pt x="354" y="6281"/>
                  </a:lnTo>
                  <a:lnTo>
                    <a:pt x="509" y="6281"/>
                  </a:lnTo>
                  <a:lnTo>
                    <a:pt x="509" y="6502"/>
                  </a:lnTo>
                  <a:lnTo>
                    <a:pt x="354" y="6502"/>
                  </a:lnTo>
                  <a:lnTo>
                    <a:pt x="354" y="6635"/>
                  </a:lnTo>
                  <a:lnTo>
                    <a:pt x="509" y="6635"/>
                  </a:lnTo>
                  <a:lnTo>
                    <a:pt x="509" y="6845"/>
                  </a:lnTo>
                  <a:lnTo>
                    <a:pt x="354" y="6845"/>
                  </a:lnTo>
                  <a:lnTo>
                    <a:pt x="354" y="6989"/>
                  </a:lnTo>
                  <a:lnTo>
                    <a:pt x="509" y="6989"/>
                  </a:lnTo>
                  <a:lnTo>
                    <a:pt x="509" y="7199"/>
                  </a:lnTo>
                  <a:lnTo>
                    <a:pt x="354" y="7199"/>
                  </a:lnTo>
                  <a:lnTo>
                    <a:pt x="354" y="7343"/>
                  </a:lnTo>
                  <a:lnTo>
                    <a:pt x="509" y="7343"/>
                  </a:lnTo>
                  <a:lnTo>
                    <a:pt x="509" y="7409"/>
                  </a:lnTo>
                  <a:lnTo>
                    <a:pt x="0" y="7409"/>
                  </a:lnTo>
                  <a:lnTo>
                    <a:pt x="0" y="10262"/>
                  </a:lnTo>
                  <a:lnTo>
                    <a:pt x="7940" y="102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9061672" y="1366006"/>
              <a:ext cx="942526" cy="1075265"/>
            </a:xfrm>
            <a:custGeom>
              <a:rect b="b" l="l" r="r" t="t"/>
              <a:pathLst>
                <a:path extrusionOk="0" h="10484" w="9190">
                  <a:moveTo>
                    <a:pt x="0" y="10118"/>
                  </a:moveTo>
                  <a:lnTo>
                    <a:pt x="0" y="9289"/>
                  </a:lnTo>
                  <a:cubicBezTo>
                    <a:pt x="0" y="9156"/>
                    <a:pt x="78" y="9046"/>
                    <a:pt x="177" y="9046"/>
                  </a:cubicBezTo>
                  <a:cubicBezTo>
                    <a:pt x="277" y="9046"/>
                    <a:pt x="354" y="8935"/>
                    <a:pt x="354" y="8802"/>
                  </a:cubicBezTo>
                  <a:lnTo>
                    <a:pt x="354" y="8614"/>
                  </a:lnTo>
                  <a:cubicBezTo>
                    <a:pt x="354" y="8482"/>
                    <a:pt x="431" y="8371"/>
                    <a:pt x="531" y="8371"/>
                  </a:cubicBezTo>
                  <a:lnTo>
                    <a:pt x="852" y="8371"/>
                  </a:lnTo>
                  <a:lnTo>
                    <a:pt x="852" y="8227"/>
                  </a:lnTo>
                  <a:lnTo>
                    <a:pt x="1062" y="8227"/>
                  </a:lnTo>
                  <a:cubicBezTo>
                    <a:pt x="1084" y="8205"/>
                    <a:pt x="1117" y="8194"/>
                    <a:pt x="1139" y="8194"/>
                  </a:cubicBezTo>
                  <a:lnTo>
                    <a:pt x="1139" y="8084"/>
                  </a:lnTo>
                  <a:lnTo>
                    <a:pt x="1017" y="8084"/>
                  </a:lnTo>
                  <a:lnTo>
                    <a:pt x="1017" y="7697"/>
                  </a:lnTo>
                  <a:lnTo>
                    <a:pt x="1139" y="7697"/>
                  </a:lnTo>
                  <a:lnTo>
                    <a:pt x="1139" y="7553"/>
                  </a:lnTo>
                  <a:lnTo>
                    <a:pt x="852" y="7553"/>
                  </a:lnTo>
                  <a:lnTo>
                    <a:pt x="852" y="7365"/>
                  </a:lnTo>
                  <a:lnTo>
                    <a:pt x="1139" y="7365"/>
                  </a:lnTo>
                  <a:lnTo>
                    <a:pt x="1139" y="7221"/>
                  </a:lnTo>
                  <a:lnTo>
                    <a:pt x="1017" y="7221"/>
                  </a:lnTo>
                  <a:lnTo>
                    <a:pt x="1017" y="6823"/>
                  </a:lnTo>
                  <a:lnTo>
                    <a:pt x="1139" y="6823"/>
                  </a:lnTo>
                  <a:lnTo>
                    <a:pt x="1139" y="6690"/>
                  </a:lnTo>
                  <a:lnTo>
                    <a:pt x="852" y="6690"/>
                  </a:lnTo>
                  <a:lnTo>
                    <a:pt x="852" y="6491"/>
                  </a:lnTo>
                  <a:lnTo>
                    <a:pt x="1139" y="6491"/>
                  </a:lnTo>
                  <a:lnTo>
                    <a:pt x="1139" y="6359"/>
                  </a:lnTo>
                  <a:lnTo>
                    <a:pt x="1017" y="6359"/>
                  </a:lnTo>
                  <a:lnTo>
                    <a:pt x="1017" y="5960"/>
                  </a:lnTo>
                  <a:lnTo>
                    <a:pt x="1139" y="5960"/>
                  </a:lnTo>
                  <a:lnTo>
                    <a:pt x="1139" y="5828"/>
                  </a:lnTo>
                  <a:lnTo>
                    <a:pt x="852" y="5828"/>
                  </a:lnTo>
                  <a:lnTo>
                    <a:pt x="852" y="5629"/>
                  </a:lnTo>
                  <a:lnTo>
                    <a:pt x="1139" y="5629"/>
                  </a:lnTo>
                  <a:lnTo>
                    <a:pt x="1139" y="5485"/>
                  </a:lnTo>
                  <a:lnTo>
                    <a:pt x="1017" y="5485"/>
                  </a:lnTo>
                  <a:lnTo>
                    <a:pt x="1017" y="5098"/>
                  </a:lnTo>
                  <a:lnTo>
                    <a:pt x="1139" y="5098"/>
                  </a:lnTo>
                  <a:lnTo>
                    <a:pt x="1139" y="4954"/>
                  </a:lnTo>
                  <a:lnTo>
                    <a:pt x="852" y="4954"/>
                  </a:lnTo>
                  <a:lnTo>
                    <a:pt x="852" y="4755"/>
                  </a:lnTo>
                  <a:lnTo>
                    <a:pt x="1139" y="4755"/>
                  </a:lnTo>
                  <a:lnTo>
                    <a:pt x="1139" y="4623"/>
                  </a:lnTo>
                  <a:lnTo>
                    <a:pt x="1017" y="4623"/>
                  </a:lnTo>
                  <a:lnTo>
                    <a:pt x="1017" y="4236"/>
                  </a:lnTo>
                  <a:lnTo>
                    <a:pt x="1139" y="4236"/>
                  </a:lnTo>
                  <a:lnTo>
                    <a:pt x="1139" y="4092"/>
                  </a:lnTo>
                  <a:lnTo>
                    <a:pt x="852" y="4092"/>
                  </a:lnTo>
                  <a:lnTo>
                    <a:pt x="852" y="3893"/>
                  </a:lnTo>
                  <a:lnTo>
                    <a:pt x="1139" y="3893"/>
                  </a:lnTo>
                  <a:lnTo>
                    <a:pt x="1139" y="3362"/>
                  </a:lnTo>
                  <a:lnTo>
                    <a:pt x="1692" y="3362"/>
                  </a:lnTo>
                  <a:lnTo>
                    <a:pt x="1692" y="2654"/>
                  </a:lnTo>
                  <a:lnTo>
                    <a:pt x="2090" y="2654"/>
                  </a:lnTo>
                  <a:lnTo>
                    <a:pt x="2090" y="1792"/>
                  </a:lnTo>
                  <a:lnTo>
                    <a:pt x="3152" y="1792"/>
                  </a:lnTo>
                  <a:lnTo>
                    <a:pt x="3152" y="2654"/>
                  </a:lnTo>
                  <a:lnTo>
                    <a:pt x="3539" y="2654"/>
                  </a:lnTo>
                  <a:lnTo>
                    <a:pt x="3539" y="3362"/>
                  </a:lnTo>
                  <a:lnTo>
                    <a:pt x="4092" y="3362"/>
                  </a:lnTo>
                  <a:lnTo>
                    <a:pt x="4092" y="4236"/>
                  </a:lnTo>
                  <a:cubicBezTo>
                    <a:pt x="4766" y="4258"/>
                    <a:pt x="5253" y="4302"/>
                    <a:pt x="5253" y="4368"/>
                  </a:cubicBezTo>
                  <a:lnTo>
                    <a:pt x="5253" y="4589"/>
                  </a:lnTo>
                  <a:lnTo>
                    <a:pt x="5253" y="4589"/>
                  </a:lnTo>
                  <a:lnTo>
                    <a:pt x="5253" y="4744"/>
                  </a:lnTo>
                  <a:lnTo>
                    <a:pt x="5253" y="4744"/>
                  </a:lnTo>
                  <a:lnTo>
                    <a:pt x="5253" y="5021"/>
                  </a:lnTo>
                  <a:lnTo>
                    <a:pt x="5253" y="5021"/>
                  </a:lnTo>
                  <a:lnTo>
                    <a:pt x="5253" y="5175"/>
                  </a:lnTo>
                  <a:lnTo>
                    <a:pt x="5253" y="5175"/>
                  </a:lnTo>
                  <a:lnTo>
                    <a:pt x="5253" y="5452"/>
                  </a:lnTo>
                  <a:lnTo>
                    <a:pt x="5253" y="5452"/>
                  </a:lnTo>
                  <a:lnTo>
                    <a:pt x="5253" y="5596"/>
                  </a:lnTo>
                  <a:lnTo>
                    <a:pt x="5253" y="5596"/>
                  </a:lnTo>
                  <a:lnTo>
                    <a:pt x="5253" y="5872"/>
                  </a:lnTo>
                  <a:lnTo>
                    <a:pt x="5253" y="5872"/>
                  </a:lnTo>
                  <a:lnTo>
                    <a:pt x="5253" y="6027"/>
                  </a:lnTo>
                  <a:lnTo>
                    <a:pt x="5253" y="6038"/>
                  </a:lnTo>
                  <a:lnTo>
                    <a:pt x="5253" y="6314"/>
                  </a:lnTo>
                  <a:lnTo>
                    <a:pt x="5253" y="6458"/>
                  </a:lnTo>
                  <a:lnTo>
                    <a:pt x="5253" y="6458"/>
                  </a:lnTo>
                  <a:lnTo>
                    <a:pt x="5253" y="6735"/>
                  </a:lnTo>
                  <a:lnTo>
                    <a:pt x="5253" y="6735"/>
                  </a:lnTo>
                  <a:lnTo>
                    <a:pt x="5253" y="6889"/>
                  </a:lnTo>
                  <a:lnTo>
                    <a:pt x="5253" y="6889"/>
                  </a:lnTo>
                  <a:lnTo>
                    <a:pt x="5253" y="7166"/>
                  </a:lnTo>
                  <a:lnTo>
                    <a:pt x="5253" y="7166"/>
                  </a:lnTo>
                  <a:lnTo>
                    <a:pt x="5253" y="7309"/>
                  </a:lnTo>
                  <a:lnTo>
                    <a:pt x="5253" y="7321"/>
                  </a:lnTo>
                  <a:lnTo>
                    <a:pt x="5253" y="7597"/>
                  </a:lnTo>
                  <a:lnTo>
                    <a:pt x="5253" y="7597"/>
                  </a:lnTo>
                  <a:lnTo>
                    <a:pt x="5253" y="7741"/>
                  </a:lnTo>
                  <a:lnTo>
                    <a:pt x="5253" y="7741"/>
                  </a:lnTo>
                  <a:lnTo>
                    <a:pt x="5253" y="7962"/>
                  </a:lnTo>
                  <a:lnTo>
                    <a:pt x="5684" y="7962"/>
                  </a:lnTo>
                  <a:lnTo>
                    <a:pt x="5684" y="3251"/>
                  </a:lnTo>
                  <a:lnTo>
                    <a:pt x="6248" y="3251"/>
                  </a:lnTo>
                  <a:lnTo>
                    <a:pt x="6248" y="874"/>
                  </a:lnTo>
                  <a:lnTo>
                    <a:pt x="6767" y="874"/>
                  </a:lnTo>
                  <a:lnTo>
                    <a:pt x="6767" y="0"/>
                  </a:lnTo>
                  <a:lnTo>
                    <a:pt x="7597" y="0"/>
                  </a:lnTo>
                  <a:lnTo>
                    <a:pt x="7597" y="874"/>
                  </a:lnTo>
                  <a:lnTo>
                    <a:pt x="8128" y="874"/>
                  </a:lnTo>
                  <a:lnTo>
                    <a:pt x="8128" y="3251"/>
                  </a:lnTo>
                  <a:lnTo>
                    <a:pt x="8691" y="3251"/>
                  </a:lnTo>
                  <a:lnTo>
                    <a:pt x="8691" y="3373"/>
                  </a:lnTo>
                  <a:lnTo>
                    <a:pt x="8835" y="3373"/>
                  </a:lnTo>
                  <a:lnTo>
                    <a:pt x="8835" y="3517"/>
                  </a:lnTo>
                  <a:lnTo>
                    <a:pt x="8691" y="3517"/>
                  </a:lnTo>
                  <a:lnTo>
                    <a:pt x="8691" y="3727"/>
                  </a:lnTo>
                  <a:lnTo>
                    <a:pt x="8835" y="3727"/>
                  </a:lnTo>
                  <a:lnTo>
                    <a:pt x="8835" y="3882"/>
                  </a:lnTo>
                  <a:lnTo>
                    <a:pt x="8691" y="3882"/>
                  </a:lnTo>
                  <a:lnTo>
                    <a:pt x="8691" y="4092"/>
                  </a:lnTo>
                  <a:lnTo>
                    <a:pt x="8835" y="4092"/>
                  </a:lnTo>
                  <a:lnTo>
                    <a:pt x="8835" y="4247"/>
                  </a:lnTo>
                  <a:lnTo>
                    <a:pt x="8691" y="4247"/>
                  </a:lnTo>
                  <a:lnTo>
                    <a:pt x="8691" y="4457"/>
                  </a:lnTo>
                  <a:lnTo>
                    <a:pt x="8835" y="4457"/>
                  </a:lnTo>
                  <a:lnTo>
                    <a:pt x="8835" y="4611"/>
                  </a:lnTo>
                  <a:lnTo>
                    <a:pt x="8691" y="4611"/>
                  </a:lnTo>
                  <a:lnTo>
                    <a:pt x="8691" y="4822"/>
                  </a:lnTo>
                  <a:lnTo>
                    <a:pt x="8835" y="4822"/>
                  </a:lnTo>
                  <a:lnTo>
                    <a:pt x="8835" y="4976"/>
                  </a:lnTo>
                  <a:lnTo>
                    <a:pt x="8691" y="4976"/>
                  </a:lnTo>
                  <a:lnTo>
                    <a:pt x="8691" y="5186"/>
                  </a:lnTo>
                  <a:lnTo>
                    <a:pt x="8835" y="5186"/>
                  </a:lnTo>
                  <a:lnTo>
                    <a:pt x="8835" y="5341"/>
                  </a:lnTo>
                  <a:lnTo>
                    <a:pt x="8691" y="5341"/>
                  </a:lnTo>
                  <a:lnTo>
                    <a:pt x="8691" y="5551"/>
                  </a:lnTo>
                  <a:lnTo>
                    <a:pt x="8835" y="5551"/>
                  </a:lnTo>
                  <a:lnTo>
                    <a:pt x="8835" y="5706"/>
                  </a:lnTo>
                  <a:lnTo>
                    <a:pt x="8691" y="5706"/>
                  </a:lnTo>
                  <a:lnTo>
                    <a:pt x="8691" y="5916"/>
                  </a:lnTo>
                  <a:lnTo>
                    <a:pt x="8835" y="5916"/>
                  </a:lnTo>
                  <a:lnTo>
                    <a:pt x="8835" y="6060"/>
                  </a:lnTo>
                  <a:lnTo>
                    <a:pt x="8691" y="6060"/>
                  </a:lnTo>
                  <a:lnTo>
                    <a:pt x="8691" y="6281"/>
                  </a:lnTo>
                  <a:lnTo>
                    <a:pt x="8835" y="6281"/>
                  </a:lnTo>
                  <a:lnTo>
                    <a:pt x="8835" y="6425"/>
                  </a:lnTo>
                  <a:lnTo>
                    <a:pt x="8691" y="6425"/>
                  </a:lnTo>
                  <a:lnTo>
                    <a:pt x="8691" y="6646"/>
                  </a:lnTo>
                  <a:lnTo>
                    <a:pt x="8835" y="6646"/>
                  </a:lnTo>
                  <a:lnTo>
                    <a:pt x="8835" y="6801"/>
                  </a:lnTo>
                  <a:lnTo>
                    <a:pt x="8691" y="6801"/>
                  </a:lnTo>
                  <a:lnTo>
                    <a:pt x="8691" y="7011"/>
                  </a:lnTo>
                  <a:lnTo>
                    <a:pt x="8835" y="7011"/>
                  </a:lnTo>
                  <a:lnTo>
                    <a:pt x="8835" y="7166"/>
                  </a:lnTo>
                  <a:lnTo>
                    <a:pt x="8691" y="7166"/>
                  </a:lnTo>
                  <a:lnTo>
                    <a:pt x="8691" y="7376"/>
                  </a:lnTo>
                  <a:lnTo>
                    <a:pt x="8835" y="7376"/>
                  </a:lnTo>
                  <a:lnTo>
                    <a:pt x="8835" y="7531"/>
                  </a:lnTo>
                  <a:lnTo>
                    <a:pt x="8691" y="7531"/>
                  </a:lnTo>
                  <a:lnTo>
                    <a:pt x="8691" y="7608"/>
                  </a:lnTo>
                  <a:lnTo>
                    <a:pt x="9189" y="7608"/>
                  </a:lnTo>
                  <a:lnTo>
                    <a:pt x="9189" y="10483"/>
                  </a:lnTo>
                  <a:lnTo>
                    <a:pt x="266" y="10483"/>
                  </a:lnTo>
                  <a:cubicBezTo>
                    <a:pt x="122" y="10483"/>
                    <a:pt x="0" y="10317"/>
                    <a:pt x="0" y="10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7901942" y="1366006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33" y="3870"/>
                  </a:moveTo>
                  <a:lnTo>
                    <a:pt x="8957" y="3870"/>
                  </a:lnTo>
                  <a:lnTo>
                    <a:pt x="8957" y="3063"/>
                  </a:lnTo>
                  <a:lnTo>
                    <a:pt x="8482" y="3063"/>
                  </a:lnTo>
                  <a:lnTo>
                    <a:pt x="8482" y="2079"/>
                  </a:lnTo>
                  <a:lnTo>
                    <a:pt x="7232" y="2079"/>
                  </a:lnTo>
                  <a:lnTo>
                    <a:pt x="7232" y="3063"/>
                  </a:lnTo>
                  <a:lnTo>
                    <a:pt x="6757" y="3063"/>
                  </a:lnTo>
                  <a:lnTo>
                    <a:pt x="6757" y="3870"/>
                  </a:lnTo>
                  <a:lnTo>
                    <a:pt x="6093" y="3870"/>
                  </a:lnTo>
                  <a:lnTo>
                    <a:pt x="6093" y="4876"/>
                  </a:lnTo>
                  <a:cubicBezTo>
                    <a:pt x="5286" y="4898"/>
                    <a:pt x="4711" y="4954"/>
                    <a:pt x="4711" y="5031"/>
                  </a:cubicBezTo>
                  <a:lnTo>
                    <a:pt x="4711" y="5285"/>
                  </a:lnTo>
                  <a:lnTo>
                    <a:pt x="4711" y="5274"/>
                  </a:lnTo>
                  <a:lnTo>
                    <a:pt x="4711" y="5451"/>
                  </a:lnTo>
                  <a:lnTo>
                    <a:pt x="4711" y="5462"/>
                  </a:lnTo>
                  <a:lnTo>
                    <a:pt x="4711" y="5783"/>
                  </a:lnTo>
                  <a:lnTo>
                    <a:pt x="4711" y="5783"/>
                  </a:lnTo>
                  <a:lnTo>
                    <a:pt x="4711" y="5949"/>
                  </a:lnTo>
                  <a:lnTo>
                    <a:pt x="4711" y="5949"/>
                  </a:lnTo>
                  <a:lnTo>
                    <a:pt x="4711" y="6270"/>
                  </a:lnTo>
                  <a:lnTo>
                    <a:pt x="4711" y="6270"/>
                  </a:lnTo>
                  <a:lnTo>
                    <a:pt x="4711" y="6447"/>
                  </a:lnTo>
                  <a:lnTo>
                    <a:pt x="4711" y="6458"/>
                  </a:lnTo>
                  <a:lnTo>
                    <a:pt x="4711" y="6778"/>
                  </a:lnTo>
                  <a:cubicBezTo>
                    <a:pt x="4711" y="6767"/>
                    <a:pt x="4711" y="6767"/>
                    <a:pt x="4711" y="6767"/>
                  </a:cubicBezTo>
                  <a:lnTo>
                    <a:pt x="4711" y="6944"/>
                  </a:lnTo>
                  <a:cubicBezTo>
                    <a:pt x="4711" y="6944"/>
                    <a:pt x="4711" y="6944"/>
                    <a:pt x="4711" y="6944"/>
                  </a:cubicBezTo>
                  <a:lnTo>
                    <a:pt x="4711" y="7265"/>
                  </a:lnTo>
                  <a:lnTo>
                    <a:pt x="4711" y="7265"/>
                  </a:lnTo>
                  <a:lnTo>
                    <a:pt x="4711" y="7442"/>
                  </a:lnTo>
                  <a:cubicBezTo>
                    <a:pt x="4711" y="7442"/>
                    <a:pt x="4711" y="7442"/>
                    <a:pt x="4711" y="7442"/>
                  </a:cubicBezTo>
                  <a:lnTo>
                    <a:pt x="4711" y="7773"/>
                  </a:lnTo>
                  <a:lnTo>
                    <a:pt x="4711" y="7773"/>
                  </a:lnTo>
                  <a:lnTo>
                    <a:pt x="4711" y="7939"/>
                  </a:lnTo>
                  <a:lnTo>
                    <a:pt x="4711" y="7939"/>
                  </a:lnTo>
                  <a:lnTo>
                    <a:pt x="4711" y="8260"/>
                  </a:lnTo>
                  <a:lnTo>
                    <a:pt x="4711" y="8260"/>
                  </a:lnTo>
                  <a:lnTo>
                    <a:pt x="4711" y="8437"/>
                  </a:lnTo>
                  <a:lnTo>
                    <a:pt x="4711" y="8758"/>
                  </a:lnTo>
                  <a:lnTo>
                    <a:pt x="4711" y="8923"/>
                  </a:lnTo>
                  <a:lnTo>
                    <a:pt x="4711" y="8934"/>
                  </a:lnTo>
                  <a:lnTo>
                    <a:pt x="4711" y="9189"/>
                  </a:lnTo>
                  <a:lnTo>
                    <a:pt x="4192" y="9189"/>
                  </a:lnTo>
                  <a:lnTo>
                    <a:pt x="4192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3" y="0"/>
                  </a:lnTo>
                  <a:lnTo>
                    <a:pt x="1903" y="1006"/>
                  </a:lnTo>
                  <a:lnTo>
                    <a:pt x="1283" y="1006"/>
                  </a:lnTo>
                  <a:lnTo>
                    <a:pt x="1283" y="3749"/>
                  </a:lnTo>
                  <a:lnTo>
                    <a:pt x="609" y="3749"/>
                  </a:lnTo>
                  <a:lnTo>
                    <a:pt x="609" y="3881"/>
                  </a:lnTo>
                  <a:lnTo>
                    <a:pt x="432" y="3881"/>
                  </a:lnTo>
                  <a:lnTo>
                    <a:pt x="432" y="4058"/>
                  </a:lnTo>
                  <a:lnTo>
                    <a:pt x="609" y="4058"/>
                  </a:lnTo>
                  <a:lnTo>
                    <a:pt x="609" y="4301"/>
                  </a:lnTo>
                  <a:lnTo>
                    <a:pt x="432" y="4301"/>
                  </a:lnTo>
                  <a:lnTo>
                    <a:pt x="432" y="4467"/>
                  </a:lnTo>
                  <a:lnTo>
                    <a:pt x="609" y="4467"/>
                  </a:lnTo>
                  <a:lnTo>
                    <a:pt x="609" y="4722"/>
                  </a:lnTo>
                  <a:lnTo>
                    <a:pt x="432" y="4722"/>
                  </a:lnTo>
                  <a:lnTo>
                    <a:pt x="432" y="4887"/>
                  </a:lnTo>
                  <a:lnTo>
                    <a:pt x="609" y="4887"/>
                  </a:lnTo>
                  <a:lnTo>
                    <a:pt x="609" y="5142"/>
                  </a:lnTo>
                  <a:lnTo>
                    <a:pt x="432" y="5142"/>
                  </a:lnTo>
                  <a:lnTo>
                    <a:pt x="432" y="5308"/>
                  </a:lnTo>
                  <a:lnTo>
                    <a:pt x="609" y="5308"/>
                  </a:lnTo>
                  <a:lnTo>
                    <a:pt x="609" y="5562"/>
                  </a:lnTo>
                  <a:lnTo>
                    <a:pt x="432" y="5562"/>
                  </a:lnTo>
                  <a:lnTo>
                    <a:pt x="432" y="5728"/>
                  </a:lnTo>
                  <a:lnTo>
                    <a:pt x="609" y="5728"/>
                  </a:lnTo>
                  <a:lnTo>
                    <a:pt x="609" y="5982"/>
                  </a:lnTo>
                  <a:lnTo>
                    <a:pt x="432" y="5982"/>
                  </a:lnTo>
                  <a:lnTo>
                    <a:pt x="432" y="6148"/>
                  </a:lnTo>
                  <a:lnTo>
                    <a:pt x="609" y="6148"/>
                  </a:lnTo>
                  <a:lnTo>
                    <a:pt x="609" y="6402"/>
                  </a:lnTo>
                  <a:lnTo>
                    <a:pt x="432" y="6402"/>
                  </a:lnTo>
                  <a:lnTo>
                    <a:pt x="432" y="6568"/>
                  </a:lnTo>
                  <a:lnTo>
                    <a:pt x="609" y="6568"/>
                  </a:lnTo>
                  <a:lnTo>
                    <a:pt x="609" y="6822"/>
                  </a:lnTo>
                  <a:lnTo>
                    <a:pt x="432" y="6822"/>
                  </a:lnTo>
                  <a:lnTo>
                    <a:pt x="432" y="6988"/>
                  </a:lnTo>
                  <a:lnTo>
                    <a:pt x="609" y="6988"/>
                  </a:lnTo>
                  <a:lnTo>
                    <a:pt x="609" y="7243"/>
                  </a:lnTo>
                  <a:lnTo>
                    <a:pt x="432" y="7243"/>
                  </a:lnTo>
                  <a:lnTo>
                    <a:pt x="432" y="7409"/>
                  </a:lnTo>
                  <a:lnTo>
                    <a:pt x="609" y="7409"/>
                  </a:lnTo>
                  <a:lnTo>
                    <a:pt x="609" y="7652"/>
                  </a:lnTo>
                  <a:lnTo>
                    <a:pt x="432" y="7652"/>
                  </a:lnTo>
                  <a:lnTo>
                    <a:pt x="432" y="7829"/>
                  </a:lnTo>
                  <a:lnTo>
                    <a:pt x="609" y="7829"/>
                  </a:lnTo>
                  <a:lnTo>
                    <a:pt x="609" y="8072"/>
                  </a:lnTo>
                  <a:lnTo>
                    <a:pt x="432" y="8072"/>
                  </a:lnTo>
                  <a:lnTo>
                    <a:pt x="432" y="8238"/>
                  </a:lnTo>
                  <a:lnTo>
                    <a:pt x="609" y="8238"/>
                  </a:lnTo>
                  <a:lnTo>
                    <a:pt x="609" y="8492"/>
                  </a:lnTo>
                  <a:lnTo>
                    <a:pt x="432" y="8492"/>
                  </a:lnTo>
                  <a:lnTo>
                    <a:pt x="432" y="8658"/>
                  </a:lnTo>
                  <a:lnTo>
                    <a:pt x="609" y="8658"/>
                  </a:lnTo>
                  <a:lnTo>
                    <a:pt x="609" y="8746"/>
                  </a:lnTo>
                  <a:lnTo>
                    <a:pt x="1" y="8746"/>
                  </a:lnTo>
                  <a:lnTo>
                    <a:pt x="1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1"/>
            <p:cNvSpPr/>
            <p:nvPr/>
          </p:nvSpPr>
          <p:spPr>
            <a:xfrm>
              <a:off x="4632659" y="1218625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44" y="3870"/>
                  </a:moveTo>
                  <a:lnTo>
                    <a:pt x="8968" y="3870"/>
                  </a:lnTo>
                  <a:lnTo>
                    <a:pt x="8968" y="3063"/>
                  </a:lnTo>
                  <a:lnTo>
                    <a:pt x="8493" y="3063"/>
                  </a:lnTo>
                  <a:lnTo>
                    <a:pt x="8493" y="2079"/>
                  </a:lnTo>
                  <a:lnTo>
                    <a:pt x="7243" y="2079"/>
                  </a:lnTo>
                  <a:lnTo>
                    <a:pt x="7243" y="3063"/>
                  </a:lnTo>
                  <a:lnTo>
                    <a:pt x="6768" y="3063"/>
                  </a:lnTo>
                  <a:lnTo>
                    <a:pt x="6768" y="3870"/>
                  </a:lnTo>
                  <a:lnTo>
                    <a:pt x="6104" y="3870"/>
                  </a:lnTo>
                  <a:lnTo>
                    <a:pt x="6104" y="4876"/>
                  </a:lnTo>
                  <a:cubicBezTo>
                    <a:pt x="5297" y="4898"/>
                    <a:pt x="4722" y="4954"/>
                    <a:pt x="4722" y="5031"/>
                  </a:cubicBezTo>
                  <a:lnTo>
                    <a:pt x="4722" y="5285"/>
                  </a:lnTo>
                  <a:lnTo>
                    <a:pt x="4722" y="5274"/>
                  </a:lnTo>
                  <a:lnTo>
                    <a:pt x="4722" y="5451"/>
                  </a:lnTo>
                  <a:cubicBezTo>
                    <a:pt x="4722" y="5451"/>
                    <a:pt x="4722" y="5451"/>
                    <a:pt x="4722" y="5462"/>
                  </a:cubicBezTo>
                  <a:lnTo>
                    <a:pt x="4722" y="5783"/>
                  </a:lnTo>
                  <a:lnTo>
                    <a:pt x="4722" y="5949"/>
                  </a:lnTo>
                  <a:lnTo>
                    <a:pt x="4722" y="5949"/>
                  </a:lnTo>
                  <a:lnTo>
                    <a:pt x="4722" y="6270"/>
                  </a:lnTo>
                  <a:lnTo>
                    <a:pt x="4722" y="6270"/>
                  </a:lnTo>
                  <a:lnTo>
                    <a:pt x="4722" y="6447"/>
                  </a:lnTo>
                  <a:cubicBezTo>
                    <a:pt x="4722" y="6447"/>
                    <a:pt x="4722" y="6447"/>
                    <a:pt x="4722" y="6458"/>
                  </a:cubicBezTo>
                  <a:lnTo>
                    <a:pt x="4722" y="6778"/>
                  </a:lnTo>
                  <a:cubicBezTo>
                    <a:pt x="4722" y="6767"/>
                    <a:pt x="4722" y="6767"/>
                    <a:pt x="4722" y="6767"/>
                  </a:cubicBezTo>
                  <a:lnTo>
                    <a:pt x="4722" y="6944"/>
                  </a:lnTo>
                  <a:cubicBezTo>
                    <a:pt x="4722" y="6944"/>
                    <a:pt x="4722" y="6944"/>
                    <a:pt x="4722" y="6944"/>
                  </a:cubicBezTo>
                  <a:lnTo>
                    <a:pt x="4722" y="7265"/>
                  </a:lnTo>
                  <a:lnTo>
                    <a:pt x="4722" y="7265"/>
                  </a:lnTo>
                  <a:lnTo>
                    <a:pt x="4722" y="7442"/>
                  </a:lnTo>
                  <a:cubicBezTo>
                    <a:pt x="4722" y="7442"/>
                    <a:pt x="4722" y="7442"/>
                    <a:pt x="4722" y="7442"/>
                  </a:cubicBezTo>
                  <a:lnTo>
                    <a:pt x="4722" y="7773"/>
                  </a:lnTo>
                  <a:lnTo>
                    <a:pt x="4722" y="7773"/>
                  </a:lnTo>
                  <a:lnTo>
                    <a:pt x="4722" y="7939"/>
                  </a:lnTo>
                  <a:lnTo>
                    <a:pt x="4722" y="7939"/>
                  </a:lnTo>
                  <a:lnTo>
                    <a:pt x="4722" y="8260"/>
                  </a:lnTo>
                  <a:lnTo>
                    <a:pt x="4722" y="8437"/>
                  </a:lnTo>
                  <a:lnTo>
                    <a:pt x="4722" y="8758"/>
                  </a:lnTo>
                  <a:lnTo>
                    <a:pt x="4722" y="8923"/>
                  </a:lnTo>
                  <a:cubicBezTo>
                    <a:pt x="4722" y="8934"/>
                    <a:pt x="4722" y="8934"/>
                    <a:pt x="4722" y="8934"/>
                  </a:cubicBezTo>
                  <a:lnTo>
                    <a:pt x="4722" y="9189"/>
                  </a:lnTo>
                  <a:lnTo>
                    <a:pt x="4191" y="9189"/>
                  </a:lnTo>
                  <a:lnTo>
                    <a:pt x="4191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2" y="0"/>
                  </a:lnTo>
                  <a:lnTo>
                    <a:pt x="1902" y="1006"/>
                  </a:lnTo>
                  <a:lnTo>
                    <a:pt x="1272" y="1006"/>
                  </a:lnTo>
                  <a:lnTo>
                    <a:pt x="1272" y="3749"/>
                  </a:lnTo>
                  <a:lnTo>
                    <a:pt x="598" y="3749"/>
                  </a:lnTo>
                  <a:lnTo>
                    <a:pt x="598" y="3881"/>
                  </a:lnTo>
                  <a:lnTo>
                    <a:pt x="421" y="3881"/>
                  </a:lnTo>
                  <a:lnTo>
                    <a:pt x="421" y="4058"/>
                  </a:lnTo>
                  <a:lnTo>
                    <a:pt x="598" y="4058"/>
                  </a:lnTo>
                  <a:lnTo>
                    <a:pt x="598" y="4301"/>
                  </a:lnTo>
                  <a:lnTo>
                    <a:pt x="421" y="4301"/>
                  </a:lnTo>
                  <a:lnTo>
                    <a:pt x="421" y="4467"/>
                  </a:lnTo>
                  <a:lnTo>
                    <a:pt x="598" y="4467"/>
                  </a:lnTo>
                  <a:lnTo>
                    <a:pt x="598" y="4722"/>
                  </a:lnTo>
                  <a:lnTo>
                    <a:pt x="421" y="4722"/>
                  </a:lnTo>
                  <a:lnTo>
                    <a:pt x="421" y="4887"/>
                  </a:lnTo>
                  <a:lnTo>
                    <a:pt x="598" y="4887"/>
                  </a:lnTo>
                  <a:lnTo>
                    <a:pt x="598" y="5142"/>
                  </a:lnTo>
                  <a:lnTo>
                    <a:pt x="421" y="5142"/>
                  </a:lnTo>
                  <a:lnTo>
                    <a:pt x="421" y="5308"/>
                  </a:lnTo>
                  <a:lnTo>
                    <a:pt x="598" y="5308"/>
                  </a:lnTo>
                  <a:lnTo>
                    <a:pt x="598" y="5562"/>
                  </a:lnTo>
                  <a:lnTo>
                    <a:pt x="421" y="5562"/>
                  </a:lnTo>
                  <a:lnTo>
                    <a:pt x="421" y="5728"/>
                  </a:lnTo>
                  <a:lnTo>
                    <a:pt x="598" y="5728"/>
                  </a:lnTo>
                  <a:lnTo>
                    <a:pt x="598" y="5982"/>
                  </a:lnTo>
                  <a:lnTo>
                    <a:pt x="421" y="5982"/>
                  </a:lnTo>
                  <a:lnTo>
                    <a:pt x="421" y="6148"/>
                  </a:lnTo>
                  <a:lnTo>
                    <a:pt x="598" y="6148"/>
                  </a:lnTo>
                  <a:lnTo>
                    <a:pt x="598" y="6402"/>
                  </a:lnTo>
                  <a:lnTo>
                    <a:pt x="421" y="6402"/>
                  </a:lnTo>
                  <a:lnTo>
                    <a:pt x="421" y="6568"/>
                  </a:lnTo>
                  <a:lnTo>
                    <a:pt x="598" y="6568"/>
                  </a:lnTo>
                  <a:lnTo>
                    <a:pt x="598" y="6822"/>
                  </a:lnTo>
                  <a:lnTo>
                    <a:pt x="421" y="6822"/>
                  </a:lnTo>
                  <a:lnTo>
                    <a:pt x="421" y="6988"/>
                  </a:lnTo>
                  <a:lnTo>
                    <a:pt x="598" y="6988"/>
                  </a:lnTo>
                  <a:lnTo>
                    <a:pt x="598" y="7243"/>
                  </a:lnTo>
                  <a:lnTo>
                    <a:pt x="421" y="7243"/>
                  </a:lnTo>
                  <a:lnTo>
                    <a:pt x="421" y="7409"/>
                  </a:lnTo>
                  <a:lnTo>
                    <a:pt x="598" y="7409"/>
                  </a:lnTo>
                  <a:lnTo>
                    <a:pt x="598" y="7652"/>
                  </a:lnTo>
                  <a:lnTo>
                    <a:pt x="421" y="7652"/>
                  </a:lnTo>
                  <a:lnTo>
                    <a:pt x="421" y="7829"/>
                  </a:lnTo>
                  <a:lnTo>
                    <a:pt x="598" y="7829"/>
                  </a:lnTo>
                  <a:lnTo>
                    <a:pt x="598" y="8072"/>
                  </a:lnTo>
                  <a:lnTo>
                    <a:pt x="421" y="8072"/>
                  </a:lnTo>
                  <a:lnTo>
                    <a:pt x="421" y="8238"/>
                  </a:lnTo>
                  <a:lnTo>
                    <a:pt x="598" y="8238"/>
                  </a:lnTo>
                  <a:lnTo>
                    <a:pt x="598" y="8492"/>
                  </a:lnTo>
                  <a:lnTo>
                    <a:pt x="421" y="8492"/>
                  </a:lnTo>
                  <a:lnTo>
                    <a:pt x="421" y="8658"/>
                  </a:lnTo>
                  <a:lnTo>
                    <a:pt x="598" y="8658"/>
                  </a:lnTo>
                  <a:lnTo>
                    <a:pt x="598" y="8746"/>
                  </a:lnTo>
                  <a:lnTo>
                    <a:pt x="0" y="8746"/>
                  </a:lnTo>
                  <a:lnTo>
                    <a:pt x="0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1"/>
            <p:cNvSpPr/>
            <p:nvPr/>
          </p:nvSpPr>
          <p:spPr>
            <a:xfrm>
              <a:off x="6627321" y="1312674"/>
              <a:ext cx="957295" cy="829115"/>
            </a:xfrm>
            <a:custGeom>
              <a:rect b="b" l="l" r="r" t="t"/>
              <a:pathLst>
                <a:path extrusionOk="0" h="8084" w="9334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56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59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42" y="885"/>
                  </a:lnTo>
                  <a:lnTo>
                    <a:pt x="7442" y="742"/>
                  </a:lnTo>
                  <a:lnTo>
                    <a:pt x="7442" y="454"/>
                  </a:lnTo>
                  <a:lnTo>
                    <a:pt x="7232" y="454"/>
                  </a:lnTo>
                  <a:lnTo>
                    <a:pt x="7232" y="1"/>
                  </a:lnTo>
                  <a:lnTo>
                    <a:pt x="6558" y="1"/>
                  </a:lnTo>
                  <a:lnTo>
                    <a:pt x="6558" y="454"/>
                  </a:lnTo>
                  <a:lnTo>
                    <a:pt x="6348" y="454"/>
                  </a:lnTo>
                  <a:lnTo>
                    <a:pt x="6348" y="885"/>
                  </a:lnTo>
                  <a:lnTo>
                    <a:pt x="5983" y="885"/>
                  </a:lnTo>
                  <a:lnTo>
                    <a:pt x="5983" y="1239"/>
                  </a:lnTo>
                  <a:lnTo>
                    <a:pt x="5983" y="1361"/>
                  </a:lnTo>
                  <a:lnTo>
                    <a:pt x="5607" y="1361"/>
                  </a:lnTo>
                  <a:lnTo>
                    <a:pt x="5607" y="3141"/>
                  </a:lnTo>
                  <a:lnTo>
                    <a:pt x="2456" y="3141"/>
                  </a:lnTo>
                  <a:lnTo>
                    <a:pt x="2456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96" y="885"/>
                  </a:lnTo>
                  <a:lnTo>
                    <a:pt x="996" y="797"/>
                  </a:lnTo>
                  <a:cubicBezTo>
                    <a:pt x="985" y="742"/>
                    <a:pt x="985" y="697"/>
                    <a:pt x="996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55" y="896"/>
                  </a:lnTo>
                  <a:lnTo>
                    <a:pt x="255" y="1250"/>
                  </a:lnTo>
                  <a:cubicBezTo>
                    <a:pt x="244" y="1283"/>
                    <a:pt x="244" y="1328"/>
                    <a:pt x="255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33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3710634" y="1312674"/>
              <a:ext cx="956167" cy="829115"/>
            </a:xfrm>
            <a:custGeom>
              <a:rect b="b" l="l" r="r" t="t"/>
              <a:pathLst>
                <a:path extrusionOk="0" h="8084" w="9323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67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70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31" y="885"/>
                  </a:lnTo>
                  <a:lnTo>
                    <a:pt x="7431" y="742"/>
                  </a:lnTo>
                  <a:lnTo>
                    <a:pt x="7431" y="454"/>
                  </a:lnTo>
                  <a:lnTo>
                    <a:pt x="7221" y="454"/>
                  </a:lnTo>
                  <a:lnTo>
                    <a:pt x="7221" y="1"/>
                  </a:lnTo>
                  <a:lnTo>
                    <a:pt x="6547" y="1"/>
                  </a:lnTo>
                  <a:lnTo>
                    <a:pt x="6547" y="454"/>
                  </a:lnTo>
                  <a:lnTo>
                    <a:pt x="6337" y="454"/>
                  </a:lnTo>
                  <a:lnTo>
                    <a:pt x="6337" y="885"/>
                  </a:lnTo>
                  <a:lnTo>
                    <a:pt x="5972" y="885"/>
                  </a:lnTo>
                  <a:lnTo>
                    <a:pt x="5972" y="1239"/>
                  </a:lnTo>
                  <a:lnTo>
                    <a:pt x="5972" y="1361"/>
                  </a:lnTo>
                  <a:lnTo>
                    <a:pt x="5596" y="1361"/>
                  </a:lnTo>
                  <a:lnTo>
                    <a:pt x="5596" y="3141"/>
                  </a:lnTo>
                  <a:lnTo>
                    <a:pt x="2455" y="3141"/>
                  </a:lnTo>
                  <a:lnTo>
                    <a:pt x="2455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85" y="885"/>
                  </a:lnTo>
                  <a:lnTo>
                    <a:pt x="985" y="797"/>
                  </a:lnTo>
                  <a:cubicBezTo>
                    <a:pt x="985" y="742"/>
                    <a:pt x="985" y="697"/>
                    <a:pt x="985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44" y="896"/>
                  </a:lnTo>
                  <a:lnTo>
                    <a:pt x="244" y="1250"/>
                  </a:lnTo>
                  <a:cubicBezTo>
                    <a:pt x="244" y="1283"/>
                    <a:pt x="244" y="1328"/>
                    <a:pt x="244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22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5592119" y="1235548"/>
              <a:ext cx="982217" cy="1076393"/>
            </a:xfrm>
            <a:custGeom>
              <a:rect b="b" l="l" r="r" t="t"/>
              <a:pathLst>
                <a:path extrusionOk="0" h="10495" w="9577">
                  <a:moveTo>
                    <a:pt x="11" y="10130"/>
                  </a:moveTo>
                  <a:lnTo>
                    <a:pt x="11" y="9300"/>
                  </a:lnTo>
                  <a:cubicBezTo>
                    <a:pt x="0" y="9179"/>
                    <a:pt x="78" y="9079"/>
                    <a:pt x="199" y="9057"/>
                  </a:cubicBezTo>
                  <a:cubicBezTo>
                    <a:pt x="321" y="9035"/>
                    <a:pt x="398" y="8935"/>
                    <a:pt x="387" y="8814"/>
                  </a:cubicBezTo>
                  <a:lnTo>
                    <a:pt x="387" y="8626"/>
                  </a:lnTo>
                  <a:cubicBezTo>
                    <a:pt x="365" y="8504"/>
                    <a:pt x="454" y="8394"/>
                    <a:pt x="575" y="8382"/>
                  </a:cubicBezTo>
                  <a:lnTo>
                    <a:pt x="896" y="8382"/>
                  </a:lnTo>
                  <a:lnTo>
                    <a:pt x="896" y="8228"/>
                  </a:lnTo>
                  <a:lnTo>
                    <a:pt x="1117" y="8228"/>
                  </a:lnTo>
                  <a:cubicBezTo>
                    <a:pt x="1139" y="8217"/>
                    <a:pt x="1172" y="8194"/>
                    <a:pt x="1205" y="8194"/>
                  </a:cubicBezTo>
                  <a:lnTo>
                    <a:pt x="1205" y="8095"/>
                  </a:lnTo>
                  <a:lnTo>
                    <a:pt x="1062" y="8095"/>
                  </a:lnTo>
                  <a:lnTo>
                    <a:pt x="1062" y="7697"/>
                  </a:lnTo>
                  <a:lnTo>
                    <a:pt x="1205" y="7697"/>
                  </a:lnTo>
                  <a:lnTo>
                    <a:pt x="1205" y="7564"/>
                  </a:lnTo>
                  <a:lnTo>
                    <a:pt x="896" y="7564"/>
                  </a:lnTo>
                  <a:lnTo>
                    <a:pt x="896" y="7365"/>
                  </a:lnTo>
                  <a:lnTo>
                    <a:pt x="1205" y="7365"/>
                  </a:lnTo>
                  <a:lnTo>
                    <a:pt x="1205" y="7232"/>
                  </a:lnTo>
                  <a:lnTo>
                    <a:pt x="1062" y="7232"/>
                  </a:lnTo>
                  <a:lnTo>
                    <a:pt x="1062" y="6834"/>
                  </a:lnTo>
                  <a:lnTo>
                    <a:pt x="1205" y="6834"/>
                  </a:lnTo>
                  <a:lnTo>
                    <a:pt x="1205" y="6691"/>
                  </a:lnTo>
                  <a:lnTo>
                    <a:pt x="896" y="6691"/>
                  </a:lnTo>
                  <a:lnTo>
                    <a:pt x="896" y="6503"/>
                  </a:lnTo>
                  <a:lnTo>
                    <a:pt x="1205" y="6503"/>
                  </a:lnTo>
                  <a:lnTo>
                    <a:pt x="1205" y="6359"/>
                  </a:lnTo>
                  <a:lnTo>
                    <a:pt x="1062" y="6359"/>
                  </a:lnTo>
                  <a:lnTo>
                    <a:pt x="1062" y="5972"/>
                  </a:lnTo>
                  <a:lnTo>
                    <a:pt x="1205" y="5972"/>
                  </a:lnTo>
                  <a:lnTo>
                    <a:pt x="1205" y="5828"/>
                  </a:lnTo>
                  <a:lnTo>
                    <a:pt x="896" y="5828"/>
                  </a:lnTo>
                  <a:lnTo>
                    <a:pt x="896" y="5629"/>
                  </a:lnTo>
                  <a:lnTo>
                    <a:pt x="1205" y="5629"/>
                  </a:lnTo>
                  <a:lnTo>
                    <a:pt x="1205" y="5496"/>
                  </a:lnTo>
                  <a:lnTo>
                    <a:pt x="1062" y="5496"/>
                  </a:lnTo>
                  <a:lnTo>
                    <a:pt x="1062" y="5098"/>
                  </a:lnTo>
                  <a:lnTo>
                    <a:pt x="1205" y="5098"/>
                  </a:lnTo>
                  <a:lnTo>
                    <a:pt x="1205" y="4966"/>
                  </a:lnTo>
                  <a:lnTo>
                    <a:pt x="896" y="4966"/>
                  </a:lnTo>
                  <a:lnTo>
                    <a:pt x="896" y="4767"/>
                  </a:lnTo>
                  <a:lnTo>
                    <a:pt x="1205" y="4767"/>
                  </a:lnTo>
                  <a:lnTo>
                    <a:pt x="1205" y="4623"/>
                  </a:lnTo>
                  <a:lnTo>
                    <a:pt x="1062" y="4623"/>
                  </a:lnTo>
                  <a:lnTo>
                    <a:pt x="1062" y="4236"/>
                  </a:lnTo>
                  <a:lnTo>
                    <a:pt x="1205" y="4236"/>
                  </a:lnTo>
                  <a:lnTo>
                    <a:pt x="1205" y="4092"/>
                  </a:lnTo>
                  <a:lnTo>
                    <a:pt x="896" y="4092"/>
                  </a:lnTo>
                  <a:lnTo>
                    <a:pt x="896" y="3904"/>
                  </a:lnTo>
                  <a:lnTo>
                    <a:pt x="1205" y="3904"/>
                  </a:lnTo>
                  <a:lnTo>
                    <a:pt x="1205" y="3362"/>
                  </a:lnTo>
                  <a:lnTo>
                    <a:pt x="1780" y="3362"/>
                  </a:lnTo>
                  <a:lnTo>
                    <a:pt x="1780" y="2666"/>
                  </a:lnTo>
                  <a:lnTo>
                    <a:pt x="2201" y="2666"/>
                  </a:lnTo>
                  <a:lnTo>
                    <a:pt x="2201" y="1803"/>
                  </a:lnTo>
                  <a:lnTo>
                    <a:pt x="3284" y="1803"/>
                  </a:lnTo>
                  <a:lnTo>
                    <a:pt x="3284" y="2666"/>
                  </a:lnTo>
                  <a:lnTo>
                    <a:pt x="3704" y="2666"/>
                  </a:lnTo>
                  <a:lnTo>
                    <a:pt x="3704" y="3362"/>
                  </a:lnTo>
                  <a:lnTo>
                    <a:pt x="4279" y="3362"/>
                  </a:lnTo>
                  <a:lnTo>
                    <a:pt x="4279" y="4247"/>
                  </a:lnTo>
                  <a:cubicBezTo>
                    <a:pt x="4976" y="4258"/>
                    <a:pt x="5485" y="4313"/>
                    <a:pt x="5485" y="4369"/>
                  </a:cubicBezTo>
                  <a:lnTo>
                    <a:pt x="5485" y="4601"/>
                  </a:lnTo>
                  <a:lnTo>
                    <a:pt x="5485" y="4601"/>
                  </a:lnTo>
                  <a:lnTo>
                    <a:pt x="5485" y="4745"/>
                  </a:lnTo>
                  <a:lnTo>
                    <a:pt x="5485" y="4745"/>
                  </a:lnTo>
                  <a:lnTo>
                    <a:pt x="5485" y="5021"/>
                  </a:lnTo>
                  <a:lnTo>
                    <a:pt x="5485" y="5021"/>
                  </a:lnTo>
                  <a:lnTo>
                    <a:pt x="5485" y="5176"/>
                  </a:lnTo>
                  <a:lnTo>
                    <a:pt x="5485" y="5176"/>
                  </a:lnTo>
                  <a:lnTo>
                    <a:pt x="5485" y="5452"/>
                  </a:lnTo>
                  <a:lnTo>
                    <a:pt x="5485" y="5441"/>
                  </a:lnTo>
                  <a:lnTo>
                    <a:pt x="5485" y="5596"/>
                  </a:lnTo>
                  <a:lnTo>
                    <a:pt x="5485" y="5596"/>
                  </a:lnTo>
                  <a:lnTo>
                    <a:pt x="5485" y="5872"/>
                  </a:lnTo>
                  <a:lnTo>
                    <a:pt x="5485" y="5861"/>
                  </a:lnTo>
                  <a:lnTo>
                    <a:pt x="5485" y="6005"/>
                  </a:lnTo>
                  <a:lnTo>
                    <a:pt x="5485" y="6282"/>
                  </a:lnTo>
                  <a:lnTo>
                    <a:pt x="5485" y="6282"/>
                  </a:lnTo>
                  <a:lnTo>
                    <a:pt x="5485" y="6436"/>
                  </a:lnTo>
                  <a:lnTo>
                    <a:pt x="5485" y="6436"/>
                  </a:lnTo>
                  <a:lnTo>
                    <a:pt x="5485" y="6713"/>
                  </a:lnTo>
                  <a:lnTo>
                    <a:pt x="5485" y="6713"/>
                  </a:lnTo>
                  <a:lnTo>
                    <a:pt x="5485" y="6890"/>
                  </a:lnTo>
                  <a:lnTo>
                    <a:pt x="5485" y="6890"/>
                  </a:lnTo>
                  <a:lnTo>
                    <a:pt x="5485" y="7166"/>
                  </a:lnTo>
                  <a:lnTo>
                    <a:pt x="5485" y="7155"/>
                  </a:lnTo>
                  <a:lnTo>
                    <a:pt x="5485" y="7299"/>
                  </a:lnTo>
                  <a:lnTo>
                    <a:pt x="5485" y="7575"/>
                  </a:lnTo>
                  <a:lnTo>
                    <a:pt x="5485" y="7575"/>
                  </a:lnTo>
                  <a:lnTo>
                    <a:pt x="5485" y="7730"/>
                  </a:lnTo>
                  <a:lnTo>
                    <a:pt x="5485" y="7730"/>
                  </a:lnTo>
                  <a:lnTo>
                    <a:pt x="5485" y="7951"/>
                  </a:lnTo>
                  <a:lnTo>
                    <a:pt x="5927" y="7951"/>
                  </a:lnTo>
                  <a:lnTo>
                    <a:pt x="5927" y="3263"/>
                  </a:lnTo>
                  <a:lnTo>
                    <a:pt x="6513" y="3263"/>
                  </a:lnTo>
                  <a:lnTo>
                    <a:pt x="6513" y="885"/>
                  </a:lnTo>
                  <a:lnTo>
                    <a:pt x="7055" y="885"/>
                  </a:lnTo>
                  <a:lnTo>
                    <a:pt x="7055" y="1"/>
                  </a:lnTo>
                  <a:lnTo>
                    <a:pt x="7928" y="1"/>
                  </a:lnTo>
                  <a:lnTo>
                    <a:pt x="7928" y="885"/>
                  </a:lnTo>
                  <a:lnTo>
                    <a:pt x="8470" y="885"/>
                  </a:lnTo>
                  <a:lnTo>
                    <a:pt x="8470" y="3263"/>
                  </a:lnTo>
                  <a:lnTo>
                    <a:pt x="9056" y="3263"/>
                  </a:lnTo>
                  <a:lnTo>
                    <a:pt x="9056" y="3373"/>
                  </a:lnTo>
                  <a:lnTo>
                    <a:pt x="9211" y="3373"/>
                  </a:lnTo>
                  <a:lnTo>
                    <a:pt x="9211" y="3517"/>
                  </a:lnTo>
                  <a:lnTo>
                    <a:pt x="9056" y="3517"/>
                  </a:lnTo>
                  <a:lnTo>
                    <a:pt x="9056" y="3738"/>
                  </a:lnTo>
                  <a:lnTo>
                    <a:pt x="9211" y="3738"/>
                  </a:lnTo>
                  <a:lnTo>
                    <a:pt x="9211" y="3882"/>
                  </a:lnTo>
                  <a:lnTo>
                    <a:pt x="9056" y="3882"/>
                  </a:lnTo>
                  <a:lnTo>
                    <a:pt x="9056" y="4103"/>
                  </a:lnTo>
                  <a:lnTo>
                    <a:pt x="9211" y="4103"/>
                  </a:lnTo>
                  <a:lnTo>
                    <a:pt x="9211" y="4247"/>
                  </a:lnTo>
                  <a:lnTo>
                    <a:pt x="9056" y="4247"/>
                  </a:lnTo>
                  <a:lnTo>
                    <a:pt x="9056" y="4468"/>
                  </a:lnTo>
                  <a:lnTo>
                    <a:pt x="9211" y="4468"/>
                  </a:lnTo>
                  <a:lnTo>
                    <a:pt x="9211" y="4612"/>
                  </a:lnTo>
                  <a:lnTo>
                    <a:pt x="9056" y="4612"/>
                  </a:lnTo>
                  <a:lnTo>
                    <a:pt x="9056" y="4833"/>
                  </a:lnTo>
                  <a:lnTo>
                    <a:pt x="9211" y="4833"/>
                  </a:lnTo>
                  <a:lnTo>
                    <a:pt x="9211" y="4977"/>
                  </a:lnTo>
                  <a:lnTo>
                    <a:pt x="9056" y="4977"/>
                  </a:lnTo>
                  <a:lnTo>
                    <a:pt x="9056" y="5198"/>
                  </a:lnTo>
                  <a:lnTo>
                    <a:pt x="9211" y="5198"/>
                  </a:lnTo>
                  <a:lnTo>
                    <a:pt x="9211" y="5342"/>
                  </a:lnTo>
                  <a:lnTo>
                    <a:pt x="9056" y="5342"/>
                  </a:lnTo>
                  <a:lnTo>
                    <a:pt x="9056" y="5563"/>
                  </a:lnTo>
                  <a:lnTo>
                    <a:pt x="9211" y="5563"/>
                  </a:lnTo>
                  <a:lnTo>
                    <a:pt x="9211" y="5707"/>
                  </a:lnTo>
                  <a:lnTo>
                    <a:pt x="9056" y="5707"/>
                  </a:lnTo>
                  <a:lnTo>
                    <a:pt x="9056" y="5928"/>
                  </a:lnTo>
                  <a:lnTo>
                    <a:pt x="9211" y="5928"/>
                  </a:lnTo>
                  <a:lnTo>
                    <a:pt x="9211" y="6071"/>
                  </a:lnTo>
                  <a:lnTo>
                    <a:pt x="9056" y="6071"/>
                  </a:lnTo>
                  <a:lnTo>
                    <a:pt x="9056" y="6293"/>
                  </a:lnTo>
                  <a:lnTo>
                    <a:pt x="9211" y="6293"/>
                  </a:lnTo>
                  <a:lnTo>
                    <a:pt x="9211" y="6436"/>
                  </a:lnTo>
                  <a:lnTo>
                    <a:pt x="9056" y="6436"/>
                  </a:lnTo>
                  <a:lnTo>
                    <a:pt x="9056" y="6657"/>
                  </a:lnTo>
                  <a:lnTo>
                    <a:pt x="9211" y="6657"/>
                  </a:lnTo>
                  <a:lnTo>
                    <a:pt x="9211" y="6801"/>
                  </a:lnTo>
                  <a:lnTo>
                    <a:pt x="9056" y="6801"/>
                  </a:lnTo>
                  <a:lnTo>
                    <a:pt x="9056" y="7022"/>
                  </a:lnTo>
                  <a:lnTo>
                    <a:pt x="9211" y="7022"/>
                  </a:lnTo>
                  <a:lnTo>
                    <a:pt x="9211" y="7166"/>
                  </a:lnTo>
                  <a:lnTo>
                    <a:pt x="9056" y="7166"/>
                  </a:lnTo>
                  <a:lnTo>
                    <a:pt x="9056" y="7376"/>
                  </a:lnTo>
                  <a:lnTo>
                    <a:pt x="9211" y="7376"/>
                  </a:lnTo>
                  <a:lnTo>
                    <a:pt x="9211" y="7531"/>
                  </a:lnTo>
                  <a:lnTo>
                    <a:pt x="9056" y="7531"/>
                  </a:lnTo>
                  <a:lnTo>
                    <a:pt x="9056" y="7608"/>
                  </a:lnTo>
                  <a:lnTo>
                    <a:pt x="9576" y="7608"/>
                  </a:lnTo>
                  <a:lnTo>
                    <a:pt x="9576" y="10494"/>
                  </a:lnTo>
                  <a:lnTo>
                    <a:pt x="288" y="10494"/>
                  </a:lnTo>
                  <a:cubicBezTo>
                    <a:pt x="144" y="10494"/>
                    <a:pt x="11" y="10329"/>
                    <a:pt x="11" y="101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2477366" y="2056267"/>
              <a:ext cx="7425000" cy="603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" name="Google Shape;254;p11"/>
          <p:cNvSpPr txBox="1"/>
          <p:nvPr>
            <p:ph hasCustomPrompt="1" type="title"/>
          </p:nvPr>
        </p:nvSpPr>
        <p:spPr>
          <a:xfrm>
            <a:off x="1987500" y="780525"/>
            <a:ext cx="5169000" cy="1155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55" name="Google Shape;255;p11"/>
          <p:cNvSpPr txBox="1"/>
          <p:nvPr>
            <p:ph idx="1" type="subTitle"/>
          </p:nvPr>
        </p:nvSpPr>
        <p:spPr>
          <a:xfrm>
            <a:off x="1987500" y="2051800"/>
            <a:ext cx="5169000" cy="374400"/>
          </a:xfrm>
          <a:prstGeom prst="rect">
            <a:avLst/>
          </a:prstGeom>
          <a:solidFill>
            <a:srgbClr val="FFFFFF">
              <a:alpha val="547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56" name="Google Shape;256;p11"/>
          <p:cNvSpPr/>
          <p:nvPr/>
        </p:nvSpPr>
        <p:spPr>
          <a:xfrm>
            <a:off x="-122625" y="4604000"/>
            <a:ext cx="9297600" cy="56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1"/>
          <p:cNvSpPr/>
          <p:nvPr/>
        </p:nvSpPr>
        <p:spPr>
          <a:xfrm flipH="1">
            <a:off x="7392795" y="4172398"/>
            <a:ext cx="1557131" cy="431601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8" name="Google Shape;258;p11"/>
          <p:cNvGrpSpPr/>
          <p:nvPr/>
        </p:nvGrpSpPr>
        <p:grpSpPr>
          <a:xfrm>
            <a:off x="-348513" y="2353197"/>
            <a:ext cx="1260316" cy="2254849"/>
            <a:chOff x="-3882175" y="2494675"/>
            <a:chExt cx="1407074" cy="2517416"/>
          </a:xfrm>
        </p:grpSpPr>
        <p:sp>
          <p:nvSpPr>
            <p:cNvPr id="259" name="Google Shape;259;p11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idx="1" type="subTitle"/>
          </p:nvPr>
        </p:nvSpPr>
        <p:spPr>
          <a:xfrm>
            <a:off x="2243988" y="1839113"/>
            <a:ext cx="21975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13"/>
          <p:cNvSpPr txBox="1"/>
          <p:nvPr>
            <p:ph idx="2" type="subTitle"/>
          </p:nvPr>
        </p:nvSpPr>
        <p:spPr>
          <a:xfrm>
            <a:off x="5586317" y="1839113"/>
            <a:ext cx="21975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3"/>
          <p:cNvSpPr txBox="1"/>
          <p:nvPr>
            <p:ph idx="3" type="subTitle"/>
          </p:nvPr>
        </p:nvSpPr>
        <p:spPr>
          <a:xfrm>
            <a:off x="2243988" y="3464212"/>
            <a:ext cx="21975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4" type="subTitle"/>
          </p:nvPr>
        </p:nvSpPr>
        <p:spPr>
          <a:xfrm>
            <a:off x="5586317" y="3464215"/>
            <a:ext cx="21975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13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7" name="Google Shape;277;p13"/>
          <p:cNvSpPr txBox="1"/>
          <p:nvPr>
            <p:ph hasCustomPrompt="1" idx="5" type="title"/>
          </p:nvPr>
        </p:nvSpPr>
        <p:spPr>
          <a:xfrm>
            <a:off x="1360187" y="1582162"/>
            <a:ext cx="733500" cy="733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8" name="Google Shape;278;p13"/>
          <p:cNvSpPr txBox="1"/>
          <p:nvPr>
            <p:ph hasCustomPrompt="1" idx="6" type="title"/>
          </p:nvPr>
        </p:nvSpPr>
        <p:spPr>
          <a:xfrm>
            <a:off x="1360185" y="3207385"/>
            <a:ext cx="731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9" name="Google Shape;279;p13"/>
          <p:cNvSpPr txBox="1"/>
          <p:nvPr>
            <p:ph hasCustomPrompt="1" idx="7" type="title"/>
          </p:nvPr>
        </p:nvSpPr>
        <p:spPr>
          <a:xfrm>
            <a:off x="4703663" y="1583205"/>
            <a:ext cx="731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0" name="Google Shape;280;p13"/>
          <p:cNvSpPr txBox="1"/>
          <p:nvPr>
            <p:ph hasCustomPrompt="1" idx="8" type="title"/>
          </p:nvPr>
        </p:nvSpPr>
        <p:spPr>
          <a:xfrm>
            <a:off x="4702513" y="3207387"/>
            <a:ext cx="731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/>
          <p:nvPr>
            <p:ph idx="9" type="subTitle"/>
          </p:nvPr>
        </p:nvSpPr>
        <p:spPr>
          <a:xfrm>
            <a:off x="2243888" y="1540212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3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2" name="Google Shape;282;p13"/>
          <p:cNvSpPr txBox="1"/>
          <p:nvPr>
            <p:ph idx="13" type="subTitle"/>
          </p:nvPr>
        </p:nvSpPr>
        <p:spPr>
          <a:xfrm>
            <a:off x="2243888" y="3165443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3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3" name="Google Shape;283;p13"/>
          <p:cNvSpPr txBox="1"/>
          <p:nvPr>
            <p:ph idx="14" type="subTitle"/>
          </p:nvPr>
        </p:nvSpPr>
        <p:spPr>
          <a:xfrm>
            <a:off x="5586313" y="1540212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3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4" name="Google Shape;284;p13"/>
          <p:cNvSpPr txBox="1"/>
          <p:nvPr>
            <p:ph idx="15" type="subTitle"/>
          </p:nvPr>
        </p:nvSpPr>
        <p:spPr>
          <a:xfrm>
            <a:off x="5586313" y="3165443"/>
            <a:ext cx="21975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3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5" name="Google Shape;285;p13"/>
          <p:cNvSpPr/>
          <p:nvPr/>
        </p:nvSpPr>
        <p:spPr>
          <a:xfrm flipH="1">
            <a:off x="-620870" y="3225438"/>
            <a:ext cx="1181745" cy="327626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rgbClr val="5EBFD1">
              <a:alpha val="20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3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7" name="Google Shape;287;p13"/>
          <p:cNvGrpSpPr/>
          <p:nvPr/>
        </p:nvGrpSpPr>
        <p:grpSpPr>
          <a:xfrm>
            <a:off x="8073499" y="2772373"/>
            <a:ext cx="841660" cy="1783927"/>
            <a:chOff x="152700" y="2332825"/>
            <a:chExt cx="1036527" cy="2197225"/>
          </a:xfrm>
        </p:grpSpPr>
        <p:sp>
          <p:nvSpPr>
            <p:cNvPr id="288" name="Google Shape;288;p13"/>
            <p:cNvSpPr/>
            <p:nvPr/>
          </p:nvSpPr>
          <p:spPr>
            <a:xfrm>
              <a:off x="677722" y="2976053"/>
              <a:ext cx="111607" cy="1369765"/>
            </a:xfrm>
            <a:custGeom>
              <a:rect b="b" l="l" r="r" t="t"/>
              <a:pathLst>
                <a:path extrusionOk="0" h="4357" w="355">
                  <a:moveTo>
                    <a:pt x="1" y="0"/>
                  </a:moveTo>
                  <a:lnTo>
                    <a:pt x="1" y="4357"/>
                  </a:lnTo>
                  <a:lnTo>
                    <a:pt x="354" y="43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733368" y="2976053"/>
              <a:ext cx="55961" cy="1369765"/>
            </a:xfrm>
            <a:custGeom>
              <a:rect b="b" l="l" r="r" t="t"/>
              <a:pathLst>
                <a:path extrusionOk="0" h="4357" w="178">
                  <a:moveTo>
                    <a:pt x="1" y="0"/>
                  </a:moveTo>
                  <a:lnTo>
                    <a:pt x="1" y="4357"/>
                  </a:lnTo>
                  <a:lnTo>
                    <a:pt x="177" y="435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677722" y="3198322"/>
              <a:ext cx="111607" cy="76081"/>
            </a:xfrm>
            <a:custGeom>
              <a:rect b="b" l="l" r="r" t="t"/>
              <a:pathLst>
                <a:path extrusionOk="0" h="242" w="355">
                  <a:moveTo>
                    <a:pt x="1" y="1"/>
                  </a:moveTo>
                  <a:lnTo>
                    <a:pt x="1" y="233"/>
                  </a:lnTo>
                  <a:cubicBezTo>
                    <a:pt x="61" y="238"/>
                    <a:pt x="122" y="241"/>
                    <a:pt x="182" y="241"/>
                  </a:cubicBezTo>
                  <a:cubicBezTo>
                    <a:pt x="241" y="241"/>
                    <a:pt x="299" y="238"/>
                    <a:pt x="354" y="233"/>
                  </a:cubicBezTo>
                  <a:lnTo>
                    <a:pt x="354" y="1"/>
                  </a:lnTo>
                  <a:cubicBezTo>
                    <a:pt x="299" y="12"/>
                    <a:pt x="244" y="12"/>
                    <a:pt x="178" y="12"/>
                  </a:cubicBezTo>
                  <a:cubicBezTo>
                    <a:pt x="122" y="12"/>
                    <a:pt x="56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44160" y="4348965"/>
              <a:ext cx="782504" cy="181084"/>
            </a:xfrm>
            <a:custGeom>
              <a:rect b="b" l="l" r="r" t="t"/>
              <a:pathLst>
                <a:path extrusionOk="0" h="576" w="2489">
                  <a:moveTo>
                    <a:pt x="575" y="1"/>
                  </a:moveTo>
                  <a:cubicBezTo>
                    <a:pt x="254" y="1"/>
                    <a:pt x="0" y="255"/>
                    <a:pt x="0" y="576"/>
                  </a:cubicBezTo>
                  <a:lnTo>
                    <a:pt x="2488" y="576"/>
                  </a:lnTo>
                  <a:cubicBezTo>
                    <a:pt x="2488" y="255"/>
                    <a:pt x="2223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73764" y="2332825"/>
              <a:ext cx="1015464" cy="870525"/>
            </a:xfrm>
            <a:custGeom>
              <a:rect b="b" l="l" r="r" t="t"/>
              <a:pathLst>
                <a:path extrusionOk="0" h="2769" w="3230">
                  <a:moveTo>
                    <a:pt x="1847" y="0"/>
                  </a:moveTo>
                  <a:cubicBezTo>
                    <a:pt x="619" y="0"/>
                    <a:pt x="0" y="1493"/>
                    <a:pt x="874" y="2367"/>
                  </a:cubicBezTo>
                  <a:cubicBezTo>
                    <a:pt x="1151" y="2644"/>
                    <a:pt x="1494" y="2768"/>
                    <a:pt x="1831" y="2768"/>
                  </a:cubicBezTo>
                  <a:cubicBezTo>
                    <a:pt x="2542" y="2768"/>
                    <a:pt x="3229" y="2215"/>
                    <a:pt x="3229" y="1383"/>
                  </a:cubicBezTo>
                  <a:cubicBezTo>
                    <a:pt x="3229" y="620"/>
                    <a:pt x="2610" y="0"/>
                    <a:pt x="18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197971" y="2367407"/>
              <a:ext cx="935610" cy="801361"/>
            </a:xfrm>
            <a:custGeom>
              <a:rect b="b" l="l" r="r" t="t"/>
              <a:pathLst>
                <a:path extrusionOk="0" h="2549" w="2976">
                  <a:moveTo>
                    <a:pt x="1704" y="1"/>
                  </a:moveTo>
                  <a:cubicBezTo>
                    <a:pt x="576" y="1"/>
                    <a:pt x="1" y="1372"/>
                    <a:pt x="808" y="2168"/>
                  </a:cubicBezTo>
                  <a:cubicBezTo>
                    <a:pt x="1067" y="2431"/>
                    <a:pt x="1386" y="2548"/>
                    <a:pt x="1700" y="2548"/>
                  </a:cubicBezTo>
                  <a:cubicBezTo>
                    <a:pt x="2350" y="2548"/>
                    <a:pt x="2975" y="2041"/>
                    <a:pt x="2975" y="1273"/>
                  </a:cubicBezTo>
                  <a:cubicBezTo>
                    <a:pt x="2975" y="576"/>
                    <a:pt x="2411" y="1"/>
                    <a:pt x="17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152700" y="2332825"/>
              <a:ext cx="1015464" cy="871154"/>
            </a:xfrm>
            <a:custGeom>
              <a:rect b="b" l="l" r="r" t="t"/>
              <a:pathLst>
                <a:path extrusionOk="0" h="2771" w="3230">
                  <a:moveTo>
                    <a:pt x="1839" y="109"/>
                  </a:moveTo>
                  <a:cubicBezTo>
                    <a:pt x="2491" y="109"/>
                    <a:pt x="3119" y="619"/>
                    <a:pt x="3119" y="1383"/>
                  </a:cubicBezTo>
                  <a:cubicBezTo>
                    <a:pt x="3119" y="2090"/>
                    <a:pt x="2555" y="2654"/>
                    <a:pt x="1848" y="2654"/>
                  </a:cubicBezTo>
                  <a:cubicBezTo>
                    <a:pt x="720" y="2654"/>
                    <a:pt x="145" y="1283"/>
                    <a:pt x="952" y="487"/>
                  </a:cubicBezTo>
                  <a:cubicBezTo>
                    <a:pt x="1209" y="226"/>
                    <a:pt x="1527" y="109"/>
                    <a:pt x="1839" y="109"/>
                  </a:cubicBezTo>
                  <a:close/>
                  <a:moveTo>
                    <a:pt x="1848" y="0"/>
                  </a:moveTo>
                  <a:cubicBezTo>
                    <a:pt x="620" y="0"/>
                    <a:pt x="1" y="1493"/>
                    <a:pt x="874" y="2367"/>
                  </a:cubicBezTo>
                  <a:cubicBezTo>
                    <a:pt x="1153" y="2645"/>
                    <a:pt x="1497" y="2770"/>
                    <a:pt x="1836" y="2770"/>
                  </a:cubicBezTo>
                  <a:cubicBezTo>
                    <a:pt x="2546" y="2770"/>
                    <a:pt x="3230" y="2221"/>
                    <a:pt x="3230" y="1383"/>
                  </a:cubicBezTo>
                  <a:cubicBezTo>
                    <a:pt x="3230" y="620"/>
                    <a:pt x="2610" y="0"/>
                    <a:pt x="1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413639" y="2656011"/>
              <a:ext cx="142731" cy="212523"/>
            </a:xfrm>
            <a:custGeom>
              <a:rect b="b" l="l" r="r" t="t"/>
              <a:pathLst>
                <a:path extrusionOk="0" h="676" w="454">
                  <a:moveTo>
                    <a:pt x="243" y="1"/>
                  </a:moveTo>
                  <a:cubicBezTo>
                    <a:pt x="210" y="1"/>
                    <a:pt x="177" y="12"/>
                    <a:pt x="144" y="12"/>
                  </a:cubicBezTo>
                  <a:cubicBezTo>
                    <a:pt x="122" y="23"/>
                    <a:pt x="100" y="34"/>
                    <a:pt x="78" y="56"/>
                  </a:cubicBezTo>
                  <a:cubicBezTo>
                    <a:pt x="56" y="78"/>
                    <a:pt x="44" y="100"/>
                    <a:pt x="33" y="122"/>
                  </a:cubicBezTo>
                  <a:cubicBezTo>
                    <a:pt x="22" y="145"/>
                    <a:pt x="11" y="178"/>
                    <a:pt x="11" y="200"/>
                  </a:cubicBezTo>
                  <a:cubicBezTo>
                    <a:pt x="11" y="233"/>
                    <a:pt x="22" y="255"/>
                    <a:pt x="22" y="277"/>
                  </a:cubicBezTo>
                  <a:cubicBezTo>
                    <a:pt x="33" y="288"/>
                    <a:pt x="44" y="310"/>
                    <a:pt x="56" y="321"/>
                  </a:cubicBezTo>
                  <a:cubicBezTo>
                    <a:pt x="67" y="344"/>
                    <a:pt x="89" y="355"/>
                    <a:pt x="100" y="366"/>
                  </a:cubicBezTo>
                  <a:cubicBezTo>
                    <a:pt x="122" y="377"/>
                    <a:pt x="144" y="388"/>
                    <a:pt x="166" y="388"/>
                  </a:cubicBezTo>
                  <a:lnTo>
                    <a:pt x="210" y="410"/>
                  </a:lnTo>
                  <a:lnTo>
                    <a:pt x="232" y="421"/>
                  </a:lnTo>
                  <a:lnTo>
                    <a:pt x="255" y="432"/>
                  </a:lnTo>
                  <a:cubicBezTo>
                    <a:pt x="266" y="432"/>
                    <a:pt x="277" y="443"/>
                    <a:pt x="277" y="443"/>
                  </a:cubicBezTo>
                  <a:cubicBezTo>
                    <a:pt x="277" y="454"/>
                    <a:pt x="277" y="465"/>
                    <a:pt x="277" y="476"/>
                  </a:cubicBezTo>
                  <a:cubicBezTo>
                    <a:pt x="277" y="487"/>
                    <a:pt x="277" y="509"/>
                    <a:pt x="255" y="520"/>
                  </a:cubicBezTo>
                  <a:cubicBezTo>
                    <a:pt x="232" y="532"/>
                    <a:pt x="210" y="532"/>
                    <a:pt x="177" y="532"/>
                  </a:cubicBezTo>
                  <a:cubicBezTo>
                    <a:pt x="133" y="532"/>
                    <a:pt x="78" y="520"/>
                    <a:pt x="33" y="498"/>
                  </a:cubicBezTo>
                  <a:cubicBezTo>
                    <a:pt x="22" y="520"/>
                    <a:pt x="11" y="543"/>
                    <a:pt x="11" y="576"/>
                  </a:cubicBezTo>
                  <a:cubicBezTo>
                    <a:pt x="11" y="598"/>
                    <a:pt x="0" y="620"/>
                    <a:pt x="0" y="642"/>
                  </a:cubicBezTo>
                  <a:cubicBezTo>
                    <a:pt x="33" y="653"/>
                    <a:pt x="67" y="664"/>
                    <a:pt x="100" y="664"/>
                  </a:cubicBezTo>
                  <a:cubicBezTo>
                    <a:pt x="122" y="675"/>
                    <a:pt x="155" y="675"/>
                    <a:pt x="199" y="675"/>
                  </a:cubicBezTo>
                  <a:cubicBezTo>
                    <a:pt x="232" y="675"/>
                    <a:pt x="266" y="675"/>
                    <a:pt x="299" y="664"/>
                  </a:cubicBezTo>
                  <a:cubicBezTo>
                    <a:pt x="332" y="653"/>
                    <a:pt x="365" y="642"/>
                    <a:pt x="387" y="620"/>
                  </a:cubicBezTo>
                  <a:cubicBezTo>
                    <a:pt x="409" y="598"/>
                    <a:pt x="420" y="576"/>
                    <a:pt x="431" y="554"/>
                  </a:cubicBezTo>
                  <a:cubicBezTo>
                    <a:pt x="443" y="520"/>
                    <a:pt x="454" y="498"/>
                    <a:pt x="454" y="465"/>
                  </a:cubicBezTo>
                  <a:cubicBezTo>
                    <a:pt x="454" y="443"/>
                    <a:pt x="443" y="410"/>
                    <a:pt x="443" y="388"/>
                  </a:cubicBezTo>
                  <a:cubicBezTo>
                    <a:pt x="431" y="366"/>
                    <a:pt x="420" y="355"/>
                    <a:pt x="409" y="332"/>
                  </a:cubicBezTo>
                  <a:cubicBezTo>
                    <a:pt x="387" y="321"/>
                    <a:pt x="376" y="310"/>
                    <a:pt x="354" y="299"/>
                  </a:cubicBezTo>
                  <a:cubicBezTo>
                    <a:pt x="332" y="288"/>
                    <a:pt x="310" y="277"/>
                    <a:pt x="288" y="266"/>
                  </a:cubicBezTo>
                  <a:lnTo>
                    <a:pt x="243" y="244"/>
                  </a:lnTo>
                  <a:cubicBezTo>
                    <a:pt x="232" y="244"/>
                    <a:pt x="210" y="233"/>
                    <a:pt x="199" y="233"/>
                  </a:cubicBezTo>
                  <a:cubicBezTo>
                    <a:pt x="188" y="222"/>
                    <a:pt x="188" y="200"/>
                    <a:pt x="188" y="189"/>
                  </a:cubicBezTo>
                  <a:cubicBezTo>
                    <a:pt x="177" y="178"/>
                    <a:pt x="177" y="167"/>
                    <a:pt x="188" y="167"/>
                  </a:cubicBezTo>
                  <a:cubicBezTo>
                    <a:pt x="188" y="156"/>
                    <a:pt x="199" y="145"/>
                    <a:pt x="199" y="145"/>
                  </a:cubicBezTo>
                  <a:cubicBezTo>
                    <a:pt x="210" y="145"/>
                    <a:pt x="221" y="133"/>
                    <a:pt x="221" y="133"/>
                  </a:cubicBezTo>
                  <a:lnTo>
                    <a:pt x="255" y="133"/>
                  </a:lnTo>
                  <a:cubicBezTo>
                    <a:pt x="277" y="133"/>
                    <a:pt x="310" y="145"/>
                    <a:pt x="332" y="145"/>
                  </a:cubicBezTo>
                  <a:lnTo>
                    <a:pt x="387" y="167"/>
                  </a:lnTo>
                  <a:cubicBezTo>
                    <a:pt x="398" y="145"/>
                    <a:pt x="409" y="122"/>
                    <a:pt x="409" y="100"/>
                  </a:cubicBezTo>
                  <a:cubicBezTo>
                    <a:pt x="420" y="78"/>
                    <a:pt x="420" y="56"/>
                    <a:pt x="420" y="45"/>
                  </a:cubicBezTo>
                  <a:cubicBezTo>
                    <a:pt x="398" y="23"/>
                    <a:pt x="365" y="23"/>
                    <a:pt x="332" y="12"/>
                  </a:cubicBezTo>
                  <a:cubicBezTo>
                    <a:pt x="299" y="12"/>
                    <a:pt x="277" y="1"/>
                    <a:pt x="2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562971" y="2659469"/>
              <a:ext cx="149962" cy="209064"/>
            </a:xfrm>
            <a:custGeom>
              <a:rect b="b" l="l" r="r" t="t"/>
              <a:pathLst>
                <a:path extrusionOk="0" h="665" w="477">
                  <a:moveTo>
                    <a:pt x="12" y="1"/>
                  </a:moveTo>
                  <a:cubicBezTo>
                    <a:pt x="12" y="23"/>
                    <a:pt x="1" y="45"/>
                    <a:pt x="1" y="78"/>
                  </a:cubicBezTo>
                  <a:cubicBezTo>
                    <a:pt x="1" y="100"/>
                    <a:pt x="12" y="122"/>
                    <a:pt x="12" y="145"/>
                  </a:cubicBezTo>
                  <a:lnTo>
                    <a:pt x="167" y="145"/>
                  </a:lnTo>
                  <a:lnTo>
                    <a:pt x="167" y="653"/>
                  </a:lnTo>
                  <a:cubicBezTo>
                    <a:pt x="200" y="653"/>
                    <a:pt x="222" y="664"/>
                    <a:pt x="255" y="664"/>
                  </a:cubicBezTo>
                  <a:cubicBezTo>
                    <a:pt x="277" y="664"/>
                    <a:pt x="310" y="653"/>
                    <a:pt x="332" y="653"/>
                  </a:cubicBezTo>
                  <a:lnTo>
                    <a:pt x="332" y="145"/>
                  </a:lnTo>
                  <a:lnTo>
                    <a:pt x="476" y="145"/>
                  </a:lnTo>
                  <a:cubicBezTo>
                    <a:pt x="476" y="122"/>
                    <a:pt x="476" y="100"/>
                    <a:pt x="476" y="78"/>
                  </a:cubicBezTo>
                  <a:cubicBezTo>
                    <a:pt x="476" y="67"/>
                    <a:pt x="476" y="45"/>
                    <a:pt x="476" y="45"/>
                  </a:cubicBezTo>
                  <a:lnTo>
                    <a:pt x="47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722993" y="2655068"/>
              <a:ext cx="181086" cy="214409"/>
            </a:xfrm>
            <a:custGeom>
              <a:rect b="b" l="l" r="r" t="t"/>
              <a:pathLst>
                <a:path extrusionOk="0" h="682" w="576">
                  <a:moveTo>
                    <a:pt x="288" y="148"/>
                  </a:moveTo>
                  <a:cubicBezTo>
                    <a:pt x="365" y="148"/>
                    <a:pt x="398" y="203"/>
                    <a:pt x="398" y="347"/>
                  </a:cubicBezTo>
                  <a:cubicBezTo>
                    <a:pt x="398" y="479"/>
                    <a:pt x="365" y="546"/>
                    <a:pt x="288" y="546"/>
                  </a:cubicBezTo>
                  <a:cubicBezTo>
                    <a:pt x="244" y="546"/>
                    <a:pt x="210" y="523"/>
                    <a:pt x="199" y="490"/>
                  </a:cubicBezTo>
                  <a:cubicBezTo>
                    <a:pt x="177" y="446"/>
                    <a:pt x="166" y="391"/>
                    <a:pt x="166" y="347"/>
                  </a:cubicBezTo>
                  <a:cubicBezTo>
                    <a:pt x="166" y="214"/>
                    <a:pt x="210" y="148"/>
                    <a:pt x="288" y="148"/>
                  </a:cubicBezTo>
                  <a:close/>
                  <a:moveTo>
                    <a:pt x="286" y="1"/>
                  </a:moveTo>
                  <a:cubicBezTo>
                    <a:pt x="244" y="1"/>
                    <a:pt x="199" y="9"/>
                    <a:pt x="155" y="26"/>
                  </a:cubicBezTo>
                  <a:cubicBezTo>
                    <a:pt x="122" y="48"/>
                    <a:pt x="89" y="70"/>
                    <a:pt x="67" y="103"/>
                  </a:cubicBezTo>
                  <a:cubicBezTo>
                    <a:pt x="45" y="125"/>
                    <a:pt x="22" y="170"/>
                    <a:pt x="11" y="203"/>
                  </a:cubicBezTo>
                  <a:cubicBezTo>
                    <a:pt x="0" y="247"/>
                    <a:pt x="0" y="302"/>
                    <a:pt x="0" y="347"/>
                  </a:cubicBezTo>
                  <a:cubicBezTo>
                    <a:pt x="0" y="391"/>
                    <a:pt x="0" y="435"/>
                    <a:pt x="11" y="479"/>
                  </a:cubicBezTo>
                  <a:cubicBezTo>
                    <a:pt x="22" y="523"/>
                    <a:pt x="45" y="557"/>
                    <a:pt x="67" y="590"/>
                  </a:cubicBezTo>
                  <a:cubicBezTo>
                    <a:pt x="89" y="623"/>
                    <a:pt x="122" y="645"/>
                    <a:pt x="155" y="656"/>
                  </a:cubicBezTo>
                  <a:cubicBezTo>
                    <a:pt x="199" y="673"/>
                    <a:pt x="244" y="681"/>
                    <a:pt x="286" y="681"/>
                  </a:cubicBezTo>
                  <a:cubicBezTo>
                    <a:pt x="329" y="681"/>
                    <a:pt x="371" y="673"/>
                    <a:pt x="409" y="656"/>
                  </a:cubicBezTo>
                  <a:cubicBezTo>
                    <a:pt x="454" y="645"/>
                    <a:pt x="476" y="623"/>
                    <a:pt x="498" y="590"/>
                  </a:cubicBezTo>
                  <a:cubicBezTo>
                    <a:pt x="531" y="557"/>
                    <a:pt x="542" y="523"/>
                    <a:pt x="553" y="479"/>
                  </a:cubicBezTo>
                  <a:cubicBezTo>
                    <a:pt x="564" y="435"/>
                    <a:pt x="575" y="391"/>
                    <a:pt x="575" y="347"/>
                  </a:cubicBezTo>
                  <a:cubicBezTo>
                    <a:pt x="575" y="302"/>
                    <a:pt x="564" y="247"/>
                    <a:pt x="553" y="203"/>
                  </a:cubicBezTo>
                  <a:cubicBezTo>
                    <a:pt x="542" y="170"/>
                    <a:pt x="531" y="125"/>
                    <a:pt x="498" y="103"/>
                  </a:cubicBezTo>
                  <a:cubicBezTo>
                    <a:pt x="476" y="70"/>
                    <a:pt x="454" y="48"/>
                    <a:pt x="409" y="26"/>
                  </a:cubicBezTo>
                  <a:cubicBezTo>
                    <a:pt x="371" y="9"/>
                    <a:pt x="329" y="1"/>
                    <a:pt x="2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931430" y="2659469"/>
              <a:ext cx="143045" cy="212523"/>
            </a:xfrm>
            <a:custGeom>
              <a:rect b="b" l="l" r="r" t="t"/>
              <a:pathLst>
                <a:path extrusionOk="0" h="676" w="455">
                  <a:moveTo>
                    <a:pt x="233" y="134"/>
                  </a:moveTo>
                  <a:cubicBezTo>
                    <a:pt x="244" y="134"/>
                    <a:pt x="255" y="145"/>
                    <a:pt x="266" y="145"/>
                  </a:cubicBezTo>
                  <a:cubicBezTo>
                    <a:pt x="277" y="156"/>
                    <a:pt x="277" y="167"/>
                    <a:pt x="288" y="178"/>
                  </a:cubicBezTo>
                  <a:cubicBezTo>
                    <a:pt x="288" y="189"/>
                    <a:pt x="288" y="211"/>
                    <a:pt x="288" y="222"/>
                  </a:cubicBezTo>
                  <a:cubicBezTo>
                    <a:pt x="288" y="271"/>
                    <a:pt x="253" y="312"/>
                    <a:pt x="214" y="312"/>
                  </a:cubicBezTo>
                  <a:cubicBezTo>
                    <a:pt x="209" y="312"/>
                    <a:pt x="204" y="312"/>
                    <a:pt x="200" y="310"/>
                  </a:cubicBezTo>
                  <a:lnTo>
                    <a:pt x="156" y="310"/>
                  </a:lnTo>
                  <a:lnTo>
                    <a:pt x="167" y="134"/>
                  </a:lnTo>
                  <a:close/>
                  <a:moveTo>
                    <a:pt x="67" y="1"/>
                  </a:moveTo>
                  <a:lnTo>
                    <a:pt x="1" y="12"/>
                  </a:lnTo>
                  <a:lnTo>
                    <a:pt x="1" y="664"/>
                  </a:lnTo>
                  <a:cubicBezTo>
                    <a:pt x="23" y="664"/>
                    <a:pt x="45" y="675"/>
                    <a:pt x="78" y="675"/>
                  </a:cubicBezTo>
                  <a:lnTo>
                    <a:pt x="111" y="675"/>
                  </a:lnTo>
                  <a:cubicBezTo>
                    <a:pt x="122" y="675"/>
                    <a:pt x="145" y="664"/>
                    <a:pt x="156" y="664"/>
                  </a:cubicBezTo>
                  <a:lnTo>
                    <a:pt x="156" y="454"/>
                  </a:lnTo>
                  <a:lnTo>
                    <a:pt x="211" y="454"/>
                  </a:lnTo>
                  <a:cubicBezTo>
                    <a:pt x="244" y="454"/>
                    <a:pt x="266" y="454"/>
                    <a:pt x="299" y="443"/>
                  </a:cubicBezTo>
                  <a:cubicBezTo>
                    <a:pt x="321" y="432"/>
                    <a:pt x="355" y="421"/>
                    <a:pt x="377" y="410"/>
                  </a:cubicBezTo>
                  <a:cubicBezTo>
                    <a:pt x="399" y="388"/>
                    <a:pt x="410" y="366"/>
                    <a:pt x="421" y="344"/>
                  </a:cubicBezTo>
                  <a:cubicBezTo>
                    <a:pt x="454" y="266"/>
                    <a:pt x="454" y="189"/>
                    <a:pt x="421" y="111"/>
                  </a:cubicBezTo>
                  <a:cubicBezTo>
                    <a:pt x="410" y="89"/>
                    <a:pt x="388" y="56"/>
                    <a:pt x="355" y="45"/>
                  </a:cubicBezTo>
                  <a:cubicBezTo>
                    <a:pt x="333" y="23"/>
                    <a:pt x="299" y="12"/>
                    <a:pt x="266" y="12"/>
                  </a:cubicBezTo>
                  <a:cubicBezTo>
                    <a:pt x="233" y="1"/>
                    <a:pt x="211" y="1"/>
                    <a:pt x="1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"/>
          <p:cNvSpPr txBox="1"/>
          <p:nvPr>
            <p:ph idx="1" type="subTitle"/>
          </p:nvPr>
        </p:nvSpPr>
        <p:spPr>
          <a:xfrm>
            <a:off x="1963450" y="3811600"/>
            <a:ext cx="501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15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04" name="Google Shape;304;p15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"/>
          <p:cNvSpPr txBox="1"/>
          <p:nvPr>
            <p:ph idx="1" type="subTitle"/>
          </p:nvPr>
        </p:nvSpPr>
        <p:spPr>
          <a:xfrm>
            <a:off x="1167950" y="2153363"/>
            <a:ext cx="2336400" cy="7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16"/>
          <p:cNvSpPr txBox="1"/>
          <p:nvPr>
            <p:ph idx="2" type="subTitle"/>
          </p:nvPr>
        </p:nvSpPr>
        <p:spPr>
          <a:xfrm>
            <a:off x="3403800" y="3441589"/>
            <a:ext cx="2336400" cy="7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16"/>
          <p:cNvSpPr txBox="1"/>
          <p:nvPr>
            <p:ph idx="3" type="subTitle"/>
          </p:nvPr>
        </p:nvSpPr>
        <p:spPr>
          <a:xfrm>
            <a:off x="5639650" y="2153363"/>
            <a:ext cx="2336400" cy="7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16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0" name="Google Shape;310;p16"/>
          <p:cNvSpPr txBox="1"/>
          <p:nvPr>
            <p:ph idx="4" type="subTitle"/>
          </p:nvPr>
        </p:nvSpPr>
        <p:spPr>
          <a:xfrm>
            <a:off x="1167950" y="1807038"/>
            <a:ext cx="23364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1" name="Google Shape;311;p16"/>
          <p:cNvSpPr txBox="1"/>
          <p:nvPr>
            <p:ph idx="5" type="subTitle"/>
          </p:nvPr>
        </p:nvSpPr>
        <p:spPr>
          <a:xfrm>
            <a:off x="5639650" y="1807038"/>
            <a:ext cx="23364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2" name="Google Shape;312;p16"/>
          <p:cNvSpPr txBox="1"/>
          <p:nvPr>
            <p:ph idx="6" type="subTitle"/>
          </p:nvPr>
        </p:nvSpPr>
        <p:spPr>
          <a:xfrm>
            <a:off x="3403800" y="3096188"/>
            <a:ext cx="2336400" cy="4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3" name="Google Shape;313;p16"/>
          <p:cNvSpPr/>
          <p:nvPr/>
        </p:nvSpPr>
        <p:spPr>
          <a:xfrm flipH="1">
            <a:off x="-336579" y="3958083"/>
            <a:ext cx="2021405" cy="560426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6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"/>
          <p:cNvSpPr txBox="1"/>
          <p:nvPr>
            <p:ph idx="1" type="subTitle"/>
          </p:nvPr>
        </p:nvSpPr>
        <p:spPr>
          <a:xfrm>
            <a:off x="719975" y="22864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17"/>
          <p:cNvSpPr txBox="1"/>
          <p:nvPr>
            <p:ph idx="2" type="subTitle"/>
          </p:nvPr>
        </p:nvSpPr>
        <p:spPr>
          <a:xfrm>
            <a:off x="3419248" y="22864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17"/>
          <p:cNvSpPr txBox="1"/>
          <p:nvPr>
            <p:ph idx="3" type="subTitle"/>
          </p:nvPr>
        </p:nvSpPr>
        <p:spPr>
          <a:xfrm>
            <a:off x="719975" y="40246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17"/>
          <p:cNvSpPr txBox="1"/>
          <p:nvPr>
            <p:ph idx="4" type="subTitle"/>
          </p:nvPr>
        </p:nvSpPr>
        <p:spPr>
          <a:xfrm>
            <a:off x="3419248" y="40246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17"/>
          <p:cNvSpPr txBox="1"/>
          <p:nvPr>
            <p:ph idx="5" type="subTitle"/>
          </p:nvPr>
        </p:nvSpPr>
        <p:spPr>
          <a:xfrm>
            <a:off x="6118524" y="22864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17"/>
          <p:cNvSpPr txBox="1"/>
          <p:nvPr>
            <p:ph idx="6" type="subTitle"/>
          </p:nvPr>
        </p:nvSpPr>
        <p:spPr>
          <a:xfrm>
            <a:off x="6118524" y="4024675"/>
            <a:ext cx="23055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17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3" name="Google Shape;323;p17"/>
          <p:cNvSpPr txBox="1"/>
          <p:nvPr>
            <p:ph idx="7" type="subTitle"/>
          </p:nvPr>
        </p:nvSpPr>
        <p:spPr>
          <a:xfrm>
            <a:off x="719975" y="190247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4" name="Google Shape;324;p17"/>
          <p:cNvSpPr txBox="1"/>
          <p:nvPr>
            <p:ph idx="8" type="subTitle"/>
          </p:nvPr>
        </p:nvSpPr>
        <p:spPr>
          <a:xfrm>
            <a:off x="3419248" y="190247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5" name="Google Shape;325;p17"/>
          <p:cNvSpPr txBox="1"/>
          <p:nvPr>
            <p:ph idx="9" type="subTitle"/>
          </p:nvPr>
        </p:nvSpPr>
        <p:spPr>
          <a:xfrm>
            <a:off x="6118524" y="190247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6" name="Google Shape;326;p17"/>
          <p:cNvSpPr txBox="1"/>
          <p:nvPr>
            <p:ph idx="13" type="subTitle"/>
          </p:nvPr>
        </p:nvSpPr>
        <p:spPr>
          <a:xfrm>
            <a:off x="719975" y="364072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7" name="Google Shape;327;p17"/>
          <p:cNvSpPr txBox="1"/>
          <p:nvPr>
            <p:ph idx="14" type="subTitle"/>
          </p:nvPr>
        </p:nvSpPr>
        <p:spPr>
          <a:xfrm>
            <a:off x="3419248" y="364072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8" name="Google Shape;328;p17"/>
          <p:cNvSpPr txBox="1"/>
          <p:nvPr>
            <p:ph idx="15" type="subTitle"/>
          </p:nvPr>
        </p:nvSpPr>
        <p:spPr>
          <a:xfrm>
            <a:off x="6118524" y="3640725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29" name="Google Shape;329;p17"/>
          <p:cNvGrpSpPr/>
          <p:nvPr/>
        </p:nvGrpSpPr>
        <p:grpSpPr>
          <a:xfrm>
            <a:off x="6487" y="7"/>
            <a:ext cx="795742" cy="1686809"/>
            <a:chOff x="-809850" y="445850"/>
            <a:chExt cx="1036527" cy="2197225"/>
          </a:xfrm>
        </p:grpSpPr>
        <p:sp>
          <p:nvSpPr>
            <p:cNvPr id="330" name="Google Shape;330;p17"/>
            <p:cNvSpPr/>
            <p:nvPr/>
          </p:nvSpPr>
          <p:spPr>
            <a:xfrm flipH="1" rot="10800000">
              <a:off x="-284828" y="630082"/>
              <a:ext cx="111607" cy="1369765"/>
            </a:xfrm>
            <a:custGeom>
              <a:rect b="b" l="l" r="r" t="t"/>
              <a:pathLst>
                <a:path extrusionOk="0" h="4357" w="355">
                  <a:moveTo>
                    <a:pt x="1" y="0"/>
                  </a:moveTo>
                  <a:lnTo>
                    <a:pt x="1" y="4357"/>
                  </a:lnTo>
                  <a:lnTo>
                    <a:pt x="354" y="43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flipH="1" rot="10800000">
              <a:off x="-229182" y="630082"/>
              <a:ext cx="55961" cy="1369765"/>
            </a:xfrm>
            <a:custGeom>
              <a:rect b="b" l="l" r="r" t="t"/>
              <a:pathLst>
                <a:path extrusionOk="0" h="4357" w="178">
                  <a:moveTo>
                    <a:pt x="1" y="0"/>
                  </a:moveTo>
                  <a:lnTo>
                    <a:pt x="1" y="4357"/>
                  </a:lnTo>
                  <a:lnTo>
                    <a:pt x="177" y="435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 flipH="1" rot="10800000">
              <a:off x="-284828" y="1701497"/>
              <a:ext cx="111607" cy="76081"/>
            </a:xfrm>
            <a:custGeom>
              <a:rect b="b" l="l" r="r" t="t"/>
              <a:pathLst>
                <a:path extrusionOk="0" h="242" w="355">
                  <a:moveTo>
                    <a:pt x="1" y="1"/>
                  </a:moveTo>
                  <a:lnTo>
                    <a:pt x="1" y="233"/>
                  </a:lnTo>
                  <a:cubicBezTo>
                    <a:pt x="61" y="238"/>
                    <a:pt x="122" y="241"/>
                    <a:pt x="182" y="241"/>
                  </a:cubicBezTo>
                  <a:cubicBezTo>
                    <a:pt x="241" y="241"/>
                    <a:pt x="299" y="238"/>
                    <a:pt x="354" y="233"/>
                  </a:cubicBezTo>
                  <a:lnTo>
                    <a:pt x="354" y="1"/>
                  </a:lnTo>
                  <a:cubicBezTo>
                    <a:pt x="299" y="12"/>
                    <a:pt x="244" y="12"/>
                    <a:pt x="178" y="12"/>
                  </a:cubicBezTo>
                  <a:cubicBezTo>
                    <a:pt x="122" y="12"/>
                    <a:pt x="56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 flipH="1" rot="10800000">
              <a:off x="-618390" y="445850"/>
              <a:ext cx="782504" cy="181084"/>
            </a:xfrm>
            <a:custGeom>
              <a:rect b="b" l="l" r="r" t="t"/>
              <a:pathLst>
                <a:path extrusionOk="0" h="576" w="2489">
                  <a:moveTo>
                    <a:pt x="575" y="1"/>
                  </a:moveTo>
                  <a:cubicBezTo>
                    <a:pt x="254" y="1"/>
                    <a:pt x="0" y="255"/>
                    <a:pt x="0" y="576"/>
                  </a:cubicBezTo>
                  <a:lnTo>
                    <a:pt x="2488" y="576"/>
                  </a:lnTo>
                  <a:cubicBezTo>
                    <a:pt x="2488" y="255"/>
                    <a:pt x="2223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7"/>
            <p:cNvSpPr/>
            <p:nvPr/>
          </p:nvSpPr>
          <p:spPr>
            <a:xfrm flipH="1" rot="10800000">
              <a:off x="-788786" y="1772549"/>
              <a:ext cx="1015464" cy="870525"/>
            </a:xfrm>
            <a:custGeom>
              <a:rect b="b" l="l" r="r" t="t"/>
              <a:pathLst>
                <a:path extrusionOk="0" h="2769" w="3230">
                  <a:moveTo>
                    <a:pt x="1847" y="0"/>
                  </a:moveTo>
                  <a:cubicBezTo>
                    <a:pt x="619" y="0"/>
                    <a:pt x="0" y="1493"/>
                    <a:pt x="874" y="2367"/>
                  </a:cubicBezTo>
                  <a:cubicBezTo>
                    <a:pt x="1151" y="2644"/>
                    <a:pt x="1494" y="2768"/>
                    <a:pt x="1831" y="2768"/>
                  </a:cubicBezTo>
                  <a:cubicBezTo>
                    <a:pt x="2542" y="2768"/>
                    <a:pt x="3229" y="2215"/>
                    <a:pt x="3229" y="1383"/>
                  </a:cubicBezTo>
                  <a:cubicBezTo>
                    <a:pt x="3229" y="620"/>
                    <a:pt x="2610" y="0"/>
                    <a:pt x="18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 flipH="1" rot="10800000">
              <a:off x="-764579" y="1807131"/>
              <a:ext cx="935610" cy="801361"/>
            </a:xfrm>
            <a:custGeom>
              <a:rect b="b" l="l" r="r" t="t"/>
              <a:pathLst>
                <a:path extrusionOk="0" h="2549" w="2976">
                  <a:moveTo>
                    <a:pt x="1704" y="1"/>
                  </a:moveTo>
                  <a:cubicBezTo>
                    <a:pt x="576" y="1"/>
                    <a:pt x="1" y="1372"/>
                    <a:pt x="808" y="2168"/>
                  </a:cubicBezTo>
                  <a:cubicBezTo>
                    <a:pt x="1067" y="2431"/>
                    <a:pt x="1386" y="2548"/>
                    <a:pt x="1700" y="2548"/>
                  </a:cubicBezTo>
                  <a:cubicBezTo>
                    <a:pt x="2350" y="2548"/>
                    <a:pt x="2975" y="2041"/>
                    <a:pt x="2975" y="1273"/>
                  </a:cubicBezTo>
                  <a:cubicBezTo>
                    <a:pt x="2975" y="576"/>
                    <a:pt x="2411" y="1"/>
                    <a:pt x="17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 flipH="1" rot="10800000">
              <a:off x="-809850" y="1771921"/>
              <a:ext cx="1015464" cy="871154"/>
            </a:xfrm>
            <a:custGeom>
              <a:rect b="b" l="l" r="r" t="t"/>
              <a:pathLst>
                <a:path extrusionOk="0" h="2771" w="3230">
                  <a:moveTo>
                    <a:pt x="1839" y="109"/>
                  </a:moveTo>
                  <a:cubicBezTo>
                    <a:pt x="2491" y="109"/>
                    <a:pt x="3119" y="619"/>
                    <a:pt x="3119" y="1383"/>
                  </a:cubicBezTo>
                  <a:cubicBezTo>
                    <a:pt x="3119" y="2090"/>
                    <a:pt x="2555" y="2654"/>
                    <a:pt x="1848" y="2654"/>
                  </a:cubicBezTo>
                  <a:cubicBezTo>
                    <a:pt x="720" y="2654"/>
                    <a:pt x="145" y="1283"/>
                    <a:pt x="952" y="487"/>
                  </a:cubicBezTo>
                  <a:cubicBezTo>
                    <a:pt x="1209" y="226"/>
                    <a:pt x="1527" y="109"/>
                    <a:pt x="1839" y="109"/>
                  </a:cubicBezTo>
                  <a:close/>
                  <a:moveTo>
                    <a:pt x="1848" y="0"/>
                  </a:moveTo>
                  <a:cubicBezTo>
                    <a:pt x="620" y="0"/>
                    <a:pt x="1" y="1493"/>
                    <a:pt x="874" y="2367"/>
                  </a:cubicBezTo>
                  <a:cubicBezTo>
                    <a:pt x="1153" y="2645"/>
                    <a:pt x="1497" y="2770"/>
                    <a:pt x="1836" y="2770"/>
                  </a:cubicBezTo>
                  <a:cubicBezTo>
                    <a:pt x="2546" y="2770"/>
                    <a:pt x="3230" y="2221"/>
                    <a:pt x="3230" y="1383"/>
                  </a:cubicBezTo>
                  <a:cubicBezTo>
                    <a:pt x="3230" y="620"/>
                    <a:pt x="2610" y="0"/>
                    <a:pt x="1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-568987" y="1865963"/>
              <a:ext cx="683700" cy="683700"/>
            </a:xfrm>
            <a:prstGeom prst="mathMultiply">
              <a:avLst>
                <a:gd fmla="val 12756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17"/>
          <p:cNvGrpSpPr/>
          <p:nvPr/>
        </p:nvGrpSpPr>
        <p:grpSpPr>
          <a:xfrm>
            <a:off x="8377137" y="7"/>
            <a:ext cx="795742" cy="1686809"/>
            <a:chOff x="8377137" y="7"/>
            <a:chExt cx="795742" cy="1686809"/>
          </a:xfrm>
        </p:grpSpPr>
        <p:grpSp>
          <p:nvGrpSpPr>
            <p:cNvPr id="339" name="Google Shape;339;p17"/>
            <p:cNvGrpSpPr/>
            <p:nvPr/>
          </p:nvGrpSpPr>
          <p:grpSpPr>
            <a:xfrm>
              <a:off x="8377137" y="7"/>
              <a:ext cx="795742" cy="1686809"/>
              <a:chOff x="-809850" y="445850"/>
              <a:chExt cx="1036527" cy="2197225"/>
            </a:xfrm>
          </p:grpSpPr>
          <p:sp>
            <p:nvSpPr>
              <p:cNvPr id="340" name="Google Shape;340;p17"/>
              <p:cNvSpPr/>
              <p:nvPr/>
            </p:nvSpPr>
            <p:spPr>
              <a:xfrm flipH="1" rot="10800000">
                <a:off x="-284828" y="630082"/>
                <a:ext cx="111607" cy="1369765"/>
              </a:xfrm>
              <a:custGeom>
                <a:rect b="b" l="l" r="r" t="t"/>
                <a:pathLst>
                  <a:path extrusionOk="0" h="4357" w="355">
                    <a:moveTo>
                      <a:pt x="1" y="0"/>
                    </a:moveTo>
                    <a:lnTo>
                      <a:pt x="1" y="4357"/>
                    </a:lnTo>
                    <a:lnTo>
                      <a:pt x="354" y="4357"/>
                    </a:ln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17"/>
              <p:cNvSpPr/>
              <p:nvPr/>
            </p:nvSpPr>
            <p:spPr>
              <a:xfrm flipH="1" rot="10800000">
                <a:off x="-229182" y="630082"/>
                <a:ext cx="55961" cy="1369765"/>
              </a:xfrm>
              <a:custGeom>
                <a:rect b="b" l="l" r="r" t="t"/>
                <a:pathLst>
                  <a:path extrusionOk="0" h="4357" w="178">
                    <a:moveTo>
                      <a:pt x="1" y="0"/>
                    </a:moveTo>
                    <a:lnTo>
                      <a:pt x="1" y="4357"/>
                    </a:lnTo>
                    <a:lnTo>
                      <a:pt x="177" y="4357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7"/>
              <p:cNvSpPr/>
              <p:nvPr/>
            </p:nvSpPr>
            <p:spPr>
              <a:xfrm flipH="1" rot="10800000">
                <a:off x="-284828" y="1701497"/>
                <a:ext cx="111607" cy="76081"/>
              </a:xfrm>
              <a:custGeom>
                <a:rect b="b" l="l" r="r" t="t"/>
                <a:pathLst>
                  <a:path extrusionOk="0" h="242" w="355">
                    <a:moveTo>
                      <a:pt x="1" y="1"/>
                    </a:moveTo>
                    <a:lnTo>
                      <a:pt x="1" y="233"/>
                    </a:lnTo>
                    <a:cubicBezTo>
                      <a:pt x="61" y="238"/>
                      <a:pt x="122" y="241"/>
                      <a:pt x="182" y="241"/>
                    </a:cubicBezTo>
                    <a:cubicBezTo>
                      <a:pt x="241" y="241"/>
                      <a:pt x="299" y="238"/>
                      <a:pt x="354" y="233"/>
                    </a:cubicBezTo>
                    <a:lnTo>
                      <a:pt x="354" y="1"/>
                    </a:lnTo>
                    <a:cubicBezTo>
                      <a:pt x="299" y="12"/>
                      <a:pt x="244" y="12"/>
                      <a:pt x="178" y="12"/>
                    </a:cubicBezTo>
                    <a:cubicBezTo>
                      <a:pt x="122" y="12"/>
                      <a:pt x="56" y="1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7"/>
              <p:cNvSpPr/>
              <p:nvPr/>
            </p:nvSpPr>
            <p:spPr>
              <a:xfrm flipH="1" rot="10800000">
                <a:off x="-618390" y="445850"/>
                <a:ext cx="782504" cy="181084"/>
              </a:xfrm>
              <a:custGeom>
                <a:rect b="b" l="l" r="r" t="t"/>
                <a:pathLst>
                  <a:path extrusionOk="0" h="576" w="2489">
                    <a:moveTo>
                      <a:pt x="575" y="1"/>
                    </a:moveTo>
                    <a:cubicBezTo>
                      <a:pt x="254" y="1"/>
                      <a:pt x="0" y="255"/>
                      <a:pt x="0" y="576"/>
                    </a:cubicBezTo>
                    <a:lnTo>
                      <a:pt x="2488" y="576"/>
                    </a:lnTo>
                    <a:cubicBezTo>
                      <a:pt x="2488" y="255"/>
                      <a:pt x="2223" y="1"/>
                      <a:pt x="1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7"/>
              <p:cNvSpPr/>
              <p:nvPr/>
            </p:nvSpPr>
            <p:spPr>
              <a:xfrm flipH="1" rot="10800000">
                <a:off x="-788786" y="1772549"/>
                <a:ext cx="1015464" cy="870525"/>
              </a:xfrm>
              <a:custGeom>
                <a:rect b="b" l="l" r="r" t="t"/>
                <a:pathLst>
                  <a:path extrusionOk="0" h="2769" w="3230">
                    <a:moveTo>
                      <a:pt x="1847" y="0"/>
                    </a:moveTo>
                    <a:cubicBezTo>
                      <a:pt x="619" y="0"/>
                      <a:pt x="0" y="1493"/>
                      <a:pt x="874" y="2367"/>
                    </a:cubicBezTo>
                    <a:cubicBezTo>
                      <a:pt x="1151" y="2644"/>
                      <a:pt x="1494" y="2768"/>
                      <a:pt x="1831" y="2768"/>
                    </a:cubicBezTo>
                    <a:cubicBezTo>
                      <a:pt x="2542" y="2768"/>
                      <a:pt x="3229" y="2215"/>
                      <a:pt x="3229" y="1383"/>
                    </a:cubicBezTo>
                    <a:cubicBezTo>
                      <a:pt x="3229" y="620"/>
                      <a:pt x="2610" y="0"/>
                      <a:pt x="18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17"/>
              <p:cNvSpPr/>
              <p:nvPr/>
            </p:nvSpPr>
            <p:spPr>
              <a:xfrm flipH="1" rot="10800000">
                <a:off x="-764579" y="1807131"/>
                <a:ext cx="935610" cy="801361"/>
              </a:xfrm>
              <a:custGeom>
                <a:rect b="b" l="l" r="r" t="t"/>
                <a:pathLst>
                  <a:path extrusionOk="0" h="2549" w="2976">
                    <a:moveTo>
                      <a:pt x="1704" y="1"/>
                    </a:moveTo>
                    <a:cubicBezTo>
                      <a:pt x="576" y="1"/>
                      <a:pt x="1" y="1372"/>
                      <a:pt x="808" y="2168"/>
                    </a:cubicBezTo>
                    <a:cubicBezTo>
                      <a:pt x="1067" y="2431"/>
                      <a:pt x="1386" y="2548"/>
                      <a:pt x="1700" y="2548"/>
                    </a:cubicBezTo>
                    <a:cubicBezTo>
                      <a:pt x="2350" y="2548"/>
                      <a:pt x="2975" y="2041"/>
                      <a:pt x="2975" y="1273"/>
                    </a:cubicBezTo>
                    <a:cubicBezTo>
                      <a:pt x="2975" y="576"/>
                      <a:pt x="2411" y="1"/>
                      <a:pt x="17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17"/>
              <p:cNvSpPr/>
              <p:nvPr/>
            </p:nvSpPr>
            <p:spPr>
              <a:xfrm flipH="1" rot="10800000">
                <a:off x="-809850" y="1771921"/>
                <a:ext cx="1015464" cy="871154"/>
              </a:xfrm>
              <a:custGeom>
                <a:rect b="b" l="l" r="r" t="t"/>
                <a:pathLst>
                  <a:path extrusionOk="0" h="2771" w="3230">
                    <a:moveTo>
                      <a:pt x="1839" y="109"/>
                    </a:moveTo>
                    <a:cubicBezTo>
                      <a:pt x="2491" y="109"/>
                      <a:pt x="3119" y="619"/>
                      <a:pt x="3119" y="1383"/>
                    </a:cubicBezTo>
                    <a:cubicBezTo>
                      <a:pt x="3119" y="2090"/>
                      <a:pt x="2555" y="2654"/>
                      <a:pt x="1848" y="2654"/>
                    </a:cubicBezTo>
                    <a:cubicBezTo>
                      <a:pt x="720" y="2654"/>
                      <a:pt x="145" y="1283"/>
                      <a:pt x="952" y="487"/>
                    </a:cubicBezTo>
                    <a:cubicBezTo>
                      <a:pt x="1209" y="226"/>
                      <a:pt x="1527" y="109"/>
                      <a:pt x="1839" y="109"/>
                    </a:cubicBezTo>
                    <a:close/>
                    <a:moveTo>
                      <a:pt x="1848" y="0"/>
                    </a:moveTo>
                    <a:cubicBezTo>
                      <a:pt x="620" y="0"/>
                      <a:pt x="1" y="1493"/>
                      <a:pt x="874" y="2367"/>
                    </a:cubicBezTo>
                    <a:cubicBezTo>
                      <a:pt x="1153" y="2645"/>
                      <a:pt x="1497" y="2770"/>
                      <a:pt x="1836" y="2770"/>
                    </a:cubicBezTo>
                    <a:cubicBezTo>
                      <a:pt x="2546" y="2770"/>
                      <a:pt x="3230" y="2221"/>
                      <a:pt x="3230" y="1383"/>
                    </a:cubicBezTo>
                    <a:cubicBezTo>
                      <a:pt x="3230" y="620"/>
                      <a:pt x="2610" y="0"/>
                      <a:pt x="184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7" name="Google Shape;347;p17"/>
            <p:cNvSpPr/>
            <p:nvPr/>
          </p:nvSpPr>
          <p:spPr>
            <a:xfrm rot="5400000">
              <a:off x="8681938" y="1213537"/>
              <a:ext cx="322875" cy="279250"/>
            </a:xfrm>
            <a:prstGeom prst="flowChartExtra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8"/>
          <p:cNvSpPr txBox="1"/>
          <p:nvPr>
            <p:ph hasCustomPrompt="1" type="title"/>
          </p:nvPr>
        </p:nvSpPr>
        <p:spPr>
          <a:xfrm>
            <a:off x="3406663" y="539500"/>
            <a:ext cx="4137300" cy="9096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50" name="Google Shape;350;p18"/>
          <p:cNvSpPr txBox="1"/>
          <p:nvPr>
            <p:ph idx="1" type="subTitle"/>
          </p:nvPr>
        </p:nvSpPr>
        <p:spPr>
          <a:xfrm>
            <a:off x="3406663" y="1517923"/>
            <a:ext cx="4137300" cy="392100"/>
          </a:xfrm>
          <a:prstGeom prst="rect">
            <a:avLst/>
          </a:prstGeom>
          <a:solidFill>
            <a:srgbClr val="FFFFFF">
              <a:alpha val="547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18"/>
          <p:cNvSpPr txBox="1"/>
          <p:nvPr>
            <p:ph hasCustomPrompt="1" idx="2" type="title"/>
          </p:nvPr>
        </p:nvSpPr>
        <p:spPr>
          <a:xfrm>
            <a:off x="1600038" y="2313802"/>
            <a:ext cx="4137300" cy="9096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52" name="Google Shape;352;p18"/>
          <p:cNvSpPr txBox="1"/>
          <p:nvPr>
            <p:ph idx="3" type="subTitle"/>
          </p:nvPr>
        </p:nvSpPr>
        <p:spPr>
          <a:xfrm>
            <a:off x="1600038" y="3292050"/>
            <a:ext cx="4137300" cy="392100"/>
          </a:xfrm>
          <a:prstGeom prst="rect">
            <a:avLst/>
          </a:prstGeom>
          <a:solidFill>
            <a:srgbClr val="FFFFFF">
              <a:alpha val="547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18"/>
          <p:cNvSpPr/>
          <p:nvPr/>
        </p:nvSpPr>
        <p:spPr>
          <a:xfrm>
            <a:off x="-39450" y="4607900"/>
            <a:ext cx="9222900" cy="53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4" name="Google Shape;354;p18"/>
          <p:cNvGrpSpPr/>
          <p:nvPr/>
        </p:nvGrpSpPr>
        <p:grpSpPr>
          <a:xfrm>
            <a:off x="-348400" y="2090475"/>
            <a:ext cx="1407074" cy="2517416"/>
            <a:chOff x="-3882175" y="2494675"/>
            <a:chExt cx="1407074" cy="2517416"/>
          </a:xfrm>
        </p:grpSpPr>
        <p:sp>
          <p:nvSpPr>
            <p:cNvPr id="355" name="Google Shape;355;p18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"/>
          <p:cNvSpPr txBox="1"/>
          <p:nvPr>
            <p:ph type="title"/>
          </p:nvPr>
        </p:nvSpPr>
        <p:spPr>
          <a:xfrm>
            <a:off x="2722225" y="540000"/>
            <a:ext cx="3699600" cy="8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8" name="Google Shape;368;p19"/>
          <p:cNvSpPr txBox="1"/>
          <p:nvPr>
            <p:ph idx="1" type="subTitle"/>
          </p:nvPr>
        </p:nvSpPr>
        <p:spPr>
          <a:xfrm>
            <a:off x="2583450" y="1416000"/>
            <a:ext cx="3977100" cy="1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19"/>
          <p:cNvSpPr txBox="1"/>
          <p:nvPr/>
        </p:nvSpPr>
        <p:spPr>
          <a:xfrm>
            <a:off x="2850875" y="3090850"/>
            <a:ext cx="34422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2"/>
              </a:rPr>
              <a:t>Slidesgo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b="1" sz="1000" u="sng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70" name="Google Shape;370;p19"/>
          <p:cNvGrpSpPr/>
          <p:nvPr/>
        </p:nvGrpSpPr>
        <p:grpSpPr>
          <a:xfrm flipH="1">
            <a:off x="62389" y="3727066"/>
            <a:ext cx="9081601" cy="1276268"/>
            <a:chOff x="1048172" y="1218625"/>
            <a:chExt cx="10223575" cy="1436753"/>
          </a:xfrm>
        </p:grpSpPr>
        <p:sp>
          <p:nvSpPr>
            <p:cNvPr id="371" name="Google Shape;371;p19"/>
            <p:cNvSpPr/>
            <p:nvPr/>
          </p:nvSpPr>
          <p:spPr>
            <a:xfrm>
              <a:off x="2640100" y="1248060"/>
              <a:ext cx="814326" cy="1052496"/>
            </a:xfrm>
            <a:custGeom>
              <a:rect b="b" l="l" r="r" t="t"/>
              <a:pathLst>
                <a:path extrusionOk="0" h="10262" w="7940">
                  <a:moveTo>
                    <a:pt x="7929" y="3285"/>
                  </a:moveTo>
                  <a:lnTo>
                    <a:pt x="7608" y="3285"/>
                  </a:lnTo>
                  <a:lnTo>
                    <a:pt x="7608" y="2610"/>
                  </a:lnTo>
                  <a:lnTo>
                    <a:pt x="7210" y="2610"/>
                  </a:lnTo>
                  <a:lnTo>
                    <a:pt x="7210" y="1759"/>
                  </a:lnTo>
                  <a:lnTo>
                    <a:pt x="6137" y="1759"/>
                  </a:lnTo>
                  <a:lnTo>
                    <a:pt x="6137" y="2610"/>
                  </a:lnTo>
                  <a:lnTo>
                    <a:pt x="5739" y="2610"/>
                  </a:lnTo>
                  <a:lnTo>
                    <a:pt x="5739" y="3285"/>
                  </a:lnTo>
                  <a:lnTo>
                    <a:pt x="5175" y="3285"/>
                  </a:lnTo>
                  <a:lnTo>
                    <a:pt x="5175" y="4147"/>
                  </a:lnTo>
                  <a:cubicBezTo>
                    <a:pt x="4490" y="4169"/>
                    <a:pt x="3992" y="4213"/>
                    <a:pt x="3992" y="4280"/>
                  </a:cubicBezTo>
                  <a:lnTo>
                    <a:pt x="3992" y="4501"/>
                  </a:lnTo>
                  <a:lnTo>
                    <a:pt x="3992" y="4501"/>
                  </a:lnTo>
                  <a:lnTo>
                    <a:pt x="3992" y="4645"/>
                  </a:lnTo>
                  <a:lnTo>
                    <a:pt x="3992" y="4645"/>
                  </a:lnTo>
                  <a:lnTo>
                    <a:pt x="3992" y="4921"/>
                  </a:lnTo>
                  <a:lnTo>
                    <a:pt x="3992" y="4921"/>
                  </a:lnTo>
                  <a:lnTo>
                    <a:pt x="3992" y="5054"/>
                  </a:lnTo>
                  <a:lnTo>
                    <a:pt x="3992" y="5065"/>
                  </a:lnTo>
                  <a:lnTo>
                    <a:pt x="3992" y="5341"/>
                  </a:lnTo>
                  <a:lnTo>
                    <a:pt x="3992" y="5341"/>
                  </a:lnTo>
                  <a:lnTo>
                    <a:pt x="3992" y="5485"/>
                  </a:lnTo>
                  <a:lnTo>
                    <a:pt x="3992" y="5485"/>
                  </a:lnTo>
                  <a:lnTo>
                    <a:pt x="3992" y="5761"/>
                  </a:lnTo>
                  <a:lnTo>
                    <a:pt x="3992" y="5761"/>
                  </a:lnTo>
                  <a:lnTo>
                    <a:pt x="3992" y="5905"/>
                  </a:lnTo>
                  <a:lnTo>
                    <a:pt x="3992" y="5905"/>
                  </a:lnTo>
                  <a:lnTo>
                    <a:pt x="3992" y="6182"/>
                  </a:lnTo>
                  <a:lnTo>
                    <a:pt x="3992" y="6182"/>
                  </a:lnTo>
                  <a:lnTo>
                    <a:pt x="3992" y="6336"/>
                  </a:lnTo>
                  <a:lnTo>
                    <a:pt x="3992" y="6613"/>
                  </a:lnTo>
                  <a:lnTo>
                    <a:pt x="3992" y="6746"/>
                  </a:lnTo>
                  <a:lnTo>
                    <a:pt x="3992" y="6746"/>
                  </a:lnTo>
                  <a:lnTo>
                    <a:pt x="3992" y="7022"/>
                  </a:lnTo>
                  <a:lnTo>
                    <a:pt x="3992" y="7022"/>
                  </a:lnTo>
                  <a:lnTo>
                    <a:pt x="3992" y="7166"/>
                  </a:lnTo>
                  <a:lnTo>
                    <a:pt x="3992" y="7166"/>
                  </a:lnTo>
                  <a:lnTo>
                    <a:pt x="3992" y="7442"/>
                  </a:lnTo>
                  <a:lnTo>
                    <a:pt x="3992" y="7442"/>
                  </a:lnTo>
                  <a:lnTo>
                    <a:pt x="3992" y="7597"/>
                  </a:lnTo>
                  <a:lnTo>
                    <a:pt x="3992" y="7597"/>
                  </a:lnTo>
                  <a:lnTo>
                    <a:pt x="3992" y="7807"/>
                  </a:lnTo>
                  <a:lnTo>
                    <a:pt x="3561" y="7807"/>
                  </a:lnTo>
                  <a:lnTo>
                    <a:pt x="3561" y="3185"/>
                  </a:lnTo>
                  <a:lnTo>
                    <a:pt x="2986" y="3185"/>
                  </a:lnTo>
                  <a:lnTo>
                    <a:pt x="2986" y="863"/>
                  </a:lnTo>
                  <a:lnTo>
                    <a:pt x="2455" y="863"/>
                  </a:lnTo>
                  <a:lnTo>
                    <a:pt x="2455" y="0"/>
                  </a:lnTo>
                  <a:lnTo>
                    <a:pt x="1615" y="0"/>
                  </a:lnTo>
                  <a:lnTo>
                    <a:pt x="1615" y="863"/>
                  </a:lnTo>
                  <a:lnTo>
                    <a:pt x="1084" y="863"/>
                  </a:lnTo>
                  <a:lnTo>
                    <a:pt x="1084" y="3185"/>
                  </a:lnTo>
                  <a:lnTo>
                    <a:pt x="509" y="3185"/>
                  </a:lnTo>
                  <a:lnTo>
                    <a:pt x="509" y="3296"/>
                  </a:lnTo>
                  <a:lnTo>
                    <a:pt x="354" y="3296"/>
                  </a:lnTo>
                  <a:lnTo>
                    <a:pt x="354" y="3439"/>
                  </a:lnTo>
                  <a:lnTo>
                    <a:pt x="509" y="3439"/>
                  </a:lnTo>
                  <a:lnTo>
                    <a:pt x="509" y="3649"/>
                  </a:lnTo>
                  <a:lnTo>
                    <a:pt x="354" y="3649"/>
                  </a:lnTo>
                  <a:lnTo>
                    <a:pt x="354" y="3793"/>
                  </a:lnTo>
                  <a:lnTo>
                    <a:pt x="509" y="3793"/>
                  </a:lnTo>
                  <a:lnTo>
                    <a:pt x="509" y="4014"/>
                  </a:lnTo>
                  <a:lnTo>
                    <a:pt x="354" y="4014"/>
                  </a:lnTo>
                  <a:lnTo>
                    <a:pt x="354" y="4147"/>
                  </a:lnTo>
                  <a:lnTo>
                    <a:pt x="509" y="4147"/>
                  </a:lnTo>
                  <a:lnTo>
                    <a:pt x="509" y="4368"/>
                  </a:lnTo>
                  <a:lnTo>
                    <a:pt x="354" y="4368"/>
                  </a:lnTo>
                  <a:lnTo>
                    <a:pt x="354" y="4501"/>
                  </a:lnTo>
                  <a:lnTo>
                    <a:pt x="509" y="4501"/>
                  </a:lnTo>
                  <a:lnTo>
                    <a:pt x="509" y="4711"/>
                  </a:lnTo>
                  <a:lnTo>
                    <a:pt x="354" y="4711"/>
                  </a:lnTo>
                  <a:lnTo>
                    <a:pt x="354" y="4855"/>
                  </a:lnTo>
                  <a:lnTo>
                    <a:pt x="509" y="4855"/>
                  </a:lnTo>
                  <a:lnTo>
                    <a:pt x="509" y="5065"/>
                  </a:lnTo>
                  <a:lnTo>
                    <a:pt x="354" y="5065"/>
                  </a:lnTo>
                  <a:lnTo>
                    <a:pt x="354" y="5198"/>
                  </a:lnTo>
                  <a:lnTo>
                    <a:pt x="509" y="5198"/>
                  </a:lnTo>
                  <a:lnTo>
                    <a:pt x="509" y="5419"/>
                  </a:lnTo>
                  <a:lnTo>
                    <a:pt x="354" y="5419"/>
                  </a:lnTo>
                  <a:lnTo>
                    <a:pt x="354" y="5562"/>
                  </a:lnTo>
                  <a:lnTo>
                    <a:pt x="509" y="5562"/>
                  </a:lnTo>
                  <a:lnTo>
                    <a:pt x="509" y="5795"/>
                  </a:lnTo>
                  <a:lnTo>
                    <a:pt x="354" y="5795"/>
                  </a:lnTo>
                  <a:lnTo>
                    <a:pt x="354" y="5938"/>
                  </a:lnTo>
                  <a:lnTo>
                    <a:pt x="509" y="5938"/>
                  </a:lnTo>
                  <a:lnTo>
                    <a:pt x="509" y="6148"/>
                  </a:lnTo>
                  <a:lnTo>
                    <a:pt x="354" y="6148"/>
                  </a:lnTo>
                  <a:lnTo>
                    <a:pt x="354" y="6281"/>
                  </a:lnTo>
                  <a:lnTo>
                    <a:pt x="509" y="6281"/>
                  </a:lnTo>
                  <a:lnTo>
                    <a:pt x="509" y="6502"/>
                  </a:lnTo>
                  <a:lnTo>
                    <a:pt x="354" y="6502"/>
                  </a:lnTo>
                  <a:lnTo>
                    <a:pt x="354" y="6635"/>
                  </a:lnTo>
                  <a:lnTo>
                    <a:pt x="509" y="6635"/>
                  </a:lnTo>
                  <a:lnTo>
                    <a:pt x="509" y="6845"/>
                  </a:lnTo>
                  <a:lnTo>
                    <a:pt x="354" y="6845"/>
                  </a:lnTo>
                  <a:lnTo>
                    <a:pt x="354" y="6989"/>
                  </a:lnTo>
                  <a:lnTo>
                    <a:pt x="509" y="6989"/>
                  </a:lnTo>
                  <a:lnTo>
                    <a:pt x="509" y="7199"/>
                  </a:lnTo>
                  <a:lnTo>
                    <a:pt x="354" y="7199"/>
                  </a:lnTo>
                  <a:lnTo>
                    <a:pt x="354" y="7343"/>
                  </a:lnTo>
                  <a:lnTo>
                    <a:pt x="509" y="7343"/>
                  </a:lnTo>
                  <a:lnTo>
                    <a:pt x="509" y="7409"/>
                  </a:lnTo>
                  <a:lnTo>
                    <a:pt x="0" y="7409"/>
                  </a:lnTo>
                  <a:lnTo>
                    <a:pt x="0" y="10262"/>
                  </a:lnTo>
                  <a:lnTo>
                    <a:pt x="7940" y="102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9061672" y="1366006"/>
              <a:ext cx="942526" cy="1075265"/>
            </a:xfrm>
            <a:custGeom>
              <a:rect b="b" l="l" r="r" t="t"/>
              <a:pathLst>
                <a:path extrusionOk="0" h="10484" w="9190">
                  <a:moveTo>
                    <a:pt x="0" y="10118"/>
                  </a:moveTo>
                  <a:lnTo>
                    <a:pt x="0" y="9289"/>
                  </a:lnTo>
                  <a:cubicBezTo>
                    <a:pt x="0" y="9156"/>
                    <a:pt x="78" y="9046"/>
                    <a:pt x="177" y="9046"/>
                  </a:cubicBezTo>
                  <a:cubicBezTo>
                    <a:pt x="277" y="9046"/>
                    <a:pt x="354" y="8935"/>
                    <a:pt x="354" y="8802"/>
                  </a:cubicBezTo>
                  <a:lnTo>
                    <a:pt x="354" y="8614"/>
                  </a:lnTo>
                  <a:cubicBezTo>
                    <a:pt x="354" y="8482"/>
                    <a:pt x="431" y="8371"/>
                    <a:pt x="531" y="8371"/>
                  </a:cubicBezTo>
                  <a:lnTo>
                    <a:pt x="852" y="8371"/>
                  </a:lnTo>
                  <a:lnTo>
                    <a:pt x="852" y="8227"/>
                  </a:lnTo>
                  <a:lnTo>
                    <a:pt x="1062" y="8227"/>
                  </a:lnTo>
                  <a:cubicBezTo>
                    <a:pt x="1084" y="8205"/>
                    <a:pt x="1117" y="8194"/>
                    <a:pt x="1139" y="8194"/>
                  </a:cubicBezTo>
                  <a:lnTo>
                    <a:pt x="1139" y="8084"/>
                  </a:lnTo>
                  <a:lnTo>
                    <a:pt x="1017" y="8084"/>
                  </a:lnTo>
                  <a:lnTo>
                    <a:pt x="1017" y="7697"/>
                  </a:lnTo>
                  <a:lnTo>
                    <a:pt x="1139" y="7697"/>
                  </a:lnTo>
                  <a:lnTo>
                    <a:pt x="1139" y="7553"/>
                  </a:lnTo>
                  <a:lnTo>
                    <a:pt x="852" y="7553"/>
                  </a:lnTo>
                  <a:lnTo>
                    <a:pt x="852" y="7365"/>
                  </a:lnTo>
                  <a:lnTo>
                    <a:pt x="1139" y="7365"/>
                  </a:lnTo>
                  <a:lnTo>
                    <a:pt x="1139" y="7221"/>
                  </a:lnTo>
                  <a:lnTo>
                    <a:pt x="1017" y="7221"/>
                  </a:lnTo>
                  <a:lnTo>
                    <a:pt x="1017" y="6823"/>
                  </a:lnTo>
                  <a:lnTo>
                    <a:pt x="1139" y="6823"/>
                  </a:lnTo>
                  <a:lnTo>
                    <a:pt x="1139" y="6690"/>
                  </a:lnTo>
                  <a:lnTo>
                    <a:pt x="852" y="6690"/>
                  </a:lnTo>
                  <a:lnTo>
                    <a:pt x="852" y="6491"/>
                  </a:lnTo>
                  <a:lnTo>
                    <a:pt x="1139" y="6491"/>
                  </a:lnTo>
                  <a:lnTo>
                    <a:pt x="1139" y="6359"/>
                  </a:lnTo>
                  <a:lnTo>
                    <a:pt x="1017" y="6359"/>
                  </a:lnTo>
                  <a:lnTo>
                    <a:pt x="1017" y="5960"/>
                  </a:lnTo>
                  <a:lnTo>
                    <a:pt x="1139" y="5960"/>
                  </a:lnTo>
                  <a:lnTo>
                    <a:pt x="1139" y="5828"/>
                  </a:lnTo>
                  <a:lnTo>
                    <a:pt x="852" y="5828"/>
                  </a:lnTo>
                  <a:lnTo>
                    <a:pt x="852" y="5629"/>
                  </a:lnTo>
                  <a:lnTo>
                    <a:pt x="1139" y="5629"/>
                  </a:lnTo>
                  <a:lnTo>
                    <a:pt x="1139" y="5485"/>
                  </a:lnTo>
                  <a:lnTo>
                    <a:pt x="1017" y="5485"/>
                  </a:lnTo>
                  <a:lnTo>
                    <a:pt x="1017" y="5098"/>
                  </a:lnTo>
                  <a:lnTo>
                    <a:pt x="1139" y="5098"/>
                  </a:lnTo>
                  <a:lnTo>
                    <a:pt x="1139" y="4954"/>
                  </a:lnTo>
                  <a:lnTo>
                    <a:pt x="852" y="4954"/>
                  </a:lnTo>
                  <a:lnTo>
                    <a:pt x="852" y="4755"/>
                  </a:lnTo>
                  <a:lnTo>
                    <a:pt x="1139" y="4755"/>
                  </a:lnTo>
                  <a:lnTo>
                    <a:pt x="1139" y="4623"/>
                  </a:lnTo>
                  <a:lnTo>
                    <a:pt x="1017" y="4623"/>
                  </a:lnTo>
                  <a:lnTo>
                    <a:pt x="1017" y="4236"/>
                  </a:lnTo>
                  <a:lnTo>
                    <a:pt x="1139" y="4236"/>
                  </a:lnTo>
                  <a:lnTo>
                    <a:pt x="1139" y="4092"/>
                  </a:lnTo>
                  <a:lnTo>
                    <a:pt x="852" y="4092"/>
                  </a:lnTo>
                  <a:lnTo>
                    <a:pt x="852" y="3893"/>
                  </a:lnTo>
                  <a:lnTo>
                    <a:pt x="1139" y="3893"/>
                  </a:lnTo>
                  <a:lnTo>
                    <a:pt x="1139" y="3362"/>
                  </a:lnTo>
                  <a:lnTo>
                    <a:pt x="1692" y="3362"/>
                  </a:lnTo>
                  <a:lnTo>
                    <a:pt x="1692" y="2654"/>
                  </a:lnTo>
                  <a:lnTo>
                    <a:pt x="2090" y="2654"/>
                  </a:lnTo>
                  <a:lnTo>
                    <a:pt x="2090" y="1792"/>
                  </a:lnTo>
                  <a:lnTo>
                    <a:pt x="3152" y="1792"/>
                  </a:lnTo>
                  <a:lnTo>
                    <a:pt x="3152" y="2654"/>
                  </a:lnTo>
                  <a:lnTo>
                    <a:pt x="3539" y="2654"/>
                  </a:lnTo>
                  <a:lnTo>
                    <a:pt x="3539" y="3362"/>
                  </a:lnTo>
                  <a:lnTo>
                    <a:pt x="4092" y="3362"/>
                  </a:lnTo>
                  <a:lnTo>
                    <a:pt x="4092" y="4236"/>
                  </a:lnTo>
                  <a:cubicBezTo>
                    <a:pt x="4766" y="4258"/>
                    <a:pt x="5253" y="4302"/>
                    <a:pt x="5253" y="4368"/>
                  </a:cubicBezTo>
                  <a:lnTo>
                    <a:pt x="5253" y="4589"/>
                  </a:lnTo>
                  <a:lnTo>
                    <a:pt x="5253" y="4589"/>
                  </a:lnTo>
                  <a:lnTo>
                    <a:pt x="5253" y="4744"/>
                  </a:lnTo>
                  <a:lnTo>
                    <a:pt x="5253" y="4744"/>
                  </a:lnTo>
                  <a:lnTo>
                    <a:pt x="5253" y="5021"/>
                  </a:lnTo>
                  <a:lnTo>
                    <a:pt x="5253" y="5021"/>
                  </a:lnTo>
                  <a:lnTo>
                    <a:pt x="5253" y="5175"/>
                  </a:lnTo>
                  <a:lnTo>
                    <a:pt x="5253" y="5175"/>
                  </a:lnTo>
                  <a:lnTo>
                    <a:pt x="5253" y="5452"/>
                  </a:lnTo>
                  <a:lnTo>
                    <a:pt x="5253" y="5452"/>
                  </a:lnTo>
                  <a:lnTo>
                    <a:pt x="5253" y="5596"/>
                  </a:lnTo>
                  <a:lnTo>
                    <a:pt x="5253" y="5596"/>
                  </a:lnTo>
                  <a:lnTo>
                    <a:pt x="5253" y="5872"/>
                  </a:lnTo>
                  <a:lnTo>
                    <a:pt x="5253" y="5872"/>
                  </a:lnTo>
                  <a:lnTo>
                    <a:pt x="5253" y="6027"/>
                  </a:lnTo>
                  <a:lnTo>
                    <a:pt x="5253" y="6038"/>
                  </a:lnTo>
                  <a:lnTo>
                    <a:pt x="5253" y="6314"/>
                  </a:lnTo>
                  <a:lnTo>
                    <a:pt x="5253" y="6458"/>
                  </a:lnTo>
                  <a:lnTo>
                    <a:pt x="5253" y="6458"/>
                  </a:lnTo>
                  <a:lnTo>
                    <a:pt x="5253" y="6735"/>
                  </a:lnTo>
                  <a:lnTo>
                    <a:pt x="5253" y="6735"/>
                  </a:lnTo>
                  <a:lnTo>
                    <a:pt x="5253" y="6889"/>
                  </a:lnTo>
                  <a:lnTo>
                    <a:pt x="5253" y="6889"/>
                  </a:lnTo>
                  <a:lnTo>
                    <a:pt x="5253" y="7166"/>
                  </a:lnTo>
                  <a:lnTo>
                    <a:pt x="5253" y="7166"/>
                  </a:lnTo>
                  <a:lnTo>
                    <a:pt x="5253" y="7309"/>
                  </a:lnTo>
                  <a:lnTo>
                    <a:pt x="5253" y="7321"/>
                  </a:lnTo>
                  <a:lnTo>
                    <a:pt x="5253" y="7597"/>
                  </a:lnTo>
                  <a:lnTo>
                    <a:pt x="5253" y="7597"/>
                  </a:lnTo>
                  <a:lnTo>
                    <a:pt x="5253" y="7741"/>
                  </a:lnTo>
                  <a:lnTo>
                    <a:pt x="5253" y="7741"/>
                  </a:lnTo>
                  <a:lnTo>
                    <a:pt x="5253" y="7962"/>
                  </a:lnTo>
                  <a:lnTo>
                    <a:pt x="5684" y="7962"/>
                  </a:lnTo>
                  <a:lnTo>
                    <a:pt x="5684" y="3251"/>
                  </a:lnTo>
                  <a:lnTo>
                    <a:pt x="6248" y="3251"/>
                  </a:lnTo>
                  <a:lnTo>
                    <a:pt x="6248" y="874"/>
                  </a:lnTo>
                  <a:lnTo>
                    <a:pt x="6767" y="874"/>
                  </a:lnTo>
                  <a:lnTo>
                    <a:pt x="6767" y="0"/>
                  </a:lnTo>
                  <a:lnTo>
                    <a:pt x="7597" y="0"/>
                  </a:lnTo>
                  <a:lnTo>
                    <a:pt x="7597" y="874"/>
                  </a:lnTo>
                  <a:lnTo>
                    <a:pt x="8128" y="874"/>
                  </a:lnTo>
                  <a:lnTo>
                    <a:pt x="8128" y="3251"/>
                  </a:lnTo>
                  <a:lnTo>
                    <a:pt x="8691" y="3251"/>
                  </a:lnTo>
                  <a:lnTo>
                    <a:pt x="8691" y="3373"/>
                  </a:lnTo>
                  <a:lnTo>
                    <a:pt x="8835" y="3373"/>
                  </a:lnTo>
                  <a:lnTo>
                    <a:pt x="8835" y="3517"/>
                  </a:lnTo>
                  <a:lnTo>
                    <a:pt x="8691" y="3517"/>
                  </a:lnTo>
                  <a:lnTo>
                    <a:pt x="8691" y="3727"/>
                  </a:lnTo>
                  <a:lnTo>
                    <a:pt x="8835" y="3727"/>
                  </a:lnTo>
                  <a:lnTo>
                    <a:pt x="8835" y="3882"/>
                  </a:lnTo>
                  <a:lnTo>
                    <a:pt x="8691" y="3882"/>
                  </a:lnTo>
                  <a:lnTo>
                    <a:pt x="8691" y="4092"/>
                  </a:lnTo>
                  <a:lnTo>
                    <a:pt x="8835" y="4092"/>
                  </a:lnTo>
                  <a:lnTo>
                    <a:pt x="8835" y="4247"/>
                  </a:lnTo>
                  <a:lnTo>
                    <a:pt x="8691" y="4247"/>
                  </a:lnTo>
                  <a:lnTo>
                    <a:pt x="8691" y="4457"/>
                  </a:lnTo>
                  <a:lnTo>
                    <a:pt x="8835" y="4457"/>
                  </a:lnTo>
                  <a:lnTo>
                    <a:pt x="8835" y="4611"/>
                  </a:lnTo>
                  <a:lnTo>
                    <a:pt x="8691" y="4611"/>
                  </a:lnTo>
                  <a:lnTo>
                    <a:pt x="8691" y="4822"/>
                  </a:lnTo>
                  <a:lnTo>
                    <a:pt x="8835" y="4822"/>
                  </a:lnTo>
                  <a:lnTo>
                    <a:pt x="8835" y="4976"/>
                  </a:lnTo>
                  <a:lnTo>
                    <a:pt x="8691" y="4976"/>
                  </a:lnTo>
                  <a:lnTo>
                    <a:pt x="8691" y="5186"/>
                  </a:lnTo>
                  <a:lnTo>
                    <a:pt x="8835" y="5186"/>
                  </a:lnTo>
                  <a:lnTo>
                    <a:pt x="8835" y="5341"/>
                  </a:lnTo>
                  <a:lnTo>
                    <a:pt x="8691" y="5341"/>
                  </a:lnTo>
                  <a:lnTo>
                    <a:pt x="8691" y="5551"/>
                  </a:lnTo>
                  <a:lnTo>
                    <a:pt x="8835" y="5551"/>
                  </a:lnTo>
                  <a:lnTo>
                    <a:pt x="8835" y="5706"/>
                  </a:lnTo>
                  <a:lnTo>
                    <a:pt x="8691" y="5706"/>
                  </a:lnTo>
                  <a:lnTo>
                    <a:pt x="8691" y="5916"/>
                  </a:lnTo>
                  <a:lnTo>
                    <a:pt x="8835" y="5916"/>
                  </a:lnTo>
                  <a:lnTo>
                    <a:pt x="8835" y="6060"/>
                  </a:lnTo>
                  <a:lnTo>
                    <a:pt x="8691" y="6060"/>
                  </a:lnTo>
                  <a:lnTo>
                    <a:pt x="8691" y="6281"/>
                  </a:lnTo>
                  <a:lnTo>
                    <a:pt x="8835" y="6281"/>
                  </a:lnTo>
                  <a:lnTo>
                    <a:pt x="8835" y="6425"/>
                  </a:lnTo>
                  <a:lnTo>
                    <a:pt x="8691" y="6425"/>
                  </a:lnTo>
                  <a:lnTo>
                    <a:pt x="8691" y="6646"/>
                  </a:lnTo>
                  <a:lnTo>
                    <a:pt x="8835" y="6646"/>
                  </a:lnTo>
                  <a:lnTo>
                    <a:pt x="8835" y="6801"/>
                  </a:lnTo>
                  <a:lnTo>
                    <a:pt x="8691" y="6801"/>
                  </a:lnTo>
                  <a:lnTo>
                    <a:pt x="8691" y="7011"/>
                  </a:lnTo>
                  <a:lnTo>
                    <a:pt x="8835" y="7011"/>
                  </a:lnTo>
                  <a:lnTo>
                    <a:pt x="8835" y="7166"/>
                  </a:lnTo>
                  <a:lnTo>
                    <a:pt x="8691" y="7166"/>
                  </a:lnTo>
                  <a:lnTo>
                    <a:pt x="8691" y="7376"/>
                  </a:lnTo>
                  <a:lnTo>
                    <a:pt x="8835" y="7376"/>
                  </a:lnTo>
                  <a:lnTo>
                    <a:pt x="8835" y="7531"/>
                  </a:lnTo>
                  <a:lnTo>
                    <a:pt x="8691" y="7531"/>
                  </a:lnTo>
                  <a:lnTo>
                    <a:pt x="8691" y="7608"/>
                  </a:lnTo>
                  <a:lnTo>
                    <a:pt x="9189" y="7608"/>
                  </a:lnTo>
                  <a:lnTo>
                    <a:pt x="9189" y="10483"/>
                  </a:lnTo>
                  <a:lnTo>
                    <a:pt x="266" y="10483"/>
                  </a:lnTo>
                  <a:cubicBezTo>
                    <a:pt x="122" y="10483"/>
                    <a:pt x="0" y="10317"/>
                    <a:pt x="0" y="10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8079088" y="1218625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33" y="3870"/>
                  </a:moveTo>
                  <a:lnTo>
                    <a:pt x="8957" y="3870"/>
                  </a:lnTo>
                  <a:lnTo>
                    <a:pt x="8957" y="3063"/>
                  </a:lnTo>
                  <a:lnTo>
                    <a:pt x="8482" y="3063"/>
                  </a:lnTo>
                  <a:lnTo>
                    <a:pt x="8482" y="2079"/>
                  </a:lnTo>
                  <a:lnTo>
                    <a:pt x="7232" y="2079"/>
                  </a:lnTo>
                  <a:lnTo>
                    <a:pt x="7232" y="3063"/>
                  </a:lnTo>
                  <a:lnTo>
                    <a:pt x="6757" y="3063"/>
                  </a:lnTo>
                  <a:lnTo>
                    <a:pt x="6757" y="3870"/>
                  </a:lnTo>
                  <a:lnTo>
                    <a:pt x="6093" y="3870"/>
                  </a:lnTo>
                  <a:lnTo>
                    <a:pt x="6093" y="4876"/>
                  </a:lnTo>
                  <a:cubicBezTo>
                    <a:pt x="5286" y="4898"/>
                    <a:pt x="4711" y="4954"/>
                    <a:pt x="4711" y="5031"/>
                  </a:cubicBezTo>
                  <a:lnTo>
                    <a:pt x="4711" y="5285"/>
                  </a:lnTo>
                  <a:lnTo>
                    <a:pt x="4711" y="5274"/>
                  </a:lnTo>
                  <a:lnTo>
                    <a:pt x="4711" y="5451"/>
                  </a:lnTo>
                  <a:lnTo>
                    <a:pt x="4711" y="5462"/>
                  </a:lnTo>
                  <a:lnTo>
                    <a:pt x="4711" y="5783"/>
                  </a:lnTo>
                  <a:lnTo>
                    <a:pt x="4711" y="5783"/>
                  </a:lnTo>
                  <a:lnTo>
                    <a:pt x="4711" y="5949"/>
                  </a:lnTo>
                  <a:lnTo>
                    <a:pt x="4711" y="5949"/>
                  </a:lnTo>
                  <a:lnTo>
                    <a:pt x="4711" y="6270"/>
                  </a:lnTo>
                  <a:lnTo>
                    <a:pt x="4711" y="6270"/>
                  </a:lnTo>
                  <a:lnTo>
                    <a:pt x="4711" y="6447"/>
                  </a:lnTo>
                  <a:lnTo>
                    <a:pt x="4711" y="6458"/>
                  </a:lnTo>
                  <a:lnTo>
                    <a:pt x="4711" y="6778"/>
                  </a:lnTo>
                  <a:cubicBezTo>
                    <a:pt x="4711" y="6767"/>
                    <a:pt x="4711" y="6767"/>
                    <a:pt x="4711" y="6767"/>
                  </a:cubicBezTo>
                  <a:lnTo>
                    <a:pt x="4711" y="6944"/>
                  </a:lnTo>
                  <a:cubicBezTo>
                    <a:pt x="4711" y="6944"/>
                    <a:pt x="4711" y="6944"/>
                    <a:pt x="4711" y="6944"/>
                  </a:cubicBezTo>
                  <a:lnTo>
                    <a:pt x="4711" y="7265"/>
                  </a:lnTo>
                  <a:lnTo>
                    <a:pt x="4711" y="7265"/>
                  </a:lnTo>
                  <a:lnTo>
                    <a:pt x="4711" y="7442"/>
                  </a:lnTo>
                  <a:cubicBezTo>
                    <a:pt x="4711" y="7442"/>
                    <a:pt x="4711" y="7442"/>
                    <a:pt x="4711" y="7442"/>
                  </a:cubicBezTo>
                  <a:lnTo>
                    <a:pt x="4711" y="7773"/>
                  </a:lnTo>
                  <a:lnTo>
                    <a:pt x="4711" y="7773"/>
                  </a:lnTo>
                  <a:lnTo>
                    <a:pt x="4711" y="7939"/>
                  </a:lnTo>
                  <a:lnTo>
                    <a:pt x="4711" y="7939"/>
                  </a:lnTo>
                  <a:lnTo>
                    <a:pt x="4711" y="8260"/>
                  </a:lnTo>
                  <a:lnTo>
                    <a:pt x="4711" y="8260"/>
                  </a:lnTo>
                  <a:lnTo>
                    <a:pt x="4711" y="8437"/>
                  </a:lnTo>
                  <a:lnTo>
                    <a:pt x="4711" y="8758"/>
                  </a:lnTo>
                  <a:lnTo>
                    <a:pt x="4711" y="8923"/>
                  </a:lnTo>
                  <a:lnTo>
                    <a:pt x="4711" y="8934"/>
                  </a:lnTo>
                  <a:lnTo>
                    <a:pt x="4711" y="9189"/>
                  </a:lnTo>
                  <a:lnTo>
                    <a:pt x="4192" y="9189"/>
                  </a:lnTo>
                  <a:lnTo>
                    <a:pt x="4192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3" y="0"/>
                  </a:lnTo>
                  <a:lnTo>
                    <a:pt x="1903" y="1006"/>
                  </a:lnTo>
                  <a:lnTo>
                    <a:pt x="1283" y="1006"/>
                  </a:lnTo>
                  <a:lnTo>
                    <a:pt x="1283" y="3749"/>
                  </a:lnTo>
                  <a:lnTo>
                    <a:pt x="609" y="3749"/>
                  </a:lnTo>
                  <a:lnTo>
                    <a:pt x="609" y="3881"/>
                  </a:lnTo>
                  <a:lnTo>
                    <a:pt x="432" y="3881"/>
                  </a:lnTo>
                  <a:lnTo>
                    <a:pt x="432" y="4058"/>
                  </a:lnTo>
                  <a:lnTo>
                    <a:pt x="609" y="4058"/>
                  </a:lnTo>
                  <a:lnTo>
                    <a:pt x="609" y="4301"/>
                  </a:lnTo>
                  <a:lnTo>
                    <a:pt x="432" y="4301"/>
                  </a:lnTo>
                  <a:lnTo>
                    <a:pt x="432" y="4467"/>
                  </a:lnTo>
                  <a:lnTo>
                    <a:pt x="609" y="4467"/>
                  </a:lnTo>
                  <a:lnTo>
                    <a:pt x="609" y="4722"/>
                  </a:lnTo>
                  <a:lnTo>
                    <a:pt x="432" y="4722"/>
                  </a:lnTo>
                  <a:lnTo>
                    <a:pt x="432" y="4887"/>
                  </a:lnTo>
                  <a:lnTo>
                    <a:pt x="609" y="4887"/>
                  </a:lnTo>
                  <a:lnTo>
                    <a:pt x="609" y="5142"/>
                  </a:lnTo>
                  <a:lnTo>
                    <a:pt x="432" y="5142"/>
                  </a:lnTo>
                  <a:lnTo>
                    <a:pt x="432" y="5308"/>
                  </a:lnTo>
                  <a:lnTo>
                    <a:pt x="609" y="5308"/>
                  </a:lnTo>
                  <a:lnTo>
                    <a:pt x="609" y="5562"/>
                  </a:lnTo>
                  <a:lnTo>
                    <a:pt x="432" y="5562"/>
                  </a:lnTo>
                  <a:lnTo>
                    <a:pt x="432" y="5728"/>
                  </a:lnTo>
                  <a:lnTo>
                    <a:pt x="609" y="5728"/>
                  </a:lnTo>
                  <a:lnTo>
                    <a:pt x="609" y="5982"/>
                  </a:lnTo>
                  <a:lnTo>
                    <a:pt x="432" y="5982"/>
                  </a:lnTo>
                  <a:lnTo>
                    <a:pt x="432" y="6148"/>
                  </a:lnTo>
                  <a:lnTo>
                    <a:pt x="609" y="6148"/>
                  </a:lnTo>
                  <a:lnTo>
                    <a:pt x="609" y="6402"/>
                  </a:lnTo>
                  <a:lnTo>
                    <a:pt x="432" y="6402"/>
                  </a:lnTo>
                  <a:lnTo>
                    <a:pt x="432" y="6568"/>
                  </a:lnTo>
                  <a:lnTo>
                    <a:pt x="609" y="6568"/>
                  </a:lnTo>
                  <a:lnTo>
                    <a:pt x="609" y="6822"/>
                  </a:lnTo>
                  <a:lnTo>
                    <a:pt x="432" y="6822"/>
                  </a:lnTo>
                  <a:lnTo>
                    <a:pt x="432" y="6988"/>
                  </a:lnTo>
                  <a:lnTo>
                    <a:pt x="609" y="6988"/>
                  </a:lnTo>
                  <a:lnTo>
                    <a:pt x="609" y="7243"/>
                  </a:lnTo>
                  <a:lnTo>
                    <a:pt x="432" y="7243"/>
                  </a:lnTo>
                  <a:lnTo>
                    <a:pt x="432" y="7409"/>
                  </a:lnTo>
                  <a:lnTo>
                    <a:pt x="609" y="7409"/>
                  </a:lnTo>
                  <a:lnTo>
                    <a:pt x="609" y="7652"/>
                  </a:lnTo>
                  <a:lnTo>
                    <a:pt x="432" y="7652"/>
                  </a:lnTo>
                  <a:lnTo>
                    <a:pt x="432" y="7829"/>
                  </a:lnTo>
                  <a:lnTo>
                    <a:pt x="609" y="7829"/>
                  </a:lnTo>
                  <a:lnTo>
                    <a:pt x="609" y="8072"/>
                  </a:lnTo>
                  <a:lnTo>
                    <a:pt x="432" y="8072"/>
                  </a:lnTo>
                  <a:lnTo>
                    <a:pt x="432" y="8238"/>
                  </a:lnTo>
                  <a:lnTo>
                    <a:pt x="609" y="8238"/>
                  </a:lnTo>
                  <a:lnTo>
                    <a:pt x="609" y="8492"/>
                  </a:lnTo>
                  <a:lnTo>
                    <a:pt x="432" y="8492"/>
                  </a:lnTo>
                  <a:lnTo>
                    <a:pt x="432" y="8658"/>
                  </a:lnTo>
                  <a:lnTo>
                    <a:pt x="609" y="8658"/>
                  </a:lnTo>
                  <a:lnTo>
                    <a:pt x="609" y="8746"/>
                  </a:lnTo>
                  <a:lnTo>
                    <a:pt x="1" y="8746"/>
                  </a:lnTo>
                  <a:lnTo>
                    <a:pt x="1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1048172" y="1218625"/>
              <a:ext cx="958423" cy="1237314"/>
            </a:xfrm>
            <a:custGeom>
              <a:rect b="b" l="l" r="r" t="t"/>
              <a:pathLst>
                <a:path extrusionOk="0" h="12064" w="9345">
                  <a:moveTo>
                    <a:pt x="9344" y="3870"/>
                  </a:moveTo>
                  <a:lnTo>
                    <a:pt x="8968" y="3870"/>
                  </a:lnTo>
                  <a:lnTo>
                    <a:pt x="8968" y="3063"/>
                  </a:lnTo>
                  <a:lnTo>
                    <a:pt x="8493" y="3063"/>
                  </a:lnTo>
                  <a:lnTo>
                    <a:pt x="8493" y="2079"/>
                  </a:lnTo>
                  <a:lnTo>
                    <a:pt x="7243" y="2079"/>
                  </a:lnTo>
                  <a:lnTo>
                    <a:pt x="7243" y="3063"/>
                  </a:lnTo>
                  <a:lnTo>
                    <a:pt x="6768" y="3063"/>
                  </a:lnTo>
                  <a:lnTo>
                    <a:pt x="6768" y="3870"/>
                  </a:lnTo>
                  <a:lnTo>
                    <a:pt x="6104" y="3870"/>
                  </a:lnTo>
                  <a:lnTo>
                    <a:pt x="6104" y="4876"/>
                  </a:lnTo>
                  <a:cubicBezTo>
                    <a:pt x="5297" y="4898"/>
                    <a:pt x="4722" y="4954"/>
                    <a:pt x="4722" y="5031"/>
                  </a:cubicBezTo>
                  <a:lnTo>
                    <a:pt x="4722" y="5285"/>
                  </a:lnTo>
                  <a:lnTo>
                    <a:pt x="4722" y="5274"/>
                  </a:lnTo>
                  <a:lnTo>
                    <a:pt x="4722" y="5451"/>
                  </a:lnTo>
                  <a:cubicBezTo>
                    <a:pt x="4722" y="5451"/>
                    <a:pt x="4722" y="5451"/>
                    <a:pt x="4722" y="5462"/>
                  </a:cubicBezTo>
                  <a:lnTo>
                    <a:pt x="4722" y="5783"/>
                  </a:lnTo>
                  <a:lnTo>
                    <a:pt x="4722" y="5949"/>
                  </a:lnTo>
                  <a:lnTo>
                    <a:pt x="4722" y="5949"/>
                  </a:lnTo>
                  <a:lnTo>
                    <a:pt x="4722" y="6270"/>
                  </a:lnTo>
                  <a:lnTo>
                    <a:pt x="4722" y="6270"/>
                  </a:lnTo>
                  <a:lnTo>
                    <a:pt x="4722" y="6447"/>
                  </a:lnTo>
                  <a:cubicBezTo>
                    <a:pt x="4722" y="6447"/>
                    <a:pt x="4722" y="6447"/>
                    <a:pt x="4722" y="6458"/>
                  </a:cubicBezTo>
                  <a:lnTo>
                    <a:pt x="4722" y="6778"/>
                  </a:lnTo>
                  <a:cubicBezTo>
                    <a:pt x="4722" y="6767"/>
                    <a:pt x="4722" y="6767"/>
                    <a:pt x="4722" y="6767"/>
                  </a:cubicBezTo>
                  <a:lnTo>
                    <a:pt x="4722" y="6944"/>
                  </a:lnTo>
                  <a:cubicBezTo>
                    <a:pt x="4722" y="6944"/>
                    <a:pt x="4722" y="6944"/>
                    <a:pt x="4722" y="6944"/>
                  </a:cubicBezTo>
                  <a:lnTo>
                    <a:pt x="4722" y="7265"/>
                  </a:lnTo>
                  <a:lnTo>
                    <a:pt x="4722" y="7265"/>
                  </a:lnTo>
                  <a:lnTo>
                    <a:pt x="4722" y="7442"/>
                  </a:lnTo>
                  <a:cubicBezTo>
                    <a:pt x="4722" y="7442"/>
                    <a:pt x="4722" y="7442"/>
                    <a:pt x="4722" y="7442"/>
                  </a:cubicBezTo>
                  <a:lnTo>
                    <a:pt x="4722" y="7773"/>
                  </a:lnTo>
                  <a:lnTo>
                    <a:pt x="4722" y="7773"/>
                  </a:lnTo>
                  <a:lnTo>
                    <a:pt x="4722" y="7939"/>
                  </a:lnTo>
                  <a:lnTo>
                    <a:pt x="4722" y="7939"/>
                  </a:lnTo>
                  <a:lnTo>
                    <a:pt x="4722" y="8260"/>
                  </a:lnTo>
                  <a:lnTo>
                    <a:pt x="4722" y="8437"/>
                  </a:lnTo>
                  <a:lnTo>
                    <a:pt x="4722" y="8758"/>
                  </a:lnTo>
                  <a:lnTo>
                    <a:pt x="4722" y="8923"/>
                  </a:lnTo>
                  <a:cubicBezTo>
                    <a:pt x="4722" y="8934"/>
                    <a:pt x="4722" y="8934"/>
                    <a:pt x="4722" y="8934"/>
                  </a:cubicBezTo>
                  <a:lnTo>
                    <a:pt x="4722" y="9189"/>
                  </a:lnTo>
                  <a:lnTo>
                    <a:pt x="4191" y="9189"/>
                  </a:lnTo>
                  <a:lnTo>
                    <a:pt x="4191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2" y="0"/>
                  </a:lnTo>
                  <a:lnTo>
                    <a:pt x="1902" y="1006"/>
                  </a:lnTo>
                  <a:lnTo>
                    <a:pt x="1272" y="1006"/>
                  </a:lnTo>
                  <a:lnTo>
                    <a:pt x="1272" y="3749"/>
                  </a:lnTo>
                  <a:lnTo>
                    <a:pt x="598" y="3749"/>
                  </a:lnTo>
                  <a:lnTo>
                    <a:pt x="598" y="3881"/>
                  </a:lnTo>
                  <a:lnTo>
                    <a:pt x="421" y="3881"/>
                  </a:lnTo>
                  <a:lnTo>
                    <a:pt x="421" y="4058"/>
                  </a:lnTo>
                  <a:lnTo>
                    <a:pt x="598" y="4058"/>
                  </a:lnTo>
                  <a:lnTo>
                    <a:pt x="598" y="4301"/>
                  </a:lnTo>
                  <a:lnTo>
                    <a:pt x="421" y="4301"/>
                  </a:lnTo>
                  <a:lnTo>
                    <a:pt x="421" y="4467"/>
                  </a:lnTo>
                  <a:lnTo>
                    <a:pt x="598" y="4467"/>
                  </a:lnTo>
                  <a:lnTo>
                    <a:pt x="598" y="4722"/>
                  </a:lnTo>
                  <a:lnTo>
                    <a:pt x="421" y="4722"/>
                  </a:lnTo>
                  <a:lnTo>
                    <a:pt x="421" y="4887"/>
                  </a:lnTo>
                  <a:lnTo>
                    <a:pt x="598" y="4887"/>
                  </a:lnTo>
                  <a:lnTo>
                    <a:pt x="598" y="5142"/>
                  </a:lnTo>
                  <a:lnTo>
                    <a:pt x="421" y="5142"/>
                  </a:lnTo>
                  <a:lnTo>
                    <a:pt x="421" y="5308"/>
                  </a:lnTo>
                  <a:lnTo>
                    <a:pt x="598" y="5308"/>
                  </a:lnTo>
                  <a:lnTo>
                    <a:pt x="598" y="5562"/>
                  </a:lnTo>
                  <a:lnTo>
                    <a:pt x="421" y="5562"/>
                  </a:lnTo>
                  <a:lnTo>
                    <a:pt x="421" y="5728"/>
                  </a:lnTo>
                  <a:lnTo>
                    <a:pt x="598" y="5728"/>
                  </a:lnTo>
                  <a:lnTo>
                    <a:pt x="598" y="5982"/>
                  </a:lnTo>
                  <a:lnTo>
                    <a:pt x="421" y="5982"/>
                  </a:lnTo>
                  <a:lnTo>
                    <a:pt x="421" y="6148"/>
                  </a:lnTo>
                  <a:lnTo>
                    <a:pt x="598" y="6148"/>
                  </a:lnTo>
                  <a:lnTo>
                    <a:pt x="598" y="6402"/>
                  </a:lnTo>
                  <a:lnTo>
                    <a:pt x="421" y="6402"/>
                  </a:lnTo>
                  <a:lnTo>
                    <a:pt x="421" y="6568"/>
                  </a:lnTo>
                  <a:lnTo>
                    <a:pt x="598" y="6568"/>
                  </a:lnTo>
                  <a:lnTo>
                    <a:pt x="598" y="6822"/>
                  </a:lnTo>
                  <a:lnTo>
                    <a:pt x="421" y="6822"/>
                  </a:lnTo>
                  <a:lnTo>
                    <a:pt x="421" y="6988"/>
                  </a:lnTo>
                  <a:lnTo>
                    <a:pt x="598" y="6988"/>
                  </a:lnTo>
                  <a:lnTo>
                    <a:pt x="598" y="7243"/>
                  </a:lnTo>
                  <a:lnTo>
                    <a:pt x="421" y="7243"/>
                  </a:lnTo>
                  <a:lnTo>
                    <a:pt x="421" y="7409"/>
                  </a:lnTo>
                  <a:lnTo>
                    <a:pt x="598" y="7409"/>
                  </a:lnTo>
                  <a:lnTo>
                    <a:pt x="598" y="7652"/>
                  </a:lnTo>
                  <a:lnTo>
                    <a:pt x="421" y="7652"/>
                  </a:lnTo>
                  <a:lnTo>
                    <a:pt x="421" y="7829"/>
                  </a:lnTo>
                  <a:lnTo>
                    <a:pt x="598" y="7829"/>
                  </a:lnTo>
                  <a:lnTo>
                    <a:pt x="598" y="8072"/>
                  </a:lnTo>
                  <a:lnTo>
                    <a:pt x="421" y="8072"/>
                  </a:lnTo>
                  <a:lnTo>
                    <a:pt x="421" y="8238"/>
                  </a:lnTo>
                  <a:lnTo>
                    <a:pt x="598" y="8238"/>
                  </a:lnTo>
                  <a:lnTo>
                    <a:pt x="598" y="8492"/>
                  </a:lnTo>
                  <a:lnTo>
                    <a:pt x="421" y="8492"/>
                  </a:lnTo>
                  <a:lnTo>
                    <a:pt x="421" y="8658"/>
                  </a:lnTo>
                  <a:lnTo>
                    <a:pt x="598" y="8658"/>
                  </a:lnTo>
                  <a:lnTo>
                    <a:pt x="598" y="8746"/>
                  </a:lnTo>
                  <a:lnTo>
                    <a:pt x="0" y="8746"/>
                  </a:lnTo>
                  <a:lnTo>
                    <a:pt x="0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10314452" y="1312674"/>
              <a:ext cx="957295" cy="829115"/>
            </a:xfrm>
            <a:custGeom>
              <a:rect b="b" l="l" r="r" t="t"/>
              <a:pathLst>
                <a:path extrusionOk="0" h="8084" w="9334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56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59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42" y="885"/>
                  </a:lnTo>
                  <a:lnTo>
                    <a:pt x="7442" y="742"/>
                  </a:lnTo>
                  <a:lnTo>
                    <a:pt x="7442" y="454"/>
                  </a:lnTo>
                  <a:lnTo>
                    <a:pt x="7232" y="454"/>
                  </a:lnTo>
                  <a:lnTo>
                    <a:pt x="7232" y="1"/>
                  </a:lnTo>
                  <a:lnTo>
                    <a:pt x="6558" y="1"/>
                  </a:lnTo>
                  <a:lnTo>
                    <a:pt x="6558" y="454"/>
                  </a:lnTo>
                  <a:lnTo>
                    <a:pt x="6348" y="454"/>
                  </a:lnTo>
                  <a:lnTo>
                    <a:pt x="6348" y="885"/>
                  </a:lnTo>
                  <a:lnTo>
                    <a:pt x="5983" y="885"/>
                  </a:lnTo>
                  <a:lnTo>
                    <a:pt x="5983" y="1239"/>
                  </a:lnTo>
                  <a:lnTo>
                    <a:pt x="5983" y="1361"/>
                  </a:lnTo>
                  <a:lnTo>
                    <a:pt x="5607" y="1361"/>
                  </a:lnTo>
                  <a:lnTo>
                    <a:pt x="5607" y="3141"/>
                  </a:lnTo>
                  <a:lnTo>
                    <a:pt x="2456" y="3141"/>
                  </a:lnTo>
                  <a:lnTo>
                    <a:pt x="2456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96" y="885"/>
                  </a:lnTo>
                  <a:lnTo>
                    <a:pt x="996" y="797"/>
                  </a:lnTo>
                  <a:cubicBezTo>
                    <a:pt x="985" y="742"/>
                    <a:pt x="985" y="697"/>
                    <a:pt x="996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55" y="896"/>
                  </a:lnTo>
                  <a:lnTo>
                    <a:pt x="255" y="1250"/>
                  </a:lnTo>
                  <a:cubicBezTo>
                    <a:pt x="244" y="1283"/>
                    <a:pt x="244" y="1328"/>
                    <a:pt x="255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33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3710634" y="1312674"/>
              <a:ext cx="956167" cy="829115"/>
            </a:xfrm>
            <a:custGeom>
              <a:rect b="b" l="l" r="r" t="t"/>
              <a:pathLst>
                <a:path extrusionOk="0" h="8084" w="9323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67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70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31" y="885"/>
                  </a:lnTo>
                  <a:lnTo>
                    <a:pt x="7431" y="742"/>
                  </a:lnTo>
                  <a:lnTo>
                    <a:pt x="7431" y="454"/>
                  </a:lnTo>
                  <a:lnTo>
                    <a:pt x="7221" y="454"/>
                  </a:lnTo>
                  <a:lnTo>
                    <a:pt x="7221" y="1"/>
                  </a:lnTo>
                  <a:lnTo>
                    <a:pt x="6547" y="1"/>
                  </a:lnTo>
                  <a:lnTo>
                    <a:pt x="6547" y="454"/>
                  </a:lnTo>
                  <a:lnTo>
                    <a:pt x="6337" y="454"/>
                  </a:lnTo>
                  <a:lnTo>
                    <a:pt x="6337" y="885"/>
                  </a:lnTo>
                  <a:lnTo>
                    <a:pt x="5972" y="885"/>
                  </a:lnTo>
                  <a:lnTo>
                    <a:pt x="5972" y="1239"/>
                  </a:lnTo>
                  <a:lnTo>
                    <a:pt x="5972" y="1361"/>
                  </a:lnTo>
                  <a:lnTo>
                    <a:pt x="5596" y="1361"/>
                  </a:lnTo>
                  <a:lnTo>
                    <a:pt x="5596" y="3141"/>
                  </a:lnTo>
                  <a:lnTo>
                    <a:pt x="2455" y="3141"/>
                  </a:lnTo>
                  <a:lnTo>
                    <a:pt x="2455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85" y="885"/>
                  </a:lnTo>
                  <a:lnTo>
                    <a:pt x="985" y="797"/>
                  </a:lnTo>
                  <a:cubicBezTo>
                    <a:pt x="985" y="742"/>
                    <a:pt x="985" y="697"/>
                    <a:pt x="985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44" y="896"/>
                  </a:lnTo>
                  <a:lnTo>
                    <a:pt x="244" y="1250"/>
                  </a:lnTo>
                  <a:cubicBezTo>
                    <a:pt x="244" y="1283"/>
                    <a:pt x="244" y="1328"/>
                    <a:pt x="244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22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27226" y="1578985"/>
              <a:ext cx="982217" cy="1076393"/>
            </a:xfrm>
            <a:custGeom>
              <a:rect b="b" l="l" r="r" t="t"/>
              <a:pathLst>
                <a:path extrusionOk="0" h="10495" w="9577">
                  <a:moveTo>
                    <a:pt x="11" y="10130"/>
                  </a:moveTo>
                  <a:lnTo>
                    <a:pt x="11" y="9300"/>
                  </a:lnTo>
                  <a:cubicBezTo>
                    <a:pt x="0" y="9179"/>
                    <a:pt x="78" y="9079"/>
                    <a:pt x="199" y="9057"/>
                  </a:cubicBezTo>
                  <a:cubicBezTo>
                    <a:pt x="321" y="9035"/>
                    <a:pt x="398" y="8935"/>
                    <a:pt x="387" y="8814"/>
                  </a:cubicBezTo>
                  <a:lnTo>
                    <a:pt x="387" y="8626"/>
                  </a:lnTo>
                  <a:cubicBezTo>
                    <a:pt x="365" y="8504"/>
                    <a:pt x="454" y="8394"/>
                    <a:pt x="575" y="8382"/>
                  </a:cubicBezTo>
                  <a:lnTo>
                    <a:pt x="896" y="8382"/>
                  </a:lnTo>
                  <a:lnTo>
                    <a:pt x="896" y="8228"/>
                  </a:lnTo>
                  <a:lnTo>
                    <a:pt x="1117" y="8228"/>
                  </a:lnTo>
                  <a:cubicBezTo>
                    <a:pt x="1139" y="8217"/>
                    <a:pt x="1172" y="8194"/>
                    <a:pt x="1205" y="8194"/>
                  </a:cubicBezTo>
                  <a:lnTo>
                    <a:pt x="1205" y="8095"/>
                  </a:lnTo>
                  <a:lnTo>
                    <a:pt x="1062" y="8095"/>
                  </a:lnTo>
                  <a:lnTo>
                    <a:pt x="1062" y="7697"/>
                  </a:lnTo>
                  <a:lnTo>
                    <a:pt x="1205" y="7697"/>
                  </a:lnTo>
                  <a:lnTo>
                    <a:pt x="1205" y="7564"/>
                  </a:lnTo>
                  <a:lnTo>
                    <a:pt x="896" y="7564"/>
                  </a:lnTo>
                  <a:lnTo>
                    <a:pt x="896" y="7365"/>
                  </a:lnTo>
                  <a:lnTo>
                    <a:pt x="1205" y="7365"/>
                  </a:lnTo>
                  <a:lnTo>
                    <a:pt x="1205" y="7232"/>
                  </a:lnTo>
                  <a:lnTo>
                    <a:pt x="1062" y="7232"/>
                  </a:lnTo>
                  <a:lnTo>
                    <a:pt x="1062" y="6834"/>
                  </a:lnTo>
                  <a:lnTo>
                    <a:pt x="1205" y="6834"/>
                  </a:lnTo>
                  <a:lnTo>
                    <a:pt x="1205" y="6691"/>
                  </a:lnTo>
                  <a:lnTo>
                    <a:pt x="896" y="6691"/>
                  </a:lnTo>
                  <a:lnTo>
                    <a:pt x="896" y="6503"/>
                  </a:lnTo>
                  <a:lnTo>
                    <a:pt x="1205" y="6503"/>
                  </a:lnTo>
                  <a:lnTo>
                    <a:pt x="1205" y="6359"/>
                  </a:lnTo>
                  <a:lnTo>
                    <a:pt x="1062" y="6359"/>
                  </a:lnTo>
                  <a:lnTo>
                    <a:pt x="1062" y="5972"/>
                  </a:lnTo>
                  <a:lnTo>
                    <a:pt x="1205" y="5972"/>
                  </a:lnTo>
                  <a:lnTo>
                    <a:pt x="1205" y="5828"/>
                  </a:lnTo>
                  <a:lnTo>
                    <a:pt x="896" y="5828"/>
                  </a:lnTo>
                  <a:lnTo>
                    <a:pt x="896" y="5629"/>
                  </a:lnTo>
                  <a:lnTo>
                    <a:pt x="1205" y="5629"/>
                  </a:lnTo>
                  <a:lnTo>
                    <a:pt x="1205" y="5496"/>
                  </a:lnTo>
                  <a:lnTo>
                    <a:pt x="1062" y="5496"/>
                  </a:lnTo>
                  <a:lnTo>
                    <a:pt x="1062" y="5098"/>
                  </a:lnTo>
                  <a:lnTo>
                    <a:pt x="1205" y="5098"/>
                  </a:lnTo>
                  <a:lnTo>
                    <a:pt x="1205" y="4966"/>
                  </a:lnTo>
                  <a:lnTo>
                    <a:pt x="896" y="4966"/>
                  </a:lnTo>
                  <a:lnTo>
                    <a:pt x="896" y="4767"/>
                  </a:lnTo>
                  <a:lnTo>
                    <a:pt x="1205" y="4767"/>
                  </a:lnTo>
                  <a:lnTo>
                    <a:pt x="1205" y="4623"/>
                  </a:lnTo>
                  <a:lnTo>
                    <a:pt x="1062" y="4623"/>
                  </a:lnTo>
                  <a:lnTo>
                    <a:pt x="1062" y="4236"/>
                  </a:lnTo>
                  <a:lnTo>
                    <a:pt x="1205" y="4236"/>
                  </a:lnTo>
                  <a:lnTo>
                    <a:pt x="1205" y="4092"/>
                  </a:lnTo>
                  <a:lnTo>
                    <a:pt x="896" y="4092"/>
                  </a:lnTo>
                  <a:lnTo>
                    <a:pt x="896" y="3904"/>
                  </a:lnTo>
                  <a:lnTo>
                    <a:pt x="1205" y="3904"/>
                  </a:lnTo>
                  <a:lnTo>
                    <a:pt x="1205" y="3362"/>
                  </a:lnTo>
                  <a:lnTo>
                    <a:pt x="1780" y="3362"/>
                  </a:lnTo>
                  <a:lnTo>
                    <a:pt x="1780" y="2666"/>
                  </a:lnTo>
                  <a:lnTo>
                    <a:pt x="2201" y="2666"/>
                  </a:lnTo>
                  <a:lnTo>
                    <a:pt x="2201" y="1803"/>
                  </a:lnTo>
                  <a:lnTo>
                    <a:pt x="3284" y="1803"/>
                  </a:lnTo>
                  <a:lnTo>
                    <a:pt x="3284" y="2666"/>
                  </a:lnTo>
                  <a:lnTo>
                    <a:pt x="3704" y="2666"/>
                  </a:lnTo>
                  <a:lnTo>
                    <a:pt x="3704" y="3362"/>
                  </a:lnTo>
                  <a:lnTo>
                    <a:pt x="4279" y="3362"/>
                  </a:lnTo>
                  <a:lnTo>
                    <a:pt x="4279" y="4247"/>
                  </a:lnTo>
                  <a:cubicBezTo>
                    <a:pt x="4976" y="4258"/>
                    <a:pt x="5485" y="4313"/>
                    <a:pt x="5485" y="4369"/>
                  </a:cubicBezTo>
                  <a:lnTo>
                    <a:pt x="5485" y="4601"/>
                  </a:lnTo>
                  <a:lnTo>
                    <a:pt x="5485" y="4601"/>
                  </a:lnTo>
                  <a:lnTo>
                    <a:pt x="5485" y="4745"/>
                  </a:lnTo>
                  <a:lnTo>
                    <a:pt x="5485" y="4745"/>
                  </a:lnTo>
                  <a:lnTo>
                    <a:pt x="5485" y="5021"/>
                  </a:lnTo>
                  <a:lnTo>
                    <a:pt x="5485" y="5021"/>
                  </a:lnTo>
                  <a:lnTo>
                    <a:pt x="5485" y="5176"/>
                  </a:lnTo>
                  <a:lnTo>
                    <a:pt x="5485" y="5176"/>
                  </a:lnTo>
                  <a:lnTo>
                    <a:pt x="5485" y="5452"/>
                  </a:lnTo>
                  <a:lnTo>
                    <a:pt x="5485" y="5441"/>
                  </a:lnTo>
                  <a:lnTo>
                    <a:pt x="5485" y="5596"/>
                  </a:lnTo>
                  <a:lnTo>
                    <a:pt x="5485" y="5596"/>
                  </a:lnTo>
                  <a:lnTo>
                    <a:pt x="5485" y="5872"/>
                  </a:lnTo>
                  <a:lnTo>
                    <a:pt x="5485" y="5861"/>
                  </a:lnTo>
                  <a:lnTo>
                    <a:pt x="5485" y="6005"/>
                  </a:lnTo>
                  <a:lnTo>
                    <a:pt x="5485" y="6282"/>
                  </a:lnTo>
                  <a:lnTo>
                    <a:pt x="5485" y="6282"/>
                  </a:lnTo>
                  <a:lnTo>
                    <a:pt x="5485" y="6436"/>
                  </a:lnTo>
                  <a:lnTo>
                    <a:pt x="5485" y="6436"/>
                  </a:lnTo>
                  <a:lnTo>
                    <a:pt x="5485" y="6713"/>
                  </a:lnTo>
                  <a:lnTo>
                    <a:pt x="5485" y="6713"/>
                  </a:lnTo>
                  <a:lnTo>
                    <a:pt x="5485" y="6890"/>
                  </a:lnTo>
                  <a:lnTo>
                    <a:pt x="5485" y="6890"/>
                  </a:lnTo>
                  <a:lnTo>
                    <a:pt x="5485" y="7166"/>
                  </a:lnTo>
                  <a:lnTo>
                    <a:pt x="5485" y="7155"/>
                  </a:lnTo>
                  <a:lnTo>
                    <a:pt x="5485" y="7299"/>
                  </a:lnTo>
                  <a:lnTo>
                    <a:pt x="5485" y="7575"/>
                  </a:lnTo>
                  <a:lnTo>
                    <a:pt x="5485" y="7575"/>
                  </a:lnTo>
                  <a:lnTo>
                    <a:pt x="5485" y="7730"/>
                  </a:lnTo>
                  <a:lnTo>
                    <a:pt x="5485" y="7730"/>
                  </a:lnTo>
                  <a:lnTo>
                    <a:pt x="5485" y="7951"/>
                  </a:lnTo>
                  <a:lnTo>
                    <a:pt x="5927" y="7951"/>
                  </a:lnTo>
                  <a:lnTo>
                    <a:pt x="5927" y="3263"/>
                  </a:lnTo>
                  <a:lnTo>
                    <a:pt x="6513" y="3263"/>
                  </a:lnTo>
                  <a:lnTo>
                    <a:pt x="6513" y="885"/>
                  </a:lnTo>
                  <a:lnTo>
                    <a:pt x="7055" y="885"/>
                  </a:lnTo>
                  <a:lnTo>
                    <a:pt x="7055" y="1"/>
                  </a:lnTo>
                  <a:lnTo>
                    <a:pt x="7928" y="1"/>
                  </a:lnTo>
                  <a:lnTo>
                    <a:pt x="7928" y="885"/>
                  </a:lnTo>
                  <a:lnTo>
                    <a:pt x="8470" y="885"/>
                  </a:lnTo>
                  <a:lnTo>
                    <a:pt x="8470" y="3263"/>
                  </a:lnTo>
                  <a:lnTo>
                    <a:pt x="9056" y="3263"/>
                  </a:lnTo>
                  <a:lnTo>
                    <a:pt x="9056" y="3373"/>
                  </a:lnTo>
                  <a:lnTo>
                    <a:pt x="9211" y="3373"/>
                  </a:lnTo>
                  <a:lnTo>
                    <a:pt x="9211" y="3517"/>
                  </a:lnTo>
                  <a:lnTo>
                    <a:pt x="9056" y="3517"/>
                  </a:lnTo>
                  <a:lnTo>
                    <a:pt x="9056" y="3738"/>
                  </a:lnTo>
                  <a:lnTo>
                    <a:pt x="9211" y="3738"/>
                  </a:lnTo>
                  <a:lnTo>
                    <a:pt x="9211" y="3882"/>
                  </a:lnTo>
                  <a:lnTo>
                    <a:pt x="9056" y="3882"/>
                  </a:lnTo>
                  <a:lnTo>
                    <a:pt x="9056" y="4103"/>
                  </a:lnTo>
                  <a:lnTo>
                    <a:pt x="9211" y="4103"/>
                  </a:lnTo>
                  <a:lnTo>
                    <a:pt x="9211" y="4247"/>
                  </a:lnTo>
                  <a:lnTo>
                    <a:pt x="9056" y="4247"/>
                  </a:lnTo>
                  <a:lnTo>
                    <a:pt x="9056" y="4468"/>
                  </a:lnTo>
                  <a:lnTo>
                    <a:pt x="9211" y="4468"/>
                  </a:lnTo>
                  <a:lnTo>
                    <a:pt x="9211" y="4612"/>
                  </a:lnTo>
                  <a:lnTo>
                    <a:pt x="9056" y="4612"/>
                  </a:lnTo>
                  <a:lnTo>
                    <a:pt x="9056" y="4833"/>
                  </a:lnTo>
                  <a:lnTo>
                    <a:pt x="9211" y="4833"/>
                  </a:lnTo>
                  <a:lnTo>
                    <a:pt x="9211" y="4977"/>
                  </a:lnTo>
                  <a:lnTo>
                    <a:pt x="9056" y="4977"/>
                  </a:lnTo>
                  <a:lnTo>
                    <a:pt x="9056" y="5198"/>
                  </a:lnTo>
                  <a:lnTo>
                    <a:pt x="9211" y="5198"/>
                  </a:lnTo>
                  <a:lnTo>
                    <a:pt x="9211" y="5342"/>
                  </a:lnTo>
                  <a:lnTo>
                    <a:pt x="9056" y="5342"/>
                  </a:lnTo>
                  <a:lnTo>
                    <a:pt x="9056" y="5563"/>
                  </a:lnTo>
                  <a:lnTo>
                    <a:pt x="9211" y="5563"/>
                  </a:lnTo>
                  <a:lnTo>
                    <a:pt x="9211" y="5707"/>
                  </a:lnTo>
                  <a:lnTo>
                    <a:pt x="9056" y="5707"/>
                  </a:lnTo>
                  <a:lnTo>
                    <a:pt x="9056" y="5928"/>
                  </a:lnTo>
                  <a:lnTo>
                    <a:pt x="9211" y="5928"/>
                  </a:lnTo>
                  <a:lnTo>
                    <a:pt x="9211" y="6071"/>
                  </a:lnTo>
                  <a:lnTo>
                    <a:pt x="9056" y="6071"/>
                  </a:lnTo>
                  <a:lnTo>
                    <a:pt x="9056" y="6293"/>
                  </a:lnTo>
                  <a:lnTo>
                    <a:pt x="9211" y="6293"/>
                  </a:lnTo>
                  <a:lnTo>
                    <a:pt x="9211" y="6436"/>
                  </a:lnTo>
                  <a:lnTo>
                    <a:pt x="9056" y="6436"/>
                  </a:lnTo>
                  <a:lnTo>
                    <a:pt x="9056" y="6657"/>
                  </a:lnTo>
                  <a:lnTo>
                    <a:pt x="9211" y="6657"/>
                  </a:lnTo>
                  <a:lnTo>
                    <a:pt x="9211" y="6801"/>
                  </a:lnTo>
                  <a:lnTo>
                    <a:pt x="9056" y="6801"/>
                  </a:lnTo>
                  <a:lnTo>
                    <a:pt x="9056" y="7022"/>
                  </a:lnTo>
                  <a:lnTo>
                    <a:pt x="9211" y="7022"/>
                  </a:lnTo>
                  <a:lnTo>
                    <a:pt x="9211" y="7166"/>
                  </a:lnTo>
                  <a:lnTo>
                    <a:pt x="9056" y="7166"/>
                  </a:lnTo>
                  <a:lnTo>
                    <a:pt x="9056" y="7376"/>
                  </a:lnTo>
                  <a:lnTo>
                    <a:pt x="9211" y="7376"/>
                  </a:lnTo>
                  <a:lnTo>
                    <a:pt x="9211" y="7531"/>
                  </a:lnTo>
                  <a:lnTo>
                    <a:pt x="9056" y="7531"/>
                  </a:lnTo>
                  <a:lnTo>
                    <a:pt x="9056" y="7608"/>
                  </a:lnTo>
                  <a:lnTo>
                    <a:pt x="9576" y="7608"/>
                  </a:lnTo>
                  <a:lnTo>
                    <a:pt x="9576" y="10494"/>
                  </a:lnTo>
                  <a:lnTo>
                    <a:pt x="288" y="10494"/>
                  </a:lnTo>
                  <a:cubicBezTo>
                    <a:pt x="144" y="10494"/>
                    <a:pt x="11" y="10329"/>
                    <a:pt x="11" y="101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2477366" y="2056267"/>
              <a:ext cx="7425000" cy="507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9" name="Google Shape;379;p19"/>
          <p:cNvSpPr/>
          <p:nvPr/>
        </p:nvSpPr>
        <p:spPr>
          <a:xfrm>
            <a:off x="-72725" y="4518500"/>
            <a:ext cx="9302400" cy="701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20"/>
          <p:cNvGrpSpPr/>
          <p:nvPr/>
        </p:nvGrpSpPr>
        <p:grpSpPr>
          <a:xfrm>
            <a:off x="-125295" y="3120794"/>
            <a:ext cx="9340695" cy="2094681"/>
            <a:chOff x="-125295" y="3120794"/>
            <a:chExt cx="9340695" cy="2094681"/>
          </a:xfrm>
        </p:grpSpPr>
        <p:sp>
          <p:nvSpPr>
            <p:cNvPr id="382" name="Google Shape;382;p20"/>
            <p:cNvSpPr/>
            <p:nvPr/>
          </p:nvSpPr>
          <p:spPr>
            <a:xfrm flipH="1">
              <a:off x="5144775" y="3120794"/>
              <a:ext cx="1180297" cy="1523744"/>
            </a:xfrm>
            <a:custGeom>
              <a:rect b="b" l="l" r="r" t="t"/>
              <a:pathLst>
                <a:path extrusionOk="0" h="12064" w="9345">
                  <a:moveTo>
                    <a:pt x="9333" y="3870"/>
                  </a:moveTo>
                  <a:lnTo>
                    <a:pt x="8957" y="3870"/>
                  </a:lnTo>
                  <a:lnTo>
                    <a:pt x="8957" y="3063"/>
                  </a:lnTo>
                  <a:lnTo>
                    <a:pt x="8482" y="3063"/>
                  </a:lnTo>
                  <a:lnTo>
                    <a:pt x="8482" y="2079"/>
                  </a:lnTo>
                  <a:lnTo>
                    <a:pt x="7232" y="2079"/>
                  </a:lnTo>
                  <a:lnTo>
                    <a:pt x="7232" y="3063"/>
                  </a:lnTo>
                  <a:lnTo>
                    <a:pt x="6757" y="3063"/>
                  </a:lnTo>
                  <a:lnTo>
                    <a:pt x="6757" y="3870"/>
                  </a:lnTo>
                  <a:lnTo>
                    <a:pt x="6093" y="3870"/>
                  </a:lnTo>
                  <a:lnTo>
                    <a:pt x="6093" y="4876"/>
                  </a:lnTo>
                  <a:cubicBezTo>
                    <a:pt x="5286" y="4898"/>
                    <a:pt x="4711" y="4954"/>
                    <a:pt x="4711" y="5031"/>
                  </a:cubicBezTo>
                  <a:lnTo>
                    <a:pt x="4711" y="5285"/>
                  </a:lnTo>
                  <a:lnTo>
                    <a:pt x="4711" y="5274"/>
                  </a:lnTo>
                  <a:lnTo>
                    <a:pt x="4711" y="5451"/>
                  </a:lnTo>
                  <a:lnTo>
                    <a:pt x="4711" y="5462"/>
                  </a:lnTo>
                  <a:lnTo>
                    <a:pt x="4711" y="5783"/>
                  </a:lnTo>
                  <a:lnTo>
                    <a:pt x="4711" y="5783"/>
                  </a:lnTo>
                  <a:lnTo>
                    <a:pt x="4711" y="5949"/>
                  </a:lnTo>
                  <a:lnTo>
                    <a:pt x="4711" y="5949"/>
                  </a:lnTo>
                  <a:lnTo>
                    <a:pt x="4711" y="6270"/>
                  </a:lnTo>
                  <a:lnTo>
                    <a:pt x="4711" y="6270"/>
                  </a:lnTo>
                  <a:lnTo>
                    <a:pt x="4711" y="6447"/>
                  </a:lnTo>
                  <a:lnTo>
                    <a:pt x="4711" y="6458"/>
                  </a:lnTo>
                  <a:lnTo>
                    <a:pt x="4711" y="6778"/>
                  </a:lnTo>
                  <a:cubicBezTo>
                    <a:pt x="4711" y="6767"/>
                    <a:pt x="4711" y="6767"/>
                    <a:pt x="4711" y="6767"/>
                  </a:cubicBezTo>
                  <a:lnTo>
                    <a:pt x="4711" y="6944"/>
                  </a:lnTo>
                  <a:cubicBezTo>
                    <a:pt x="4711" y="6944"/>
                    <a:pt x="4711" y="6944"/>
                    <a:pt x="4711" y="6944"/>
                  </a:cubicBezTo>
                  <a:lnTo>
                    <a:pt x="4711" y="7265"/>
                  </a:lnTo>
                  <a:lnTo>
                    <a:pt x="4711" y="7265"/>
                  </a:lnTo>
                  <a:lnTo>
                    <a:pt x="4711" y="7442"/>
                  </a:lnTo>
                  <a:cubicBezTo>
                    <a:pt x="4711" y="7442"/>
                    <a:pt x="4711" y="7442"/>
                    <a:pt x="4711" y="7442"/>
                  </a:cubicBezTo>
                  <a:lnTo>
                    <a:pt x="4711" y="7773"/>
                  </a:lnTo>
                  <a:lnTo>
                    <a:pt x="4711" y="7773"/>
                  </a:lnTo>
                  <a:lnTo>
                    <a:pt x="4711" y="7939"/>
                  </a:lnTo>
                  <a:lnTo>
                    <a:pt x="4711" y="7939"/>
                  </a:lnTo>
                  <a:lnTo>
                    <a:pt x="4711" y="8260"/>
                  </a:lnTo>
                  <a:lnTo>
                    <a:pt x="4711" y="8260"/>
                  </a:lnTo>
                  <a:lnTo>
                    <a:pt x="4711" y="8437"/>
                  </a:lnTo>
                  <a:lnTo>
                    <a:pt x="4711" y="8758"/>
                  </a:lnTo>
                  <a:lnTo>
                    <a:pt x="4711" y="8923"/>
                  </a:lnTo>
                  <a:lnTo>
                    <a:pt x="4711" y="8934"/>
                  </a:lnTo>
                  <a:lnTo>
                    <a:pt x="4711" y="9189"/>
                  </a:lnTo>
                  <a:lnTo>
                    <a:pt x="4192" y="9189"/>
                  </a:lnTo>
                  <a:lnTo>
                    <a:pt x="4192" y="3749"/>
                  </a:lnTo>
                  <a:lnTo>
                    <a:pt x="3517" y="3749"/>
                  </a:lnTo>
                  <a:lnTo>
                    <a:pt x="3517" y="1006"/>
                  </a:lnTo>
                  <a:lnTo>
                    <a:pt x="2898" y="1006"/>
                  </a:lnTo>
                  <a:lnTo>
                    <a:pt x="2898" y="0"/>
                  </a:lnTo>
                  <a:lnTo>
                    <a:pt x="1903" y="0"/>
                  </a:lnTo>
                  <a:lnTo>
                    <a:pt x="1903" y="1006"/>
                  </a:lnTo>
                  <a:lnTo>
                    <a:pt x="1283" y="1006"/>
                  </a:lnTo>
                  <a:lnTo>
                    <a:pt x="1283" y="3749"/>
                  </a:lnTo>
                  <a:lnTo>
                    <a:pt x="609" y="3749"/>
                  </a:lnTo>
                  <a:lnTo>
                    <a:pt x="609" y="3881"/>
                  </a:lnTo>
                  <a:lnTo>
                    <a:pt x="432" y="3881"/>
                  </a:lnTo>
                  <a:lnTo>
                    <a:pt x="432" y="4058"/>
                  </a:lnTo>
                  <a:lnTo>
                    <a:pt x="609" y="4058"/>
                  </a:lnTo>
                  <a:lnTo>
                    <a:pt x="609" y="4301"/>
                  </a:lnTo>
                  <a:lnTo>
                    <a:pt x="432" y="4301"/>
                  </a:lnTo>
                  <a:lnTo>
                    <a:pt x="432" y="4467"/>
                  </a:lnTo>
                  <a:lnTo>
                    <a:pt x="609" y="4467"/>
                  </a:lnTo>
                  <a:lnTo>
                    <a:pt x="609" y="4722"/>
                  </a:lnTo>
                  <a:lnTo>
                    <a:pt x="432" y="4722"/>
                  </a:lnTo>
                  <a:lnTo>
                    <a:pt x="432" y="4887"/>
                  </a:lnTo>
                  <a:lnTo>
                    <a:pt x="609" y="4887"/>
                  </a:lnTo>
                  <a:lnTo>
                    <a:pt x="609" y="5142"/>
                  </a:lnTo>
                  <a:lnTo>
                    <a:pt x="432" y="5142"/>
                  </a:lnTo>
                  <a:lnTo>
                    <a:pt x="432" y="5308"/>
                  </a:lnTo>
                  <a:lnTo>
                    <a:pt x="609" y="5308"/>
                  </a:lnTo>
                  <a:lnTo>
                    <a:pt x="609" y="5562"/>
                  </a:lnTo>
                  <a:lnTo>
                    <a:pt x="432" y="5562"/>
                  </a:lnTo>
                  <a:lnTo>
                    <a:pt x="432" y="5728"/>
                  </a:lnTo>
                  <a:lnTo>
                    <a:pt x="609" y="5728"/>
                  </a:lnTo>
                  <a:lnTo>
                    <a:pt x="609" y="5982"/>
                  </a:lnTo>
                  <a:lnTo>
                    <a:pt x="432" y="5982"/>
                  </a:lnTo>
                  <a:lnTo>
                    <a:pt x="432" y="6148"/>
                  </a:lnTo>
                  <a:lnTo>
                    <a:pt x="609" y="6148"/>
                  </a:lnTo>
                  <a:lnTo>
                    <a:pt x="609" y="6402"/>
                  </a:lnTo>
                  <a:lnTo>
                    <a:pt x="432" y="6402"/>
                  </a:lnTo>
                  <a:lnTo>
                    <a:pt x="432" y="6568"/>
                  </a:lnTo>
                  <a:lnTo>
                    <a:pt x="609" y="6568"/>
                  </a:lnTo>
                  <a:lnTo>
                    <a:pt x="609" y="6822"/>
                  </a:lnTo>
                  <a:lnTo>
                    <a:pt x="432" y="6822"/>
                  </a:lnTo>
                  <a:lnTo>
                    <a:pt x="432" y="6988"/>
                  </a:lnTo>
                  <a:lnTo>
                    <a:pt x="609" y="6988"/>
                  </a:lnTo>
                  <a:lnTo>
                    <a:pt x="609" y="7243"/>
                  </a:lnTo>
                  <a:lnTo>
                    <a:pt x="432" y="7243"/>
                  </a:lnTo>
                  <a:lnTo>
                    <a:pt x="432" y="7409"/>
                  </a:lnTo>
                  <a:lnTo>
                    <a:pt x="609" y="7409"/>
                  </a:lnTo>
                  <a:lnTo>
                    <a:pt x="609" y="7652"/>
                  </a:lnTo>
                  <a:lnTo>
                    <a:pt x="432" y="7652"/>
                  </a:lnTo>
                  <a:lnTo>
                    <a:pt x="432" y="7829"/>
                  </a:lnTo>
                  <a:lnTo>
                    <a:pt x="609" y="7829"/>
                  </a:lnTo>
                  <a:lnTo>
                    <a:pt x="609" y="8072"/>
                  </a:lnTo>
                  <a:lnTo>
                    <a:pt x="432" y="8072"/>
                  </a:lnTo>
                  <a:lnTo>
                    <a:pt x="432" y="8238"/>
                  </a:lnTo>
                  <a:lnTo>
                    <a:pt x="609" y="8238"/>
                  </a:lnTo>
                  <a:lnTo>
                    <a:pt x="609" y="8492"/>
                  </a:lnTo>
                  <a:lnTo>
                    <a:pt x="432" y="8492"/>
                  </a:lnTo>
                  <a:lnTo>
                    <a:pt x="432" y="8658"/>
                  </a:lnTo>
                  <a:lnTo>
                    <a:pt x="609" y="8658"/>
                  </a:lnTo>
                  <a:lnTo>
                    <a:pt x="609" y="8746"/>
                  </a:lnTo>
                  <a:lnTo>
                    <a:pt x="1" y="8746"/>
                  </a:lnTo>
                  <a:lnTo>
                    <a:pt x="1" y="12064"/>
                  </a:lnTo>
                  <a:lnTo>
                    <a:pt x="9344" y="120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3" name="Google Shape;383;p20"/>
            <p:cNvGrpSpPr/>
            <p:nvPr/>
          </p:nvGrpSpPr>
          <p:grpSpPr>
            <a:xfrm flipH="1">
              <a:off x="-125295" y="3120794"/>
              <a:ext cx="9269295" cy="1715408"/>
              <a:chOff x="2477366" y="1218625"/>
              <a:chExt cx="7526833" cy="1392942"/>
            </a:xfrm>
          </p:grpSpPr>
          <p:sp>
            <p:nvSpPr>
              <p:cNvPr id="384" name="Google Shape;384;p20"/>
              <p:cNvSpPr/>
              <p:nvPr/>
            </p:nvSpPr>
            <p:spPr>
              <a:xfrm>
                <a:off x="9061672" y="1366006"/>
                <a:ext cx="942526" cy="1075265"/>
              </a:xfrm>
              <a:custGeom>
                <a:rect b="b" l="l" r="r" t="t"/>
                <a:pathLst>
                  <a:path extrusionOk="0" h="10484" w="9190">
                    <a:moveTo>
                      <a:pt x="0" y="10118"/>
                    </a:moveTo>
                    <a:lnTo>
                      <a:pt x="0" y="9289"/>
                    </a:lnTo>
                    <a:cubicBezTo>
                      <a:pt x="0" y="9156"/>
                      <a:pt x="78" y="9046"/>
                      <a:pt x="177" y="9046"/>
                    </a:cubicBezTo>
                    <a:cubicBezTo>
                      <a:pt x="277" y="9046"/>
                      <a:pt x="354" y="8935"/>
                      <a:pt x="354" y="8802"/>
                    </a:cubicBezTo>
                    <a:lnTo>
                      <a:pt x="354" y="8614"/>
                    </a:lnTo>
                    <a:cubicBezTo>
                      <a:pt x="354" y="8482"/>
                      <a:pt x="431" y="8371"/>
                      <a:pt x="531" y="8371"/>
                    </a:cubicBezTo>
                    <a:lnTo>
                      <a:pt x="852" y="8371"/>
                    </a:lnTo>
                    <a:lnTo>
                      <a:pt x="852" y="8227"/>
                    </a:lnTo>
                    <a:lnTo>
                      <a:pt x="1062" y="8227"/>
                    </a:lnTo>
                    <a:cubicBezTo>
                      <a:pt x="1084" y="8205"/>
                      <a:pt x="1117" y="8194"/>
                      <a:pt x="1139" y="8194"/>
                    </a:cubicBezTo>
                    <a:lnTo>
                      <a:pt x="1139" y="8084"/>
                    </a:lnTo>
                    <a:lnTo>
                      <a:pt x="1017" y="8084"/>
                    </a:lnTo>
                    <a:lnTo>
                      <a:pt x="1017" y="7697"/>
                    </a:lnTo>
                    <a:lnTo>
                      <a:pt x="1139" y="7697"/>
                    </a:lnTo>
                    <a:lnTo>
                      <a:pt x="1139" y="7553"/>
                    </a:lnTo>
                    <a:lnTo>
                      <a:pt x="852" y="7553"/>
                    </a:lnTo>
                    <a:lnTo>
                      <a:pt x="852" y="7365"/>
                    </a:lnTo>
                    <a:lnTo>
                      <a:pt x="1139" y="7365"/>
                    </a:lnTo>
                    <a:lnTo>
                      <a:pt x="1139" y="7221"/>
                    </a:lnTo>
                    <a:lnTo>
                      <a:pt x="1017" y="7221"/>
                    </a:lnTo>
                    <a:lnTo>
                      <a:pt x="1017" y="6823"/>
                    </a:lnTo>
                    <a:lnTo>
                      <a:pt x="1139" y="6823"/>
                    </a:lnTo>
                    <a:lnTo>
                      <a:pt x="1139" y="6690"/>
                    </a:lnTo>
                    <a:lnTo>
                      <a:pt x="852" y="6690"/>
                    </a:lnTo>
                    <a:lnTo>
                      <a:pt x="852" y="6491"/>
                    </a:lnTo>
                    <a:lnTo>
                      <a:pt x="1139" y="6491"/>
                    </a:lnTo>
                    <a:lnTo>
                      <a:pt x="1139" y="6359"/>
                    </a:lnTo>
                    <a:lnTo>
                      <a:pt x="1017" y="6359"/>
                    </a:lnTo>
                    <a:lnTo>
                      <a:pt x="1017" y="5960"/>
                    </a:lnTo>
                    <a:lnTo>
                      <a:pt x="1139" y="5960"/>
                    </a:lnTo>
                    <a:lnTo>
                      <a:pt x="1139" y="5828"/>
                    </a:lnTo>
                    <a:lnTo>
                      <a:pt x="852" y="5828"/>
                    </a:lnTo>
                    <a:lnTo>
                      <a:pt x="852" y="5629"/>
                    </a:lnTo>
                    <a:lnTo>
                      <a:pt x="1139" y="5629"/>
                    </a:lnTo>
                    <a:lnTo>
                      <a:pt x="1139" y="5485"/>
                    </a:lnTo>
                    <a:lnTo>
                      <a:pt x="1017" y="5485"/>
                    </a:lnTo>
                    <a:lnTo>
                      <a:pt x="1017" y="5098"/>
                    </a:lnTo>
                    <a:lnTo>
                      <a:pt x="1139" y="5098"/>
                    </a:lnTo>
                    <a:lnTo>
                      <a:pt x="1139" y="4954"/>
                    </a:lnTo>
                    <a:lnTo>
                      <a:pt x="852" y="4954"/>
                    </a:lnTo>
                    <a:lnTo>
                      <a:pt x="852" y="4755"/>
                    </a:lnTo>
                    <a:lnTo>
                      <a:pt x="1139" y="4755"/>
                    </a:lnTo>
                    <a:lnTo>
                      <a:pt x="1139" y="4623"/>
                    </a:lnTo>
                    <a:lnTo>
                      <a:pt x="1017" y="4623"/>
                    </a:lnTo>
                    <a:lnTo>
                      <a:pt x="1017" y="4236"/>
                    </a:lnTo>
                    <a:lnTo>
                      <a:pt x="1139" y="4236"/>
                    </a:lnTo>
                    <a:lnTo>
                      <a:pt x="1139" y="4092"/>
                    </a:lnTo>
                    <a:lnTo>
                      <a:pt x="852" y="4092"/>
                    </a:lnTo>
                    <a:lnTo>
                      <a:pt x="852" y="3893"/>
                    </a:lnTo>
                    <a:lnTo>
                      <a:pt x="1139" y="3893"/>
                    </a:lnTo>
                    <a:lnTo>
                      <a:pt x="1139" y="3362"/>
                    </a:lnTo>
                    <a:lnTo>
                      <a:pt x="1692" y="3362"/>
                    </a:lnTo>
                    <a:lnTo>
                      <a:pt x="1692" y="2654"/>
                    </a:lnTo>
                    <a:lnTo>
                      <a:pt x="2090" y="2654"/>
                    </a:lnTo>
                    <a:lnTo>
                      <a:pt x="2090" y="1792"/>
                    </a:lnTo>
                    <a:lnTo>
                      <a:pt x="3152" y="1792"/>
                    </a:lnTo>
                    <a:lnTo>
                      <a:pt x="3152" y="2654"/>
                    </a:lnTo>
                    <a:lnTo>
                      <a:pt x="3539" y="2654"/>
                    </a:lnTo>
                    <a:lnTo>
                      <a:pt x="3539" y="3362"/>
                    </a:lnTo>
                    <a:lnTo>
                      <a:pt x="4092" y="3362"/>
                    </a:lnTo>
                    <a:lnTo>
                      <a:pt x="4092" y="4236"/>
                    </a:lnTo>
                    <a:cubicBezTo>
                      <a:pt x="4766" y="4258"/>
                      <a:pt x="5253" y="4302"/>
                      <a:pt x="5253" y="4368"/>
                    </a:cubicBezTo>
                    <a:lnTo>
                      <a:pt x="5253" y="4589"/>
                    </a:lnTo>
                    <a:lnTo>
                      <a:pt x="5253" y="4589"/>
                    </a:lnTo>
                    <a:lnTo>
                      <a:pt x="5253" y="4744"/>
                    </a:lnTo>
                    <a:lnTo>
                      <a:pt x="5253" y="4744"/>
                    </a:lnTo>
                    <a:lnTo>
                      <a:pt x="5253" y="5021"/>
                    </a:lnTo>
                    <a:lnTo>
                      <a:pt x="5253" y="5021"/>
                    </a:lnTo>
                    <a:lnTo>
                      <a:pt x="5253" y="5175"/>
                    </a:lnTo>
                    <a:lnTo>
                      <a:pt x="5253" y="5175"/>
                    </a:lnTo>
                    <a:lnTo>
                      <a:pt x="5253" y="5452"/>
                    </a:lnTo>
                    <a:lnTo>
                      <a:pt x="5253" y="5452"/>
                    </a:lnTo>
                    <a:lnTo>
                      <a:pt x="5253" y="5596"/>
                    </a:lnTo>
                    <a:lnTo>
                      <a:pt x="5253" y="5596"/>
                    </a:lnTo>
                    <a:lnTo>
                      <a:pt x="5253" y="5872"/>
                    </a:lnTo>
                    <a:lnTo>
                      <a:pt x="5253" y="5872"/>
                    </a:lnTo>
                    <a:lnTo>
                      <a:pt x="5253" y="6027"/>
                    </a:lnTo>
                    <a:lnTo>
                      <a:pt x="5253" y="6038"/>
                    </a:lnTo>
                    <a:lnTo>
                      <a:pt x="5253" y="6314"/>
                    </a:lnTo>
                    <a:lnTo>
                      <a:pt x="5253" y="6458"/>
                    </a:lnTo>
                    <a:lnTo>
                      <a:pt x="5253" y="6458"/>
                    </a:lnTo>
                    <a:lnTo>
                      <a:pt x="5253" y="6735"/>
                    </a:lnTo>
                    <a:lnTo>
                      <a:pt x="5253" y="6735"/>
                    </a:lnTo>
                    <a:lnTo>
                      <a:pt x="5253" y="6889"/>
                    </a:lnTo>
                    <a:lnTo>
                      <a:pt x="5253" y="6889"/>
                    </a:lnTo>
                    <a:lnTo>
                      <a:pt x="5253" y="7166"/>
                    </a:lnTo>
                    <a:lnTo>
                      <a:pt x="5253" y="7166"/>
                    </a:lnTo>
                    <a:lnTo>
                      <a:pt x="5253" y="7309"/>
                    </a:lnTo>
                    <a:lnTo>
                      <a:pt x="5253" y="7321"/>
                    </a:lnTo>
                    <a:lnTo>
                      <a:pt x="5253" y="7597"/>
                    </a:lnTo>
                    <a:lnTo>
                      <a:pt x="5253" y="7597"/>
                    </a:lnTo>
                    <a:lnTo>
                      <a:pt x="5253" y="7741"/>
                    </a:lnTo>
                    <a:lnTo>
                      <a:pt x="5253" y="7741"/>
                    </a:lnTo>
                    <a:lnTo>
                      <a:pt x="5253" y="7962"/>
                    </a:lnTo>
                    <a:lnTo>
                      <a:pt x="5684" y="7962"/>
                    </a:lnTo>
                    <a:lnTo>
                      <a:pt x="5684" y="3251"/>
                    </a:lnTo>
                    <a:lnTo>
                      <a:pt x="6248" y="3251"/>
                    </a:lnTo>
                    <a:lnTo>
                      <a:pt x="6248" y="874"/>
                    </a:lnTo>
                    <a:lnTo>
                      <a:pt x="6767" y="874"/>
                    </a:lnTo>
                    <a:lnTo>
                      <a:pt x="6767" y="0"/>
                    </a:lnTo>
                    <a:lnTo>
                      <a:pt x="7597" y="0"/>
                    </a:lnTo>
                    <a:lnTo>
                      <a:pt x="7597" y="874"/>
                    </a:lnTo>
                    <a:lnTo>
                      <a:pt x="8128" y="874"/>
                    </a:lnTo>
                    <a:lnTo>
                      <a:pt x="8128" y="3251"/>
                    </a:lnTo>
                    <a:lnTo>
                      <a:pt x="8691" y="3251"/>
                    </a:lnTo>
                    <a:lnTo>
                      <a:pt x="8691" y="3373"/>
                    </a:lnTo>
                    <a:lnTo>
                      <a:pt x="8835" y="3373"/>
                    </a:lnTo>
                    <a:lnTo>
                      <a:pt x="8835" y="3517"/>
                    </a:lnTo>
                    <a:lnTo>
                      <a:pt x="8691" y="3517"/>
                    </a:lnTo>
                    <a:lnTo>
                      <a:pt x="8691" y="3727"/>
                    </a:lnTo>
                    <a:lnTo>
                      <a:pt x="8835" y="3727"/>
                    </a:lnTo>
                    <a:lnTo>
                      <a:pt x="8835" y="3882"/>
                    </a:lnTo>
                    <a:lnTo>
                      <a:pt x="8691" y="3882"/>
                    </a:lnTo>
                    <a:lnTo>
                      <a:pt x="8691" y="4092"/>
                    </a:lnTo>
                    <a:lnTo>
                      <a:pt x="8835" y="4092"/>
                    </a:lnTo>
                    <a:lnTo>
                      <a:pt x="8835" y="4247"/>
                    </a:lnTo>
                    <a:lnTo>
                      <a:pt x="8691" y="4247"/>
                    </a:lnTo>
                    <a:lnTo>
                      <a:pt x="8691" y="4457"/>
                    </a:lnTo>
                    <a:lnTo>
                      <a:pt x="8835" y="4457"/>
                    </a:lnTo>
                    <a:lnTo>
                      <a:pt x="8835" y="4611"/>
                    </a:lnTo>
                    <a:lnTo>
                      <a:pt x="8691" y="4611"/>
                    </a:lnTo>
                    <a:lnTo>
                      <a:pt x="8691" y="4822"/>
                    </a:lnTo>
                    <a:lnTo>
                      <a:pt x="8835" y="4822"/>
                    </a:lnTo>
                    <a:lnTo>
                      <a:pt x="8835" y="4976"/>
                    </a:lnTo>
                    <a:lnTo>
                      <a:pt x="8691" y="4976"/>
                    </a:lnTo>
                    <a:lnTo>
                      <a:pt x="8691" y="5186"/>
                    </a:lnTo>
                    <a:lnTo>
                      <a:pt x="8835" y="5186"/>
                    </a:lnTo>
                    <a:lnTo>
                      <a:pt x="8835" y="5341"/>
                    </a:lnTo>
                    <a:lnTo>
                      <a:pt x="8691" y="5341"/>
                    </a:lnTo>
                    <a:lnTo>
                      <a:pt x="8691" y="5551"/>
                    </a:lnTo>
                    <a:lnTo>
                      <a:pt x="8835" y="5551"/>
                    </a:lnTo>
                    <a:lnTo>
                      <a:pt x="8835" y="5706"/>
                    </a:lnTo>
                    <a:lnTo>
                      <a:pt x="8691" y="5706"/>
                    </a:lnTo>
                    <a:lnTo>
                      <a:pt x="8691" y="5916"/>
                    </a:lnTo>
                    <a:lnTo>
                      <a:pt x="8835" y="5916"/>
                    </a:lnTo>
                    <a:lnTo>
                      <a:pt x="8835" y="6060"/>
                    </a:lnTo>
                    <a:lnTo>
                      <a:pt x="8691" y="6060"/>
                    </a:lnTo>
                    <a:lnTo>
                      <a:pt x="8691" y="6281"/>
                    </a:lnTo>
                    <a:lnTo>
                      <a:pt x="8835" y="6281"/>
                    </a:lnTo>
                    <a:lnTo>
                      <a:pt x="8835" y="6425"/>
                    </a:lnTo>
                    <a:lnTo>
                      <a:pt x="8691" y="6425"/>
                    </a:lnTo>
                    <a:lnTo>
                      <a:pt x="8691" y="6646"/>
                    </a:lnTo>
                    <a:lnTo>
                      <a:pt x="8835" y="6646"/>
                    </a:lnTo>
                    <a:lnTo>
                      <a:pt x="8835" y="6801"/>
                    </a:lnTo>
                    <a:lnTo>
                      <a:pt x="8691" y="6801"/>
                    </a:lnTo>
                    <a:lnTo>
                      <a:pt x="8691" y="7011"/>
                    </a:lnTo>
                    <a:lnTo>
                      <a:pt x="8835" y="7011"/>
                    </a:lnTo>
                    <a:lnTo>
                      <a:pt x="8835" y="7166"/>
                    </a:lnTo>
                    <a:lnTo>
                      <a:pt x="8691" y="7166"/>
                    </a:lnTo>
                    <a:lnTo>
                      <a:pt x="8691" y="7376"/>
                    </a:lnTo>
                    <a:lnTo>
                      <a:pt x="8835" y="7376"/>
                    </a:lnTo>
                    <a:lnTo>
                      <a:pt x="8835" y="7531"/>
                    </a:lnTo>
                    <a:lnTo>
                      <a:pt x="8691" y="7531"/>
                    </a:lnTo>
                    <a:lnTo>
                      <a:pt x="8691" y="7608"/>
                    </a:lnTo>
                    <a:lnTo>
                      <a:pt x="9189" y="7608"/>
                    </a:lnTo>
                    <a:lnTo>
                      <a:pt x="9189" y="10483"/>
                    </a:lnTo>
                    <a:lnTo>
                      <a:pt x="266" y="10483"/>
                    </a:lnTo>
                    <a:cubicBezTo>
                      <a:pt x="122" y="10483"/>
                      <a:pt x="0" y="10317"/>
                      <a:pt x="0" y="1011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0"/>
              <p:cNvSpPr/>
              <p:nvPr/>
            </p:nvSpPr>
            <p:spPr>
              <a:xfrm>
                <a:off x="7295456" y="1218625"/>
                <a:ext cx="958423" cy="1237314"/>
              </a:xfrm>
              <a:custGeom>
                <a:rect b="b" l="l" r="r" t="t"/>
                <a:pathLst>
                  <a:path extrusionOk="0" h="12064" w="9345">
                    <a:moveTo>
                      <a:pt x="9333" y="3870"/>
                    </a:moveTo>
                    <a:lnTo>
                      <a:pt x="8957" y="3870"/>
                    </a:lnTo>
                    <a:lnTo>
                      <a:pt x="8957" y="3063"/>
                    </a:lnTo>
                    <a:lnTo>
                      <a:pt x="8482" y="3063"/>
                    </a:lnTo>
                    <a:lnTo>
                      <a:pt x="8482" y="2079"/>
                    </a:lnTo>
                    <a:lnTo>
                      <a:pt x="7232" y="2079"/>
                    </a:lnTo>
                    <a:lnTo>
                      <a:pt x="7232" y="3063"/>
                    </a:lnTo>
                    <a:lnTo>
                      <a:pt x="6757" y="3063"/>
                    </a:lnTo>
                    <a:lnTo>
                      <a:pt x="6757" y="3870"/>
                    </a:lnTo>
                    <a:lnTo>
                      <a:pt x="6093" y="3870"/>
                    </a:lnTo>
                    <a:lnTo>
                      <a:pt x="6093" y="4876"/>
                    </a:lnTo>
                    <a:cubicBezTo>
                      <a:pt x="5286" y="4898"/>
                      <a:pt x="4711" y="4954"/>
                      <a:pt x="4711" y="5031"/>
                    </a:cubicBezTo>
                    <a:lnTo>
                      <a:pt x="4711" y="5285"/>
                    </a:lnTo>
                    <a:lnTo>
                      <a:pt x="4711" y="5274"/>
                    </a:lnTo>
                    <a:lnTo>
                      <a:pt x="4711" y="5451"/>
                    </a:lnTo>
                    <a:lnTo>
                      <a:pt x="4711" y="5462"/>
                    </a:lnTo>
                    <a:lnTo>
                      <a:pt x="4711" y="5783"/>
                    </a:lnTo>
                    <a:lnTo>
                      <a:pt x="4711" y="5783"/>
                    </a:lnTo>
                    <a:lnTo>
                      <a:pt x="4711" y="5949"/>
                    </a:lnTo>
                    <a:lnTo>
                      <a:pt x="4711" y="5949"/>
                    </a:lnTo>
                    <a:lnTo>
                      <a:pt x="4711" y="6270"/>
                    </a:lnTo>
                    <a:lnTo>
                      <a:pt x="4711" y="6270"/>
                    </a:lnTo>
                    <a:lnTo>
                      <a:pt x="4711" y="6447"/>
                    </a:lnTo>
                    <a:lnTo>
                      <a:pt x="4711" y="6458"/>
                    </a:lnTo>
                    <a:lnTo>
                      <a:pt x="4711" y="6778"/>
                    </a:lnTo>
                    <a:cubicBezTo>
                      <a:pt x="4711" y="6767"/>
                      <a:pt x="4711" y="6767"/>
                      <a:pt x="4711" y="6767"/>
                    </a:cubicBezTo>
                    <a:lnTo>
                      <a:pt x="4711" y="6944"/>
                    </a:lnTo>
                    <a:cubicBezTo>
                      <a:pt x="4711" y="6944"/>
                      <a:pt x="4711" y="6944"/>
                      <a:pt x="4711" y="6944"/>
                    </a:cubicBezTo>
                    <a:lnTo>
                      <a:pt x="4711" y="7265"/>
                    </a:lnTo>
                    <a:lnTo>
                      <a:pt x="4711" y="7265"/>
                    </a:lnTo>
                    <a:lnTo>
                      <a:pt x="4711" y="7442"/>
                    </a:lnTo>
                    <a:cubicBezTo>
                      <a:pt x="4711" y="7442"/>
                      <a:pt x="4711" y="7442"/>
                      <a:pt x="4711" y="7442"/>
                    </a:cubicBezTo>
                    <a:lnTo>
                      <a:pt x="4711" y="7773"/>
                    </a:lnTo>
                    <a:lnTo>
                      <a:pt x="4711" y="7773"/>
                    </a:lnTo>
                    <a:lnTo>
                      <a:pt x="4711" y="7939"/>
                    </a:lnTo>
                    <a:lnTo>
                      <a:pt x="4711" y="7939"/>
                    </a:lnTo>
                    <a:lnTo>
                      <a:pt x="4711" y="8260"/>
                    </a:lnTo>
                    <a:lnTo>
                      <a:pt x="4711" y="8260"/>
                    </a:lnTo>
                    <a:lnTo>
                      <a:pt x="4711" y="8437"/>
                    </a:lnTo>
                    <a:lnTo>
                      <a:pt x="4711" y="8758"/>
                    </a:lnTo>
                    <a:lnTo>
                      <a:pt x="4711" y="8923"/>
                    </a:lnTo>
                    <a:lnTo>
                      <a:pt x="4711" y="8934"/>
                    </a:lnTo>
                    <a:lnTo>
                      <a:pt x="4711" y="9189"/>
                    </a:lnTo>
                    <a:lnTo>
                      <a:pt x="4192" y="9189"/>
                    </a:lnTo>
                    <a:lnTo>
                      <a:pt x="4192" y="3749"/>
                    </a:lnTo>
                    <a:lnTo>
                      <a:pt x="3517" y="3749"/>
                    </a:lnTo>
                    <a:lnTo>
                      <a:pt x="3517" y="1006"/>
                    </a:lnTo>
                    <a:lnTo>
                      <a:pt x="2898" y="1006"/>
                    </a:lnTo>
                    <a:lnTo>
                      <a:pt x="2898" y="0"/>
                    </a:lnTo>
                    <a:lnTo>
                      <a:pt x="1903" y="0"/>
                    </a:lnTo>
                    <a:lnTo>
                      <a:pt x="1903" y="1006"/>
                    </a:lnTo>
                    <a:lnTo>
                      <a:pt x="1283" y="1006"/>
                    </a:lnTo>
                    <a:lnTo>
                      <a:pt x="1283" y="3749"/>
                    </a:lnTo>
                    <a:lnTo>
                      <a:pt x="609" y="3749"/>
                    </a:lnTo>
                    <a:lnTo>
                      <a:pt x="609" y="3881"/>
                    </a:lnTo>
                    <a:lnTo>
                      <a:pt x="432" y="3881"/>
                    </a:lnTo>
                    <a:lnTo>
                      <a:pt x="432" y="4058"/>
                    </a:lnTo>
                    <a:lnTo>
                      <a:pt x="609" y="4058"/>
                    </a:lnTo>
                    <a:lnTo>
                      <a:pt x="609" y="4301"/>
                    </a:lnTo>
                    <a:lnTo>
                      <a:pt x="432" y="4301"/>
                    </a:lnTo>
                    <a:lnTo>
                      <a:pt x="432" y="4467"/>
                    </a:lnTo>
                    <a:lnTo>
                      <a:pt x="609" y="4467"/>
                    </a:lnTo>
                    <a:lnTo>
                      <a:pt x="609" y="4722"/>
                    </a:lnTo>
                    <a:lnTo>
                      <a:pt x="432" y="4722"/>
                    </a:lnTo>
                    <a:lnTo>
                      <a:pt x="432" y="4887"/>
                    </a:lnTo>
                    <a:lnTo>
                      <a:pt x="609" y="4887"/>
                    </a:lnTo>
                    <a:lnTo>
                      <a:pt x="609" y="5142"/>
                    </a:lnTo>
                    <a:lnTo>
                      <a:pt x="432" y="5142"/>
                    </a:lnTo>
                    <a:lnTo>
                      <a:pt x="432" y="5308"/>
                    </a:lnTo>
                    <a:lnTo>
                      <a:pt x="609" y="5308"/>
                    </a:lnTo>
                    <a:lnTo>
                      <a:pt x="609" y="5562"/>
                    </a:lnTo>
                    <a:lnTo>
                      <a:pt x="432" y="5562"/>
                    </a:lnTo>
                    <a:lnTo>
                      <a:pt x="432" y="5728"/>
                    </a:lnTo>
                    <a:lnTo>
                      <a:pt x="609" y="5728"/>
                    </a:lnTo>
                    <a:lnTo>
                      <a:pt x="609" y="5982"/>
                    </a:lnTo>
                    <a:lnTo>
                      <a:pt x="432" y="5982"/>
                    </a:lnTo>
                    <a:lnTo>
                      <a:pt x="432" y="6148"/>
                    </a:lnTo>
                    <a:lnTo>
                      <a:pt x="609" y="6148"/>
                    </a:lnTo>
                    <a:lnTo>
                      <a:pt x="609" y="6402"/>
                    </a:lnTo>
                    <a:lnTo>
                      <a:pt x="432" y="6402"/>
                    </a:lnTo>
                    <a:lnTo>
                      <a:pt x="432" y="6568"/>
                    </a:lnTo>
                    <a:lnTo>
                      <a:pt x="609" y="6568"/>
                    </a:lnTo>
                    <a:lnTo>
                      <a:pt x="609" y="6822"/>
                    </a:lnTo>
                    <a:lnTo>
                      <a:pt x="432" y="6822"/>
                    </a:lnTo>
                    <a:lnTo>
                      <a:pt x="432" y="6988"/>
                    </a:lnTo>
                    <a:lnTo>
                      <a:pt x="609" y="6988"/>
                    </a:lnTo>
                    <a:lnTo>
                      <a:pt x="609" y="7243"/>
                    </a:lnTo>
                    <a:lnTo>
                      <a:pt x="432" y="7243"/>
                    </a:lnTo>
                    <a:lnTo>
                      <a:pt x="432" y="7409"/>
                    </a:lnTo>
                    <a:lnTo>
                      <a:pt x="609" y="7409"/>
                    </a:lnTo>
                    <a:lnTo>
                      <a:pt x="609" y="7652"/>
                    </a:lnTo>
                    <a:lnTo>
                      <a:pt x="432" y="7652"/>
                    </a:lnTo>
                    <a:lnTo>
                      <a:pt x="432" y="7829"/>
                    </a:lnTo>
                    <a:lnTo>
                      <a:pt x="609" y="7829"/>
                    </a:lnTo>
                    <a:lnTo>
                      <a:pt x="609" y="8072"/>
                    </a:lnTo>
                    <a:lnTo>
                      <a:pt x="432" y="8072"/>
                    </a:lnTo>
                    <a:lnTo>
                      <a:pt x="432" y="8238"/>
                    </a:lnTo>
                    <a:lnTo>
                      <a:pt x="609" y="8238"/>
                    </a:lnTo>
                    <a:lnTo>
                      <a:pt x="609" y="8492"/>
                    </a:lnTo>
                    <a:lnTo>
                      <a:pt x="432" y="8492"/>
                    </a:lnTo>
                    <a:lnTo>
                      <a:pt x="432" y="8658"/>
                    </a:lnTo>
                    <a:lnTo>
                      <a:pt x="609" y="8658"/>
                    </a:lnTo>
                    <a:lnTo>
                      <a:pt x="609" y="8746"/>
                    </a:lnTo>
                    <a:lnTo>
                      <a:pt x="1" y="8746"/>
                    </a:lnTo>
                    <a:lnTo>
                      <a:pt x="1" y="12064"/>
                    </a:lnTo>
                    <a:lnTo>
                      <a:pt x="9344" y="1206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0"/>
              <p:cNvSpPr/>
              <p:nvPr/>
            </p:nvSpPr>
            <p:spPr>
              <a:xfrm>
                <a:off x="6303722" y="1626823"/>
                <a:ext cx="957295" cy="829115"/>
              </a:xfrm>
              <a:custGeom>
                <a:rect b="b" l="l" r="r" t="t"/>
                <a:pathLst>
                  <a:path extrusionOk="0" h="8084" w="9334">
                    <a:moveTo>
                      <a:pt x="9311" y="6912"/>
                    </a:moveTo>
                    <a:cubicBezTo>
                      <a:pt x="9223" y="6890"/>
                      <a:pt x="9167" y="6812"/>
                      <a:pt x="9167" y="6724"/>
                    </a:cubicBezTo>
                    <a:lnTo>
                      <a:pt x="9167" y="6569"/>
                    </a:lnTo>
                    <a:cubicBezTo>
                      <a:pt x="9167" y="6558"/>
                      <a:pt x="9167" y="6547"/>
                      <a:pt x="9167" y="6547"/>
                    </a:cubicBezTo>
                    <a:cubicBezTo>
                      <a:pt x="9223" y="6469"/>
                      <a:pt x="9256" y="6392"/>
                      <a:pt x="9267" y="6293"/>
                    </a:cubicBezTo>
                    <a:cubicBezTo>
                      <a:pt x="9267" y="6093"/>
                      <a:pt x="9101" y="5585"/>
                      <a:pt x="8913" y="5585"/>
                    </a:cubicBezTo>
                    <a:cubicBezTo>
                      <a:pt x="8714" y="5585"/>
                      <a:pt x="8559" y="6093"/>
                      <a:pt x="8559" y="6293"/>
                    </a:cubicBezTo>
                    <a:cubicBezTo>
                      <a:pt x="8559" y="6326"/>
                      <a:pt x="8559" y="6348"/>
                      <a:pt x="8559" y="6381"/>
                    </a:cubicBezTo>
                    <a:lnTo>
                      <a:pt x="8139" y="6381"/>
                    </a:lnTo>
                    <a:lnTo>
                      <a:pt x="8139" y="1361"/>
                    </a:lnTo>
                    <a:lnTo>
                      <a:pt x="7796" y="1361"/>
                    </a:lnTo>
                    <a:lnTo>
                      <a:pt x="7796" y="885"/>
                    </a:lnTo>
                    <a:lnTo>
                      <a:pt x="7442" y="885"/>
                    </a:lnTo>
                    <a:lnTo>
                      <a:pt x="7442" y="742"/>
                    </a:lnTo>
                    <a:lnTo>
                      <a:pt x="7442" y="454"/>
                    </a:lnTo>
                    <a:lnTo>
                      <a:pt x="7232" y="454"/>
                    </a:lnTo>
                    <a:lnTo>
                      <a:pt x="7232" y="1"/>
                    </a:lnTo>
                    <a:lnTo>
                      <a:pt x="6558" y="1"/>
                    </a:lnTo>
                    <a:lnTo>
                      <a:pt x="6558" y="454"/>
                    </a:lnTo>
                    <a:lnTo>
                      <a:pt x="6348" y="454"/>
                    </a:lnTo>
                    <a:lnTo>
                      <a:pt x="6348" y="885"/>
                    </a:lnTo>
                    <a:lnTo>
                      <a:pt x="5983" y="885"/>
                    </a:lnTo>
                    <a:lnTo>
                      <a:pt x="5983" y="1239"/>
                    </a:lnTo>
                    <a:lnTo>
                      <a:pt x="5983" y="1361"/>
                    </a:lnTo>
                    <a:lnTo>
                      <a:pt x="5607" y="1361"/>
                    </a:lnTo>
                    <a:lnTo>
                      <a:pt x="5607" y="3141"/>
                    </a:lnTo>
                    <a:lnTo>
                      <a:pt x="2456" y="3141"/>
                    </a:lnTo>
                    <a:lnTo>
                      <a:pt x="2456" y="1361"/>
                    </a:lnTo>
                    <a:lnTo>
                      <a:pt x="2057" y="1361"/>
                    </a:lnTo>
                    <a:lnTo>
                      <a:pt x="2057" y="885"/>
                    </a:lnTo>
                    <a:lnTo>
                      <a:pt x="1903" y="885"/>
                    </a:lnTo>
                    <a:lnTo>
                      <a:pt x="1903" y="797"/>
                    </a:lnTo>
                    <a:lnTo>
                      <a:pt x="1903" y="653"/>
                    </a:lnTo>
                    <a:lnTo>
                      <a:pt x="1317" y="653"/>
                    </a:lnTo>
                    <a:lnTo>
                      <a:pt x="1317" y="797"/>
                    </a:lnTo>
                    <a:lnTo>
                      <a:pt x="1317" y="885"/>
                    </a:lnTo>
                    <a:lnTo>
                      <a:pt x="996" y="885"/>
                    </a:lnTo>
                    <a:lnTo>
                      <a:pt x="996" y="797"/>
                    </a:lnTo>
                    <a:cubicBezTo>
                      <a:pt x="985" y="742"/>
                      <a:pt x="985" y="697"/>
                      <a:pt x="996" y="653"/>
                    </a:cubicBezTo>
                    <a:lnTo>
                      <a:pt x="399" y="653"/>
                    </a:lnTo>
                    <a:lnTo>
                      <a:pt x="399" y="896"/>
                    </a:lnTo>
                    <a:lnTo>
                      <a:pt x="255" y="896"/>
                    </a:lnTo>
                    <a:lnTo>
                      <a:pt x="255" y="1250"/>
                    </a:lnTo>
                    <a:cubicBezTo>
                      <a:pt x="244" y="1283"/>
                      <a:pt x="244" y="1328"/>
                      <a:pt x="255" y="1361"/>
                    </a:cubicBezTo>
                    <a:lnTo>
                      <a:pt x="1" y="1361"/>
                    </a:lnTo>
                    <a:lnTo>
                      <a:pt x="1" y="8084"/>
                    </a:lnTo>
                    <a:lnTo>
                      <a:pt x="9278" y="8084"/>
                    </a:lnTo>
                    <a:cubicBezTo>
                      <a:pt x="9289" y="8084"/>
                      <a:pt x="9311" y="8084"/>
                      <a:pt x="9333" y="80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0"/>
              <p:cNvSpPr/>
              <p:nvPr/>
            </p:nvSpPr>
            <p:spPr>
              <a:xfrm>
                <a:off x="8253874" y="1312674"/>
                <a:ext cx="956167" cy="829115"/>
              </a:xfrm>
              <a:custGeom>
                <a:rect b="b" l="l" r="r" t="t"/>
                <a:pathLst>
                  <a:path extrusionOk="0" h="8084" w="9323">
                    <a:moveTo>
                      <a:pt x="9311" y="6912"/>
                    </a:moveTo>
                    <a:cubicBezTo>
                      <a:pt x="9223" y="6890"/>
                      <a:pt x="9167" y="6812"/>
                      <a:pt x="9167" y="6724"/>
                    </a:cubicBezTo>
                    <a:lnTo>
                      <a:pt x="9167" y="6569"/>
                    </a:lnTo>
                    <a:cubicBezTo>
                      <a:pt x="9167" y="6558"/>
                      <a:pt x="9167" y="6547"/>
                      <a:pt x="9167" y="6547"/>
                    </a:cubicBezTo>
                    <a:cubicBezTo>
                      <a:pt x="9223" y="6469"/>
                      <a:pt x="9267" y="6392"/>
                      <a:pt x="9267" y="6293"/>
                    </a:cubicBezTo>
                    <a:cubicBezTo>
                      <a:pt x="9267" y="6093"/>
                      <a:pt x="9101" y="5585"/>
                      <a:pt x="8913" y="5585"/>
                    </a:cubicBezTo>
                    <a:cubicBezTo>
                      <a:pt x="8714" y="5585"/>
                      <a:pt x="8559" y="6093"/>
                      <a:pt x="8559" y="6293"/>
                    </a:cubicBezTo>
                    <a:cubicBezTo>
                      <a:pt x="8559" y="6326"/>
                      <a:pt x="8559" y="6348"/>
                      <a:pt x="8570" y="6381"/>
                    </a:cubicBezTo>
                    <a:lnTo>
                      <a:pt x="8139" y="6381"/>
                    </a:lnTo>
                    <a:lnTo>
                      <a:pt x="8139" y="1361"/>
                    </a:lnTo>
                    <a:lnTo>
                      <a:pt x="7796" y="1361"/>
                    </a:lnTo>
                    <a:lnTo>
                      <a:pt x="7796" y="885"/>
                    </a:lnTo>
                    <a:lnTo>
                      <a:pt x="7431" y="885"/>
                    </a:lnTo>
                    <a:lnTo>
                      <a:pt x="7431" y="742"/>
                    </a:lnTo>
                    <a:lnTo>
                      <a:pt x="7431" y="454"/>
                    </a:lnTo>
                    <a:lnTo>
                      <a:pt x="7221" y="454"/>
                    </a:lnTo>
                    <a:lnTo>
                      <a:pt x="7221" y="1"/>
                    </a:lnTo>
                    <a:lnTo>
                      <a:pt x="6547" y="1"/>
                    </a:lnTo>
                    <a:lnTo>
                      <a:pt x="6547" y="454"/>
                    </a:lnTo>
                    <a:lnTo>
                      <a:pt x="6337" y="454"/>
                    </a:lnTo>
                    <a:lnTo>
                      <a:pt x="6337" y="885"/>
                    </a:lnTo>
                    <a:lnTo>
                      <a:pt x="5972" y="885"/>
                    </a:lnTo>
                    <a:lnTo>
                      <a:pt x="5972" y="1239"/>
                    </a:lnTo>
                    <a:lnTo>
                      <a:pt x="5972" y="1361"/>
                    </a:lnTo>
                    <a:lnTo>
                      <a:pt x="5596" y="1361"/>
                    </a:lnTo>
                    <a:lnTo>
                      <a:pt x="5596" y="3141"/>
                    </a:lnTo>
                    <a:lnTo>
                      <a:pt x="2455" y="3141"/>
                    </a:lnTo>
                    <a:lnTo>
                      <a:pt x="2455" y="1361"/>
                    </a:lnTo>
                    <a:lnTo>
                      <a:pt x="2057" y="1361"/>
                    </a:lnTo>
                    <a:lnTo>
                      <a:pt x="2057" y="885"/>
                    </a:lnTo>
                    <a:lnTo>
                      <a:pt x="1903" y="885"/>
                    </a:lnTo>
                    <a:lnTo>
                      <a:pt x="1903" y="797"/>
                    </a:lnTo>
                    <a:lnTo>
                      <a:pt x="1903" y="653"/>
                    </a:lnTo>
                    <a:lnTo>
                      <a:pt x="1317" y="653"/>
                    </a:lnTo>
                    <a:lnTo>
                      <a:pt x="1317" y="797"/>
                    </a:lnTo>
                    <a:lnTo>
                      <a:pt x="1317" y="885"/>
                    </a:lnTo>
                    <a:lnTo>
                      <a:pt x="985" y="885"/>
                    </a:lnTo>
                    <a:lnTo>
                      <a:pt x="985" y="797"/>
                    </a:lnTo>
                    <a:cubicBezTo>
                      <a:pt x="985" y="742"/>
                      <a:pt x="985" y="697"/>
                      <a:pt x="985" y="653"/>
                    </a:cubicBezTo>
                    <a:lnTo>
                      <a:pt x="399" y="653"/>
                    </a:lnTo>
                    <a:lnTo>
                      <a:pt x="399" y="896"/>
                    </a:lnTo>
                    <a:lnTo>
                      <a:pt x="244" y="896"/>
                    </a:lnTo>
                    <a:lnTo>
                      <a:pt x="244" y="1250"/>
                    </a:lnTo>
                    <a:cubicBezTo>
                      <a:pt x="244" y="1283"/>
                      <a:pt x="244" y="1328"/>
                      <a:pt x="244" y="1361"/>
                    </a:cubicBezTo>
                    <a:lnTo>
                      <a:pt x="1" y="1361"/>
                    </a:lnTo>
                    <a:lnTo>
                      <a:pt x="1" y="8084"/>
                    </a:lnTo>
                    <a:lnTo>
                      <a:pt x="9278" y="8084"/>
                    </a:lnTo>
                    <a:cubicBezTo>
                      <a:pt x="9289" y="8084"/>
                      <a:pt x="9311" y="8084"/>
                      <a:pt x="9322" y="80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20"/>
              <p:cNvSpPr/>
              <p:nvPr/>
            </p:nvSpPr>
            <p:spPr>
              <a:xfrm>
                <a:off x="2477366" y="2056267"/>
                <a:ext cx="7425000" cy="55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9" name="Google Shape;389;p20"/>
            <p:cNvSpPr/>
            <p:nvPr/>
          </p:nvSpPr>
          <p:spPr>
            <a:xfrm>
              <a:off x="-71400" y="4544675"/>
              <a:ext cx="9286800" cy="670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0"/>
            <p:cNvSpPr/>
            <p:nvPr/>
          </p:nvSpPr>
          <p:spPr>
            <a:xfrm flipH="1">
              <a:off x="6377135" y="3302290"/>
              <a:ext cx="1178908" cy="1021050"/>
            </a:xfrm>
            <a:custGeom>
              <a:rect b="b" l="l" r="r" t="t"/>
              <a:pathLst>
                <a:path extrusionOk="0" h="8084" w="9334">
                  <a:moveTo>
                    <a:pt x="9311" y="6912"/>
                  </a:moveTo>
                  <a:cubicBezTo>
                    <a:pt x="9223" y="6890"/>
                    <a:pt x="9167" y="6812"/>
                    <a:pt x="9167" y="6724"/>
                  </a:cubicBezTo>
                  <a:lnTo>
                    <a:pt x="9167" y="6569"/>
                  </a:lnTo>
                  <a:cubicBezTo>
                    <a:pt x="9167" y="6558"/>
                    <a:pt x="9167" y="6547"/>
                    <a:pt x="9167" y="6547"/>
                  </a:cubicBezTo>
                  <a:cubicBezTo>
                    <a:pt x="9223" y="6469"/>
                    <a:pt x="9256" y="6392"/>
                    <a:pt x="9267" y="6293"/>
                  </a:cubicBezTo>
                  <a:cubicBezTo>
                    <a:pt x="9267" y="6093"/>
                    <a:pt x="9101" y="5585"/>
                    <a:pt x="8913" y="5585"/>
                  </a:cubicBezTo>
                  <a:cubicBezTo>
                    <a:pt x="8714" y="5585"/>
                    <a:pt x="8559" y="6093"/>
                    <a:pt x="8559" y="6293"/>
                  </a:cubicBezTo>
                  <a:cubicBezTo>
                    <a:pt x="8559" y="6326"/>
                    <a:pt x="8559" y="6348"/>
                    <a:pt x="8559" y="6381"/>
                  </a:cubicBezTo>
                  <a:lnTo>
                    <a:pt x="8139" y="6381"/>
                  </a:lnTo>
                  <a:lnTo>
                    <a:pt x="8139" y="1361"/>
                  </a:lnTo>
                  <a:lnTo>
                    <a:pt x="7796" y="1361"/>
                  </a:lnTo>
                  <a:lnTo>
                    <a:pt x="7796" y="885"/>
                  </a:lnTo>
                  <a:lnTo>
                    <a:pt x="7442" y="885"/>
                  </a:lnTo>
                  <a:lnTo>
                    <a:pt x="7442" y="742"/>
                  </a:lnTo>
                  <a:lnTo>
                    <a:pt x="7442" y="454"/>
                  </a:lnTo>
                  <a:lnTo>
                    <a:pt x="7232" y="454"/>
                  </a:lnTo>
                  <a:lnTo>
                    <a:pt x="7232" y="1"/>
                  </a:lnTo>
                  <a:lnTo>
                    <a:pt x="6558" y="1"/>
                  </a:lnTo>
                  <a:lnTo>
                    <a:pt x="6558" y="454"/>
                  </a:lnTo>
                  <a:lnTo>
                    <a:pt x="6348" y="454"/>
                  </a:lnTo>
                  <a:lnTo>
                    <a:pt x="6348" y="885"/>
                  </a:lnTo>
                  <a:lnTo>
                    <a:pt x="5983" y="885"/>
                  </a:lnTo>
                  <a:lnTo>
                    <a:pt x="5983" y="1239"/>
                  </a:lnTo>
                  <a:lnTo>
                    <a:pt x="5983" y="1361"/>
                  </a:lnTo>
                  <a:lnTo>
                    <a:pt x="5607" y="1361"/>
                  </a:lnTo>
                  <a:lnTo>
                    <a:pt x="5607" y="3141"/>
                  </a:lnTo>
                  <a:lnTo>
                    <a:pt x="2456" y="3141"/>
                  </a:lnTo>
                  <a:lnTo>
                    <a:pt x="2456" y="1361"/>
                  </a:lnTo>
                  <a:lnTo>
                    <a:pt x="2057" y="1361"/>
                  </a:lnTo>
                  <a:lnTo>
                    <a:pt x="2057" y="885"/>
                  </a:lnTo>
                  <a:lnTo>
                    <a:pt x="1903" y="885"/>
                  </a:lnTo>
                  <a:lnTo>
                    <a:pt x="1903" y="797"/>
                  </a:lnTo>
                  <a:lnTo>
                    <a:pt x="1903" y="653"/>
                  </a:lnTo>
                  <a:lnTo>
                    <a:pt x="1317" y="653"/>
                  </a:lnTo>
                  <a:lnTo>
                    <a:pt x="1317" y="797"/>
                  </a:lnTo>
                  <a:lnTo>
                    <a:pt x="1317" y="885"/>
                  </a:lnTo>
                  <a:lnTo>
                    <a:pt x="996" y="885"/>
                  </a:lnTo>
                  <a:lnTo>
                    <a:pt x="996" y="797"/>
                  </a:lnTo>
                  <a:cubicBezTo>
                    <a:pt x="985" y="742"/>
                    <a:pt x="985" y="697"/>
                    <a:pt x="996" y="653"/>
                  </a:cubicBezTo>
                  <a:lnTo>
                    <a:pt x="399" y="653"/>
                  </a:lnTo>
                  <a:lnTo>
                    <a:pt x="399" y="896"/>
                  </a:lnTo>
                  <a:lnTo>
                    <a:pt x="255" y="896"/>
                  </a:lnTo>
                  <a:lnTo>
                    <a:pt x="255" y="1250"/>
                  </a:lnTo>
                  <a:cubicBezTo>
                    <a:pt x="244" y="1283"/>
                    <a:pt x="244" y="1328"/>
                    <a:pt x="255" y="1361"/>
                  </a:cubicBezTo>
                  <a:lnTo>
                    <a:pt x="1" y="1361"/>
                  </a:lnTo>
                  <a:lnTo>
                    <a:pt x="1" y="8084"/>
                  </a:lnTo>
                  <a:lnTo>
                    <a:pt x="9278" y="8084"/>
                  </a:lnTo>
                  <a:cubicBezTo>
                    <a:pt x="9289" y="8084"/>
                    <a:pt x="9311" y="8084"/>
                    <a:pt x="9333" y="80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20"/>
          <p:cNvGrpSpPr/>
          <p:nvPr/>
        </p:nvGrpSpPr>
        <p:grpSpPr>
          <a:xfrm>
            <a:off x="7224825" y="0"/>
            <a:ext cx="1671525" cy="4544675"/>
            <a:chOff x="616750" y="-26175"/>
            <a:chExt cx="1671525" cy="4544675"/>
          </a:xfrm>
        </p:grpSpPr>
        <p:sp>
          <p:nvSpPr>
            <p:cNvPr id="392" name="Google Shape;392;p20"/>
            <p:cNvSpPr/>
            <p:nvPr/>
          </p:nvSpPr>
          <p:spPr>
            <a:xfrm>
              <a:off x="1483823" y="4035779"/>
              <a:ext cx="215474" cy="184903"/>
            </a:xfrm>
            <a:custGeom>
              <a:rect b="b" l="l" r="r" t="t"/>
              <a:pathLst>
                <a:path extrusionOk="0" h="750" w="874">
                  <a:moveTo>
                    <a:pt x="498" y="0"/>
                  </a:moveTo>
                  <a:cubicBezTo>
                    <a:pt x="166" y="0"/>
                    <a:pt x="0" y="398"/>
                    <a:pt x="243" y="642"/>
                  </a:cubicBezTo>
                  <a:cubicBezTo>
                    <a:pt x="318" y="716"/>
                    <a:pt x="410" y="750"/>
                    <a:pt x="500" y="750"/>
                  </a:cubicBezTo>
                  <a:cubicBezTo>
                    <a:pt x="691" y="750"/>
                    <a:pt x="874" y="601"/>
                    <a:pt x="874" y="376"/>
                  </a:cubicBezTo>
                  <a:cubicBezTo>
                    <a:pt x="874" y="166"/>
                    <a:pt x="708" y="0"/>
                    <a:pt x="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0"/>
            <p:cNvSpPr/>
            <p:nvPr/>
          </p:nvSpPr>
          <p:spPr>
            <a:xfrm>
              <a:off x="1322834" y="1691206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1"/>
                  </a:moveTo>
                  <a:lnTo>
                    <a:pt x="1" y="764"/>
                  </a:lnTo>
                  <a:lnTo>
                    <a:pt x="2312" y="764"/>
                  </a:lnTo>
                  <a:lnTo>
                    <a:pt x="2312" y="1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1322834" y="1091627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0"/>
                  </a:moveTo>
                  <a:lnTo>
                    <a:pt x="1" y="763"/>
                  </a:lnTo>
                  <a:lnTo>
                    <a:pt x="2312" y="763"/>
                  </a:lnTo>
                  <a:lnTo>
                    <a:pt x="2312" y="0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0"/>
            <p:cNvSpPr/>
            <p:nvPr/>
          </p:nvSpPr>
          <p:spPr>
            <a:xfrm>
              <a:off x="1322834" y="491801"/>
              <a:ext cx="569995" cy="188355"/>
            </a:xfrm>
            <a:custGeom>
              <a:rect b="b" l="l" r="r" t="t"/>
              <a:pathLst>
                <a:path extrusionOk="0" h="764" w="2312">
                  <a:moveTo>
                    <a:pt x="1" y="1"/>
                  </a:moveTo>
                  <a:lnTo>
                    <a:pt x="1" y="764"/>
                  </a:lnTo>
                  <a:lnTo>
                    <a:pt x="2312" y="764"/>
                  </a:lnTo>
                  <a:lnTo>
                    <a:pt x="2312" y="1"/>
                  </a:ln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0"/>
            <p:cNvSpPr/>
            <p:nvPr/>
          </p:nvSpPr>
          <p:spPr>
            <a:xfrm>
              <a:off x="1347487" y="4128478"/>
              <a:ext cx="518222" cy="305460"/>
            </a:xfrm>
            <a:custGeom>
              <a:rect b="b" l="l" r="r" t="t"/>
              <a:pathLst>
                <a:path extrusionOk="0" h="1239" w="2102">
                  <a:moveTo>
                    <a:pt x="0" y="0"/>
                  </a:moveTo>
                  <a:lnTo>
                    <a:pt x="0" y="1239"/>
                  </a:lnTo>
                  <a:lnTo>
                    <a:pt x="2101" y="1239"/>
                  </a:lnTo>
                  <a:lnTo>
                    <a:pt x="2101" y="962"/>
                  </a:lnTo>
                  <a:cubicBezTo>
                    <a:pt x="2101" y="432"/>
                    <a:pt x="1670" y="0"/>
                    <a:pt x="1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0"/>
            <p:cNvSpPr/>
            <p:nvPr/>
          </p:nvSpPr>
          <p:spPr>
            <a:xfrm>
              <a:off x="1347487" y="3820306"/>
              <a:ext cx="520934" cy="308418"/>
            </a:xfrm>
            <a:custGeom>
              <a:rect b="b" l="l" r="r" t="t"/>
              <a:pathLst>
                <a:path extrusionOk="0" h="1251" w="2113">
                  <a:moveTo>
                    <a:pt x="0" y="1"/>
                  </a:moveTo>
                  <a:lnTo>
                    <a:pt x="0" y="1250"/>
                  </a:lnTo>
                  <a:lnTo>
                    <a:pt x="1139" y="1250"/>
                  </a:lnTo>
                  <a:cubicBezTo>
                    <a:pt x="1670" y="1250"/>
                    <a:pt x="2112" y="808"/>
                    <a:pt x="2112" y="277"/>
                  </a:cubicBezTo>
                  <a:lnTo>
                    <a:pt x="21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1249365" y="4349129"/>
              <a:ext cx="717178" cy="169371"/>
            </a:xfrm>
            <a:custGeom>
              <a:rect b="b" l="l" r="r" t="t"/>
              <a:pathLst>
                <a:path extrusionOk="0" h="687" w="2909">
                  <a:moveTo>
                    <a:pt x="0" y="1"/>
                  </a:moveTo>
                  <a:lnTo>
                    <a:pt x="0" y="687"/>
                  </a:lnTo>
                  <a:lnTo>
                    <a:pt x="2908" y="687"/>
                  </a:lnTo>
                  <a:lnTo>
                    <a:pt x="29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1322834" y="-26175"/>
              <a:ext cx="142006" cy="2426422"/>
            </a:xfrm>
            <a:custGeom>
              <a:rect b="b" l="l" r="r" t="t"/>
              <a:pathLst>
                <a:path extrusionOk="0" h="9842" w="576">
                  <a:moveTo>
                    <a:pt x="1" y="1"/>
                  </a:moveTo>
                  <a:lnTo>
                    <a:pt x="1" y="9079"/>
                  </a:lnTo>
                  <a:cubicBezTo>
                    <a:pt x="1" y="9400"/>
                    <a:pt x="189" y="9698"/>
                    <a:pt x="487" y="9842"/>
                  </a:cubicBezTo>
                  <a:cubicBezTo>
                    <a:pt x="532" y="9798"/>
                    <a:pt x="554" y="9742"/>
                    <a:pt x="576" y="9676"/>
                  </a:cubicBezTo>
                  <a:cubicBezTo>
                    <a:pt x="410" y="9521"/>
                    <a:pt x="310" y="9300"/>
                    <a:pt x="310" y="9079"/>
                  </a:cubicBezTo>
                  <a:lnTo>
                    <a:pt x="31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>
              <a:off x="1838097" y="-26175"/>
              <a:ext cx="450177" cy="3846725"/>
            </a:xfrm>
            <a:custGeom>
              <a:rect b="b" l="l" r="r" t="t"/>
              <a:pathLst>
                <a:path extrusionOk="0" h="15603" w="1826">
                  <a:moveTo>
                    <a:pt x="1504" y="1"/>
                  </a:moveTo>
                  <a:lnTo>
                    <a:pt x="1" y="15603"/>
                  </a:lnTo>
                  <a:lnTo>
                    <a:pt x="321" y="15603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1167515" y="-26175"/>
              <a:ext cx="275629" cy="2446145"/>
            </a:xfrm>
            <a:custGeom>
              <a:rect b="b" l="l" r="r" t="t"/>
              <a:pathLst>
                <a:path extrusionOk="0" h="9922" w="1118">
                  <a:moveTo>
                    <a:pt x="0" y="1"/>
                  </a:moveTo>
                  <a:lnTo>
                    <a:pt x="0" y="9079"/>
                  </a:lnTo>
                  <a:cubicBezTo>
                    <a:pt x="0" y="9543"/>
                    <a:pt x="376" y="9919"/>
                    <a:pt x="841" y="9919"/>
                  </a:cubicBezTo>
                  <a:cubicBezTo>
                    <a:pt x="854" y="9921"/>
                    <a:pt x="867" y="9921"/>
                    <a:pt x="879" y="9921"/>
                  </a:cubicBezTo>
                  <a:cubicBezTo>
                    <a:pt x="966" y="9921"/>
                    <a:pt x="1050" y="9890"/>
                    <a:pt x="1117" y="9842"/>
                  </a:cubicBezTo>
                  <a:cubicBezTo>
                    <a:pt x="819" y="9709"/>
                    <a:pt x="620" y="9411"/>
                    <a:pt x="631" y="9079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1685490" y="-26175"/>
              <a:ext cx="523646" cy="3846725"/>
            </a:xfrm>
            <a:custGeom>
              <a:rect b="b" l="l" r="r" t="t"/>
              <a:pathLst>
                <a:path extrusionOk="0" h="15603" w="2124">
                  <a:moveTo>
                    <a:pt x="1493" y="1"/>
                  </a:moveTo>
                  <a:lnTo>
                    <a:pt x="0" y="15603"/>
                  </a:lnTo>
                  <a:lnTo>
                    <a:pt x="620" y="15603"/>
                  </a:lnTo>
                  <a:lnTo>
                    <a:pt x="2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1442897" y="2359323"/>
              <a:ext cx="122776" cy="60155"/>
            </a:xfrm>
            <a:custGeom>
              <a:rect b="b" l="l" r="r" t="t"/>
              <a:pathLst>
                <a:path extrusionOk="0" h="244" w="498">
                  <a:moveTo>
                    <a:pt x="89" y="0"/>
                  </a:moveTo>
                  <a:cubicBezTo>
                    <a:pt x="67" y="66"/>
                    <a:pt x="45" y="122"/>
                    <a:pt x="0" y="166"/>
                  </a:cubicBezTo>
                  <a:cubicBezTo>
                    <a:pt x="111" y="210"/>
                    <a:pt x="233" y="243"/>
                    <a:pt x="354" y="243"/>
                  </a:cubicBezTo>
                  <a:cubicBezTo>
                    <a:pt x="398" y="243"/>
                    <a:pt x="454" y="232"/>
                    <a:pt x="498" y="221"/>
                  </a:cubicBezTo>
                  <a:cubicBezTo>
                    <a:pt x="343" y="188"/>
                    <a:pt x="199" y="111"/>
                    <a:pt x="89" y="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1565426" y="-26175"/>
              <a:ext cx="251222" cy="2445652"/>
            </a:xfrm>
            <a:custGeom>
              <a:rect b="b" l="l" r="r" t="t"/>
              <a:pathLst>
                <a:path extrusionOk="0" h="9920" w="1019">
                  <a:moveTo>
                    <a:pt x="698" y="1"/>
                  </a:moveTo>
                  <a:lnTo>
                    <a:pt x="222" y="9079"/>
                  </a:lnTo>
                  <a:cubicBezTo>
                    <a:pt x="222" y="9488"/>
                    <a:pt x="299" y="9831"/>
                    <a:pt x="1" y="9908"/>
                  </a:cubicBezTo>
                  <a:cubicBezTo>
                    <a:pt x="56" y="9919"/>
                    <a:pt x="111" y="9919"/>
                    <a:pt x="167" y="9919"/>
                  </a:cubicBezTo>
                  <a:cubicBezTo>
                    <a:pt x="642" y="9919"/>
                    <a:pt x="543" y="9543"/>
                    <a:pt x="543" y="9079"/>
                  </a:cubicBezTo>
                  <a:lnTo>
                    <a:pt x="1018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930346" y="-26175"/>
              <a:ext cx="1126183" cy="3846725"/>
            </a:xfrm>
            <a:custGeom>
              <a:rect b="b" l="l" r="r" t="t"/>
              <a:pathLst>
                <a:path extrusionOk="0" h="15603" w="4568">
                  <a:moveTo>
                    <a:pt x="0" y="1"/>
                  </a:moveTo>
                  <a:lnTo>
                    <a:pt x="443" y="15603"/>
                  </a:lnTo>
                  <a:lnTo>
                    <a:pt x="3063" y="15603"/>
                  </a:lnTo>
                  <a:lnTo>
                    <a:pt x="4567" y="1"/>
                  </a:lnTo>
                  <a:lnTo>
                    <a:pt x="3583" y="1"/>
                  </a:lnTo>
                  <a:lnTo>
                    <a:pt x="3119" y="9079"/>
                  </a:lnTo>
                  <a:cubicBezTo>
                    <a:pt x="3119" y="9543"/>
                    <a:pt x="3207" y="9919"/>
                    <a:pt x="2743" y="9919"/>
                  </a:cubicBezTo>
                  <a:cubicBezTo>
                    <a:pt x="2687" y="9919"/>
                    <a:pt x="2632" y="9919"/>
                    <a:pt x="2577" y="9908"/>
                  </a:cubicBezTo>
                  <a:cubicBezTo>
                    <a:pt x="2533" y="9919"/>
                    <a:pt x="2477" y="9919"/>
                    <a:pt x="2433" y="9919"/>
                  </a:cubicBezTo>
                  <a:cubicBezTo>
                    <a:pt x="2312" y="9919"/>
                    <a:pt x="2190" y="9897"/>
                    <a:pt x="2068" y="9842"/>
                  </a:cubicBezTo>
                  <a:cubicBezTo>
                    <a:pt x="2010" y="9890"/>
                    <a:pt x="1928" y="9921"/>
                    <a:pt x="1841" y="9921"/>
                  </a:cubicBezTo>
                  <a:cubicBezTo>
                    <a:pt x="1829" y="9921"/>
                    <a:pt x="1816" y="9921"/>
                    <a:pt x="1803" y="9919"/>
                  </a:cubicBezTo>
                  <a:cubicBezTo>
                    <a:pt x="1338" y="9919"/>
                    <a:pt x="962" y="9543"/>
                    <a:pt x="962" y="9079"/>
                  </a:cubicBezTo>
                  <a:lnTo>
                    <a:pt x="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1170227" y="1691206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1"/>
                  </a:moveTo>
                  <a:lnTo>
                    <a:pt x="1" y="764"/>
                  </a:lnTo>
                  <a:lnTo>
                    <a:pt x="1670" y="764"/>
                  </a:lnTo>
                  <a:lnTo>
                    <a:pt x="16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1170227" y="1091627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0"/>
                  </a:moveTo>
                  <a:lnTo>
                    <a:pt x="1" y="763"/>
                  </a:lnTo>
                  <a:lnTo>
                    <a:pt x="1670" y="763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1170227" y="491801"/>
              <a:ext cx="411964" cy="188355"/>
            </a:xfrm>
            <a:custGeom>
              <a:rect b="b" l="l" r="r" t="t"/>
              <a:pathLst>
                <a:path extrusionOk="0" h="764" w="1671">
                  <a:moveTo>
                    <a:pt x="1" y="1"/>
                  </a:moveTo>
                  <a:lnTo>
                    <a:pt x="1" y="764"/>
                  </a:lnTo>
                  <a:lnTo>
                    <a:pt x="1670" y="764"/>
                  </a:lnTo>
                  <a:lnTo>
                    <a:pt x="16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1039315" y="4128478"/>
              <a:ext cx="518222" cy="305460"/>
            </a:xfrm>
            <a:custGeom>
              <a:rect b="b" l="l" r="r" t="t"/>
              <a:pathLst>
                <a:path extrusionOk="0" h="1239" w="2102">
                  <a:moveTo>
                    <a:pt x="963" y="0"/>
                  </a:moveTo>
                  <a:cubicBezTo>
                    <a:pt x="432" y="0"/>
                    <a:pt x="1" y="432"/>
                    <a:pt x="1" y="962"/>
                  </a:cubicBezTo>
                  <a:lnTo>
                    <a:pt x="1" y="1239"/>
                  </a:lnTo>
                  <a:lnTo>
                    <a:pt x="2102" y="1239"/>
                  </a:lnTo>
                  <a:lnTo>
                    <a:pt x="2102" y="962"/>
                  </a:lnTo>
                  <a:cubicBezTo>
                    <a:pt x="2102" y="432"/>
                    <a:pt x="1659" y="0"/>
                    <a:pt x="11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1036603" y="3820306"/>
              <a:ext cx="518222" cy="308418"/>
            </a:xfrm>
            <a:custGeom>
              <a:rect b="b" l="l" r="r" t="t"/>
              <a:pathLst>
                <a:path extrusionOk="0" h="1251" w="2102">
                  <a:moveTo>
                    <a:pt x="1" y="1"/>
                  </a:moveTo>
                  <a:lnTo>
                    <a:pt x="1" y="277"/>
                  </a:lnTo>
                  <a:cubicBezTo>
                    <a:pt x="1" y="808"/>
                    <a:pt x="432" y="1250"/>
                    <a:pt x="963" y="1250"/>
                  </a:cubicBezTo>
                  <a:lnTo>
                    <a:pt x="1129" y="1250"/>
                  </a:lnTo>
                  <a:cubicBezTo>
                    <a:pt x="1670" y="1250"/>
                    <a:pt x="2102" y="808"/>
                    <a:pt x="2102" y="277"/>
                  </a:cubicBezTo>
                  <a:lnTo>
                    <a:pt x="2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938481" y="4349129"/>
              <a:ext cx="717178" cy="169371"/>
            </a:xfrm>
            <a:custGeom>
              <a:rect b="b" l="l" r="r" t="t"/>
              <a:pathLst>
                <a:path extrusionOk="0" h="687" w="2909">
                  <a:moveTo>
                    <a:pt x="1" y="1"/>
                  </a:moveTo>
                  <a:lnTo>
                    <a:pt x="1" y="687"/>
                  </a:lnTo>
                  <a:lnTo>
                    <a:pt x="2909" y="687"/>
                  </a:lnTo>
                  <a:lnTo>
                    <a:pt x="2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616750" y="-26175"/>
              <a:ext cx="1357929" cy="3846725"/>
            </a:xfrm>
            <a:custGeom>
              <a:rect b="b" l="l" r="r" t="t"/>
              <a:pathLst>
                <a:path extrusionOk="0" h="15603" w="5508">
                  <a:moveTo>
                    <a:pt x="1" y="1"/>
                  </a:moveTo>
                  <a:lnTo>
                    <a:pt x="1505" y="15603"/>
                  </a:lnTo>
                  <a:lnTo>
                    <a:pt x="4015" y="15603"/>
                  </a:lnTo>
                  <a:lnTo>
                    <a:pt x="5508" y="1"/>
                  </a:lnTo>
                  <a:lnTo>
                    <a:pt x="3595" y="1"/>
                  </a:lnTo>
                  <a:lnTo>
                    <a:pt x="3595" y="9079"/>
                  </a:lnTo>
                  <a:cubicBezTo>
                    <a:pt x="3595" y="9543"/>
                    <a:pt x="3219" y="9919"/>
                    <a:pt x="2754" y="9919"/>
                  </a:cubicBezTo>
                  <a:cubicBezTo>
                    <a:pt x="2290" y="9919"/>
                    <a:pt x="1914" y="9543"/>
                    <a:pt x="1914" y="9079"/>
                  </a:cubicBezTo>
                  <a:lnTo>
                    <a:pt x="19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1200304" y="4035779"/>
              <a:ext cx="237416" cy="182931"/>
            </a:xfrm>
            <a:custGeom>
              <a:rect b="b" l="l" r="r" t="t"/>
              <a:pathLst>
                <a:path extrusionOk="0" h="742" w="963">
                  <a:moveTo>
                    <a:pt x="387" y="0"/>
                  </a:moveTo>
                  <a:cubicBezTo>
                    <a:pt x="0" y="89"/>
                    <a:pt x="0" y="642"/>
                    <a:pt x="387" y="730"/>
                  </a:cubicBezTo>
                  <a:lnTo>
                    <a:pt x="387" y="741"/>
                  </a:lnTo>
                  <a:lnTo>
                    <a:pt x="476" y="741"/>
                  </a:lnTo>
                  <a:cubicBezTo>
                    <a:pt x="962" y="741"/>
                    <a:pt x="962" y="0"/>
                    <a:pt x="4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1172939" y="4035779"/>
              <a:ext cx="215720" cy="184903"/>
            </a:xfrm>
            <a:custGeom>
              <a:rect b="b" l="l" r="r" t="t"/>
              <a:pathLst>
                <a:path extrusionOk="0" h="750" w="875">
                  <a:moveTo>
                    <a:pt x="498" y="0"/>
                  </a:moveTo>
                  <a:cubicBezTo>
                    <a:pt x="166" y="0"/>
                    <a:pt x="1" y="398"/>
                    <a:pt x="233" y="642"/>
                  </a:cubicBezTo>
                  <a:cubicBezTo>
                    <a:pt x="311" y="716"/>
                    <a:pt x="405" y="750"/>
                    <a:pt x="497" y="750"/>
                  </a:cubicBezTo>
                  <a:cubicBezTo>
                    <a:pt x="691" y="750"/>
                    <a:pt x="874" y="601"/>
                    <a:pt x="874" y="376"/>
                  </a:cubicBezTo>
                  <a:cubicBezTo>
                    <a:pt x="874" y="166"/>
                    <a:pt x="708" y="0"/>
                    <a:pt x="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1260213" y="4101112"/>
              <a:ext cx="62867" cy="54485"/>
            </a:xfrm>
            <a:custGeom>
              <a:rect b="b" l="l" r="r" t="t"/>
              <a:pathLst>
                <a:path extrusionOk="0" h="221" w="255">
                  <a:moveTo>
                    <a:pt x="144" y="1"/>
                  </a:moveTo>
                  <a:cubicBezTo>
                    <a:pt x="45" y="1"/>
                    <a:pt x="0" y="111"/>
                    <a:pt x="67" y="189"/>
                  </a:cubicBezTo>
                  <a:cubicBezTo>
                    <a:pt x="88" y="210"/>
                    <a:pt x="116" y="220"/>
                    <a:pt x="143" y="220"/>
                  </a:cubicBezTo>
                  <a:cubicBezTo>
                    <a:pt x="200" y="220"/>
                    <a:pt x="255" y="178"/>
                    <a:pt x="255" y="111"/>
                  </a:cubicBezTo>
                  <a:cubicBezTo>
                    <a:pt x="255" y="45"/>
                    <a:pt x="211" y="1"/>
                    <a:pt x="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1170227" y="679909"/>
              <a:ext cx="229280" cy="57443"/>
            </a:xfrm>
            <a:custGeom>
              <a:rect b="b" l="l" r="r" t="t"/>
              <a:pathLst>
                <a:path extrusionOk="0" h="233" w="930">
                  <a:moveTo>
                    <a:pt x="1" y="1"/>
                  </a:moveTo>
                  <a:lnTo>
                    <a:pt x="1" y="233"/>
                  </a:lnTo>
                  <a:lnTo>
                    <a:pt x="929" y="233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1110318" y="491801"/>
              <a:ext cx="60155" cy="245551"/>
            </a:xfrm>
            <a:custGeom>
              <a:rect b="b" l="l" r="r" t="t"/>
              <a:pathLst>
                <a:path extrusionOk="0" h="996" w="244">
                  <a:moveTo>
                    <a:pt x="244" y="1"/>
                  </a:moveTo>
                  <a:lnTo>
                    <a:pt x="0" y="354"/>
                  </a:lnTo>
                  <a:lnTo>
                    <a:pt x="0" y="996"/>
                  </a:lnTo>
                  <a:lnTo>
                    <a:pt x="244" y="996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1170227" y="1279735"/>
              <a:ext cx="229280" cy="54731"/>
            </a:xfrm>
            <a:custGeom>
              <a:rect b="b" l="l" r="r" t="t"/>
              <a:pathLst>
                <a:path extrusionOk="0" h="222" w="930">
                  <a:moveTo>
                    <a:pt x="1" y="0"/>
                  </a:moveTo>
                  <a:lnTo>
                    <a:pt x="1" y="221"/>
                  </a:lnTo>
                  <a:lnTo>
                    <a:pt x="929" y="221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1110318" y="1091627"/>
              <a:ext cx="60155" cy="242839"/>
            </a:xfrm>
            <a:custGeom>
              <a:rect b="b" l="l" r="r" t="t"/>
              <a:pathLst>
                <a:path extrusionOk="0" h="985" w="244">
                  <a:moveTo>
                    <a:pt x="244" y="0"/>
                  </a:moveTo>
                  <a:lnTo>
                    <a:pt x="0" y="343"/>
                  </a:lnTo>
                  <a:lnTo>
                    <a:pt x="0" y="984"/>
                  </a:lnTo>
                  <a:lnTo>
                    <a:pt x="244" y="98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1170227" y="1876603"/>
              <a:ext cx="229280" cy="57690"/>
            </a:xfrm>
            <a:custGeom>
              <a:rect b="b" l="l" r="r" t="t"/>
              <a:pathLst>
                <a:path extrusionOk="0" h="234" w="930">
                  <a:moveTo>
                    <a:pt x="1" y="1"/>
                  </a:moveTo>
                  <a:lnTo>
                    <a:pt x="1" y="233"/>
                  </a:lnTo>
                  <a:lnTo>
                    <a:pt x="929" y="233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1110318" y="1691206"/>
              <a:ext cx="60155" cy="243086"/>
            </a:xfrm>
            <a:custGeom>
              <a:rect b="b" l="l" r="r" t="t"/>
              <a:pathLst>
                <a:path extrusionOk="0" h="986" w="244">
                  <a:moveTo>
                    <a:pt x="244" y="1"/>
                  </a:moveTo>
                  <a:lnTo>
                    <a:pt x="0" y="344"/>
                  </a:lnTo>
                  <a:lnTo>
                    <a:pt x="0" y="985"/>
                  </a:lnTo>
                  <a:lnTo>
                    <a:pt x="244" y="985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1655413" y="3752261"/>
              <a:ext cx="234704" cy="68291"/>
            </a:xfrm>
            <a:custGeom>
              <a:rect b="b" l="l" r="r" t="t"/>
              <a:pathLst>
                <a:path extrusionOk="0" h="277" w="952">
                  <a:moveTo>
                    <a:pt x="1" y="0"/>
                  </a:moveTo>
                  <a:lnTo>
                    <a:pt x="1" y="277"/>
                  </a:lnTo>
                  <a:lnTo>
                    <a:pt x="952" y="277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1"/>
          <p:cNvSpPr/>
          <p:nvPr/>
        </p:nvSpPr>
        <p:spPr>
          <a:xfrm>
            <a:off x="-71400" y="4662850"/>
            <a:ext cx="9286800" cy="55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5" name="Google Shape;425;p21"/>
          <p:cNvGrpSpPr/>
          <p:nvPr/>
        </p:nvGrpSpPr>
        <p:grpSpPr>
          <a:xfrm flipH="1">
            <a:off x="-50" y="2"/>
            <a:ext cx="9144022" cy="3494672"/>
            <a:chOff x="-50" y="2"/>
            <a:chExt cx="9144022" cy="3494672"/>
          </a:xfrm>
        </p:grpSpPr>
        <p:sp>
          <p:nvSpPr>
            <p:cNvPr id="426" name="Google Shape;426;p21"/>
            <p:cNvSpPr/>
            <p:nvPr/>
          </p:nvSpPr>
          <p:spPr>
            <a:xfrm>
              <a:off x="-50" y="2"/>
              <a:ext cx="9144022" cy="3494672"/>
            </a:xfrm>
            <a:custGeom>
              <a:rect b="b" l="l" r="r" t="t"/>
              <a:pathLst>
                <a:path extrusionOk="0" h="18434" w="62200">
                  <a:moveTo>
                    <a:pt x="23741" y="34"/>
                  </a:moveTo>
                  <a:cubicBezTo>
                    <a:pt x="24073" y="200"/>
                    <a:pt x="24394" y="365"/>
                    <a:pt x="24714" y="553"/>
                  </a:cubicBezTo>
                  <a:lnTo>
                    <a:pt x="23741" y="553"/>
                  </a:lnTo>
                  <a:lnTo>
                    <a:pt x="23741" y="34"/>
                  </a:lnTo>
                  <a:close/>
                  <a:moveTo>
                    <a:pt x="9123" y="56"/>
                  </a:moveTo>
                  <a:lnTo>
                    <a:pt x="9123" y="565"/>
                  </a:lnTo>
                  <a:lnTo>
                    <a:pt x="8194" y="565"/>
                  </a:lnTo>
                  <a:cubicBezTo>
                    <a:pt x="8493" y="388"/>
                    <a:pt x="8803" y="222"/>
                    <a:pt x="9112" y="56"/>
                  </a:cubicBezTo>
                  <a:close/>
                  <a:moveTo>
                    <a:pt x="10251" y="12"/>
                  </a:moveTo>
                  <a:lnTo>
                    <a:pt x="10251" y="565"/>
                  </a:lnTo>
                  <a:lnTo>
                    <a:pt x="9190" y="565"/>
                  </a:lnTo>
                  <a:lnTo>
                    <a:pt x="9190" y="23"/>
                  </a:lnTo>
                  <a:lnTo>
                    <a:pt x="9223" y="12"/>
                  </a:lnTo>
                  <a:close/>
                  <a:moveTo>
                    <a:pt x="7973" y="693"/>
                  </a:moveTo>
                  <a:lnTo>
                    <a:pt x="7973" y="1327"/>
                  </a:lnTo>
                  <a:lnTo>
                    <a:pt x="6978" y="1327"/>
                  </a:lnTo>
                  <a:cubicBezTo>
                    <a:pt x="7306" y="1109"/>
                    <a:pt x="7634" y="890"/>
                    <a:pt x="7973" y="693"/>
                  </a:cubicBezTo>
                  <a:close/>
                  <a:moveTo>
                    <a:pt x="10959" y="631"/>
                  </a:moveTo>
                  <a:lnTo>
                    <a:pt x="10959" y="1327"/>
                  </a:lnTo>
                  <a:lnTo>
                    <a:pt x="10329" y="1327"/>
                  </a:lnTo>
                  <a:lnTo>
                    <a:pt x="10329" y="631"/>
                  </a:lnTo>
                  <a:close/>
                  <a:moveTo>
                    <a:pt x="12076" y="631"/>
                  </a:moveTo>
                  <a:lnTo>
                    <a:pt x="12076" y="1327"/>
                  </a:lnTo>
                  <a:lnTo>
                    <a:pt x="11401" y="1327"/>
                  </a:lnTo>
                  <a:lnTo>
                    <a:pt x="11401" y="631"/>
                  </a:lnTo>
                  <a:close/>
                  <a:moveTo>
                    <a:pt x="16222" y="631"/>
                  </a:moveTo>
                  <a:lnTo>
                    <a:pt x="16222" y="1327"/>
                  </a:lnTo>
                  <a:lnTo>
                    <a:pt x="15537" y="1327"/>
                  </a:lnTo>
                  <a:lnTo>
                    <a:pt x="15537" y="631"/>
                  </a:lnTo>
                  <a:close/>
                  <a:moveTo>
                    <a:pt x="17450" y="631"/>
                  </a:moveTo>
                  <a:lnTo>
                    <a:pt x="17450" y="1327"/>
                  </a:lnTo>
                  <a:lnTo>
                    <a:pt x="16676" y="1327"/>
                  </a:lnTo>
                  <a:lnTo>
                    <a:pt x="16665" y="631"/>
                  </a:lnTo>
                  <a:close/>
                  <a:moveTo>
                    <a:pt x="23675" y="631"/>
                  </a:moveTo>
                  <a:lnTo>
                    <a:pt x="23675" y="1327"/>
                  </a:lnTo>
                  <a:lnTo>
                    <a:pt x="22614" y="1327"/>
                  </a:lnTo>
                  <a:lnTo>
                    <a:pt x="22614" y="631"/>
                  </a:lnTo>
                  <a:close/>
                  <a:moveTo>
                    <a:pt x="24803" y="631"/>
                  </a:moveTo>
                  <a:lnTo>
                    <a:pt x="24803" y="1327"/>
                  </a:lnTo>
                  <a:lnTo>
                    <a:pt x="23741" y="1327"/>
                  </a:lnTo>
                  <a:lnTo>
                    <a:pt x="23741" y="631"/>
                  </a:lnTo>
                  <a:close/>
                  <a:moveTo>
                    <a:pt x="24869" y="653"/>
                  </a:moveTo>
                  <a:cubicBezTo>
                    <a:pt x="25223" y="863"/>
                    <a:pt x="25566" y="1095"/>
                    <a:pt x="25909" y="1327"/>
                  </a:cubicBezTo>
                  <a:lnTo>
                    <a:pt x="24869" y="1327"/>
                  </a:lnTo>
                  <a:lnTo>
                    <a:pt x="24869" y="653"/>
                  </a:lnTo>
                  <a:close/>
                  <a:moveTo>
                    <a:pt x="9112" y="631"/>
                  </a:moveTo>
                  <a:lnTo>
                    <a:pt x="9112" y="1339"/>
                  </a:lnTo>
                  <a:lnTo>
                    <a:pt x="8051" y="1339"/>
                  </a:lnTo>
                  <a:lnTo>
                    <a:pt x="8051" y="631"/>
                  </a:lnTo>
                  <a:close/>
                  <a:moveTo>
                    <a:pt x="10251" y="631"/>
                  </a:moveTo>
                  <a:lnTo>
                    <a:pt x="10251" y="1339"/>
                  </a:lnTo>
                  <a:lnTo>
                    <a:pt x="9190" y="1339"/>
                  </a:lnTo>
                  <a:lnTo>
                    <a:pt x="9190" y="631"/>
                  </a:lnTo>
                  <a:close/>
                  <a:moveTo>
                    <a:pt x="13204" y="631"/>
                  </a:moveTo>
                  <a:lnTo>
                    <a:pt x="13204" y="1339"/>
                  </a:lnTo>
                  <a:lnTo>
                    <a:pt x="12142" y="1339"/>
                  </a:lnTo>
                  <a:lnTo>
                    <a:pt x="12142" y="631"/>
                  </a:lnTo>
                  <a:close/>
                  <a:moveTo>
                    <a:pt x="14342" y="631"/>
                  </a:moveTo>
                  <a:lnTo>
                    <a:pt x="14342" y="1339"/>
                  </a:lnTo>
                  <a:lnTo>
                    <a:pt x="13281" y="1339"/>
                  </a:lnTo>
                  <a:lnTo>
                    <a:pt x="13281" y="631"/>
                  </a:lnTo>
                  <a:close/>
                  <a:moveTo>
                    <a:pt x="15470" y="631"/>
                  </a:moveTo>
                  <a:lnTo>
                    <a:pt x="15470" y="1339"/>
                  </a:lnTo>
                  <a:lnTo>
                    <a:pt x="14409" y="1339"/>
                  </a:lnTo>
                  <a:lnTo>
                    <a:pt x="14409" y="631"/>
                  </a:lnTo>
                  <a:close/>
                  <a:moveTo>
                    <a:pt x="18566" y="631"/>
                  </a:moveTo>
                  <a:lnTo>
                    <a:pt x="18566" y="1339"/>
                  </a:lnTo>
                  <a:lnTo>
                    <a:pt x="17505" y="1339"/>
                  </a:lnTo>
                  <a:lnTo>
                    <a:pt x="17505" y="631"/>
                  </a:lnTo>
                  <a:close/>
                  <a:moveTo>
                    <a:pt x="19705" y="631"/>
                  </a:moveTo>
                  <a:lnTo>
                    <a:pt x="19705" y="1339"/>
                  </a:lnTo>
                  <a:lnTo>
                    <a:pt x="18644" y="1339"/>
                  </a:lnTo>
                  <a:lnTo>
                    <a:pt x="18644" y="631"/>
                  </a:lnTo>
                  <a:close/>
                  <a:moveTo>
                    <a:pt x="20833" y="631"/>
                  </a:moveTo>
                  <a:lnTo>
                    <a:pt x="20833" y="1339"/>
                  </a:lnTo>
                  <a:lnTo>
                    <a:pt x="19772" y="1339"/>
                  </a:lnTo>
                  <a:lnTo>
                    <a:pt x="19772" y="631"/>
                  </a:lnTo>
                  <a:close/>
                  <a:moveTo>
                    <a:pt x="22536" y="631"/>
                  </a:moveTo>
                  <a:lnTo>
                    <a:pt x="22536" y="1339"/>
                  </a:lnTo>
                  <a:lnTo>
                    <a:pt x="20911" y="1339"/>
                  </a:lnTo>
                  <a:lnTo>
                    <a:pt x="20911" y="631"/>
                  </a:lnTo>
                  <a:close/>
                  <a:moveTo>
                    <a:pt x="6845" y="1435"/>
                  </a:moveTo>
                  <a:lnTo>
                    <a:pt x="6845" y="1936"/>
                  </a:lnTo>
                  <a:lnTo>
                    <a:pt x="6182" y="1936"/>
                  </a:lnTo>
                  <a:cubicBezTo>
                    <a:pt x="6400" y="1772"/>
                    <a:pt x="6617" y="1598"/>
                    <a:pt x="6845" y="1435"/>
                  </a:cubicBezTo>
                  <a:close/>
                  <a:moveTo>
                    <a:pt x="7973" y="1394"/>
                  </a:moveTo>
                  <a:lnTo>
                    <a:pt x="7973" y="1936"/>
                  </a:lnTo>
                  <a:lnTo>
                    <a:pt x="6912" y="1936"/>
                  </a:lnTo>
                  <a:lnTo>
                    <a:pt x="6912" y="1394"/>
                  </a:lnTo>
                  <a:close/>
                  <a:moveTo>
                    <a:pt x="9112" y="1394"/>
                  </a:moveTo>
                  <a:lnTo>
                    <a:pt x="9112" y="1936"/>
                  </a:lnTo>
                  <a:lnTo>
                    <a:pt x="8051" y="1936"/>
                  </a:lnTo>
                  <a:lnTo>
                    <a:pt x="8051" y="1394"/>
                  </a:lnTo>
                  <a:close/>
                  <a:moveTo>
                    <a:pt x="10959" y="1405"/>
                  </a:moveTo>
                  <a:lnTo>
                    <a:pt x="10959" y="1936"/>
                  </a:lnTo>
                  <a:lnTo>
                    <a:pt x="10329" y="1936"/>
                  </a:lnTo>
                  <a:lnTo>
                    <a:pt x="10329" y="1405"/>
                  </a:lnTo>
                  <a:close/>
                  <a:moveTo>
                    <a:pt x="12076" y="1405"/>
                  </a:moveTo>
                  <a:lnTo>
                    <a:pt x="12076" y="1936"/>
                  </a:lnTo>
                  <a:lnTo>
                    <a:pt x="11401" y="1936"/>
                  </a:lnTo>
                  <a:lnTo>
                    <a:pt x="11401" y="1405"/>
                  </a:lnTo>
                  <a:close/>
                  <a:moveTo>
                    <a:pt x="16222" y="1405"/>
                  </a:moveTo>
                  <a:lnTo>
                    <a:pt x="16222" y="1936"/>
                  </a:lnTo>
                  <a:lnTo>
                    <a:pt x="15537" y="1936"/>
                  </a:lnTo>
                  <a:lnTo>
                    <a:pt x="15537" y="1405"/>
                  </a:lnTo>
                  <a:close/>
                  <a:moveTo>
                    <a:pt x="17450" y="1405"/>
                  </a:moveTo>
                  <a:lnTo>
                    <a:pt x="17450" y="1936"/>
                  </a:lnTo>
                  <a:lnTo>
                    <a:pt x="16676" y="1936"/>
                  </a:lnTo>
                  <a:lnTo>
                    <a:pt x="16665" y="1405"/>
                  </a:lnTo>
                  <a:close/>
                  <a:moveTo>
                    <a:pt x="23675" y="1394"/>
                  </a:moveTo>
                  <a:lnTo>
                    <a:pt x="23675" y="1936"/>
                  </a:lnTo>
                  <a:lnTo>
                    <a:pt x="22614" y="1936"/>
                  </a:lnTo>
                  <a:lnTo>
                    <a:pt x="22614" y="1394"/>
                  </a:lnTo>
                  <a:close/>
                  <a:moveTo>
                    <a:pt x="24803" y="1394"/>
                  </a:moveTo>
                  <a:lnTo>
                    <a:pt x="24803" y="1936"/>
                  </a:lnTo>
                  <a:lnTo>
                    <a:pt x="23741" y="1936"/>
                  </a:lnTo>
                  <a:lnTo>
                    <a:pt x="23741" y="1394"/>
                  </a:lnTo>
                  <a:close/>
                  <a:moveTo>
                    <a:pt x="25931" y="1394"/>
                  </a:moveTo>
                  <a:lnTo>
                    <a:pt x="25931" y="1936"/>
                  </a:lnTo>
                  <a:lnTo>
                    <a:pt x="24869" y="1936"/>
                  </a:lnTo>
                  <a:lnTo>
                    <a:pt x="24869" y="1394"/>
                  </a:lnTo>
                  <a:close/>
                  <a:moveTo>
                    <a:pt x="26008" y="1405"/>
                  </a:moveTo>
                  <a:cubicBezTo>
                    <a:pt x="26240" y="1571"/>
                    <a:pt x="26484" y="1748"/>
                    <a:pt x="26705" y="1936"/>
                  </a:cubicBezTo>
                  <a:lnTo>
                    <a:pt x="26008" y="1936"/>
                  </a:lnTo>
                  <a:lnTo>
                    <a:pt x="26008" y="1405"/>
                  </a:lnTo>
                  <a:close/>
                  <a:moveTo>
                    <a:pt x="10251" y="1405"/>
                  </a:moveTo>
                  <a:lnTo>
                    <a:pt x="10251" y="1947"/>
                  </a:lnTo>
                  <a:lnTo>
                    <a:pt x="9190" y="1947"/>
                  </a:lnTo>
                  <a:lnTo>
                    <a:pt x="9190" y="1405"/>
                  </a:lnTo>
                  <a:close/>
                  <a:moveTo>
                    <a:pt x="13204" y="1405"/>
                  </a:moveTo>
                  <a:lnTo>
                    <a:pt x="13204" y="1947"/>
                  </a:lnTo>
                  <a:lnTo>
                    <a:pt x="12142" y="1947"/>
                  </a:lnTo>
                  <a:lnTo>
                    <a:pt x="12142" y="1405"/>
                  </a:lnTo>
                  <a:close/>
                  <a:moveTo>
                    <a:pt x="14342" y="1405"/>
                  </a:moveTo>
                  <a:lnTo>
                    <a:pt x="14342" y="1947"/>
                  </a:lnTo>
                  <a:lnTo>
                    <a:pt x="13281" y="1947"/>
                  </a:lnTo>
                  <a:lnTo>
                    <a:pt x="13281" y="1405"/>
                  </a:lnTo>
                  <a:close/>
                  <a:moveTo>
                    <a:pt x="15470" y="1405"/>
                  </a:moveTo>
                  <a:lnTo>
                    <a:pt x="15470" y="1947"/>
                  </a:lnTo>
                  <a:lnTo>
                    <a:pt x="14409" y="1947"/>
                  </a:lnTo>
                  <a:lnTo>
                    <a:pt x="14409" y="1405"/>
                  </a:lnTo>
                  <a:close/>
                  <a:moveTo>
                    <a:pt x="18566" y="1405"/>
                  </a:moveTo>
                  <a:lnTo>
                    <a:pt x="18566" y="1947"/>
                  </a:lnTo>
                  <a:lnTo>
                    <a:pt x="17505" y="1947"/>
                  </a:lnTo>
                  <a:lnTo>
                    <a:pt x="17505" y="1405"/>
                  </a:lnTo>
                  <a:close/>
                  <a:moveTo>
                    <a:pt x="19705" y="1405"/>
                  </a:moveTo>
                  <a:lnTo>
                    <a:pt x="19705" y="1947"/>
                  </a:lnTo>
                  <a:lnTo>
                    <a:pt x="18644" y="1947"/>
                  </a:lnTo>
                  <a:lnTo>
                    <a:pt x="18644" y="1405"/>
                  </a:lnTo>
                  <a:close/>
                  <a:moveTo>
                    <a:pt x="20833" y="1405"/>
                  </a:moveTo>
                  <a:lnTo>
                    <a:pt x="20833" y="1947"/>
                  </a:lnTo>
                  <a:lnTo>
                    <a:pt x="19772" y="1947"/>
                  </a:lnTo>
                  <a:lnTo>
                    <a:pt x="19772" y="1405"/>
                  </a:lnTo>
                  <a:close/>
                  <a:moveTo>
                    <a:pt x="22536" y="1405"/>
                  </a:moveTo>
                  <a:lnTo>
                    <a:pt x="22536" y="1947"/>
                  </a:lnTo>
                  <a:lnTo>
                    <a:pt x="20911" y="1947"/>
                  </a:lnTo>
                  <a:lnTo>
                    <a:pt x="20911" y="1405"/>
                  </a:lnTo>
                  <a:close/>
                  <a:moveTo>
                    <a:pt x="5718" y="2378"/>
                  </a:moveTo>
                  <a:lnTo>
                    <a:pt x="5718" y="2953"/>
                  </a:lnTo>
                  <a:lnTo>
                    <a:pt x="5076" y="2953"/>
                  </a:lnTo>
                  <a:lnTo>
                    <a:pt x="5076" y="2898"/>
                  </a:lnTo>
                  <a:cubicBezTo>
                    <a:pt x="5264" y="2721"/>
                    <a:pt x="5452" y="2555"/>
                    <a:pt x="5640" y="2378"/>
                  </a:cubicBezTo>
                  <a:close/>
                  <a:moveTo>
                    <a:pt x="6845" y="2378"/>
                  </a:moveTo>
                  <a:lnTo>
                    <a:pt x="6845" y="2953"/>
                  </a:lnTo>
                  <a:lnTo>
                    <a:pt x="6171" y="2953"/>
                  </a:lnTo>
                  <a:lnTo>
                    <a:pt x="6171" y="2378"/>
                  </a:lnTo>
                  <a:close/>
                  <a:moveTo>
                    <a:pt x="7973" y="2378"/>
                  </a:moveTo>
                  <a:lnTo>
                    <a:pt x="7973" y="2953"/>
                  </a:lnTo>
                  <a:lnTo>
                    <a:pt x="6912" y="2953"/>
                  </a:lnTo>
                  <a:lnTo>
                    <a:pt x="6912" y="2378"/>
                  </a:lnTo>
                  <a:close/>
                  <a:moveTo>
                    <a:pt x="9112" y="2389"/>
                  </a:moveTo>
                  <a:lnTo>
                    <a:pt x="9112" y="2964"/>
                  </a:lnTo>
                  <a:lnTo>
                    <a:pt x="8051" y="2964"/>
                  </a:lnTo>
                  <a:lnTo>
                    <a:pt x="8051" y="2389"/>
                  </a:lnTo>
                  <a:close/>
                  <a:moveTo>
                    <a:pt x="10959" y="2389"/>
                  </a:moveTo>
                  <a:lnTo>
                    <a:pt x="10959" y="2964"/>
                  </a:lnTo>
                  <a:lnTo>
                    <a:pt x="10329" y="2964"/>
                  </a:lnTo>
                  <a:lnTo>
                    <a:pt x="10329" y="2389"/>
                  </a:lnTo>
                  <a:close/>
                  <a:moveTo>
                    <a:pt x="12076" y="2389"/>
                  </a:moveTo>
                  <a:lnTo>
                    <a:pt x="12076" y="2964"/>
                  </a:lnTo>
                  <a:lnTo>
                    <a:pt x="11401" y="2964"/>
                  </a:lnTo>
                  <a:lnTo>
                    <a:pt x="11401" y="2389"/>
                  </a:lnTo>
                  <a:close/>
                  <a:moveTo>
                    <a:pt x="13204" y="2389"/>
                  </a:moveTo>
                  <a:lnTo>
                    <a:pt x="13204" y="2964"/>
                  </a:lnTo>
                  <a:lnTo>
                    <a:pt x="12142" y="2964"/>
                  </a:lnTo>
                  <a:lnTo>
                    <a:pt x="12142" y="2389"/>
                  </a:lnTo>
                  <a:close/>
                  <a:moveTo>
                    <a:pt x="14342" y="2389"/>
                  </a:moveTo>
                  <a:lnTo>
                    <a:pt x="14342" y="2964"/>
                  </a:lnTo>
                  <a:lnTo>
                    <a:pt x="13281" y="2964"/>
                  </a:lnTo>
                  <a:lnTo>
                    <a:pt x="13281" y="2389"/>
                  </a:lnTo>
                  <a:close/>
                  <a:moveTo>
                    <a:pt x="15470" y="2389"/>
                  </a:moveTo>
                  <a:lnTo>
                    <a:pt x="15470" y="2964"/>
                  </a:lnTo>
                  <a:lnTo>
                    <a:pt x="14409" y="2964"/>
                  </a:lnTo>
                  <a:lnTo>
                    <a:pt x="14409" y="2389"/>
                  </a:lnTo>
                  <a:close/>
                  <a:moveTo>
                    <a:pt x="16222" y="2389"/>
                  </a:moveTo>
                  <a:lnTo>
                    <a:pt x="16222" y="2964"/>
                  </a:lnTo>
                  <a:lnTo>
                    <a:pt x="15537" y="2964"/>
                  </a:lnTo>
                  <a:lnTo>
                    <a:pt x="15537" y="2389"/>
                  </a:lnTo>
                  <a:close/>
                  <a:moveTo>
                    <a:pt x="17450" y="2389"/>
                  </a:moveTo>
                  <a:lnTo>
                    <a:pt x="17450" y="2964"/>
                  </a:lnTo>
                  <a:lnTo>
                    <a:pt x="16676" y="2964"/>
                  </a:lnTo>
                  <a:lnTo>
                    <a:pt x="16665" y="2389"/>
                  </a:lnTo>
                  <a:close/>
                  <a:moveTo>
                    <a:pt x="18566" y="2389"/>
                  </a:moveTo>
                  <a:lnTo>
                    <a:pt x="18566" y="2964"/>
                  </a:lnTo>
                  <a:lnTo>
                    <a:pt x="17505" y="2964"/>
                  </a:lnTo>
                  <a:lnTo>
                    <a:pt x="17505" y="2389"/>
                  </a:lnTo>
                  <a:close/>
                  <a:moveTo>
                    <a:pt x="19705" y="2389"/>
                  </a:moveTo>
                  <a:lnTo>
                    <a:pt x="19705" y="2964"/>
                  </a:lnTo>
                  <a:lnTo>
                    <a:pt x="18644" y="2964"/>
                  </a:lnTo>
                  <a:lnTo>
                    <a:pt x="18644" y="2389"/>
                  </a:lnTo>
                  <a:close/>
                  <a:moveTo>
                    <a:pt x="20833" y="2389"/>
                  </a:moveTo>
                  <a:lnTo>
                    <a:pt x="20833" y="2964"/>
                  </a:lnTo>
                  <a:lnTo>
                    <a:pt x="19772" y="2964"/>
                  </a:lnTo>
                  <a:lnTo>
                    <a:pt x="19772" y="2389"/>
                  </a:lnTo>
                  <a:close/>
                  <a:moveTo>
                    <a:pt x="22536" y="2389"/>
                  </a:moveTo>
                  <a:lnTo>
                    <a:pt x="22536" y="2964"/>
                  </a:lnTo>
                  <a:lnTo>
                    <a:pt x="20911" y="2964"/>
                  </a:lnTo>
                  <a:lnTo>
                    <a:pt x="20911" y="2389"/>
                  </a:lnTo>
                  <a:close/>
                  <a:moveTo>
                    <a:pt x="23675" y="2389"/>
                  </a:moveTo>
                  <a:lnTo>
                    <a:pt x="23675" y="2964"/>
                  </a:lnTo>
                  <a:lnTo>
                    <a:pt x="22614" y="2964"/>
                  </a:lnTo>
                  <a:lnTo>
                    <a:pt x="22614" y="2389"/>
                  </a:lnTo>
                  <a:close/>
                  <a:moveTo>
                    <a:pt x="24803" y="2389"/>
                  </a:moveTo>
                  <a:lnTo>
                    <a:pt x="24803" y="2964"/>
                  </a:lnTo>
                  <a:lnTo>
                    <a:pt x="23741" y="2964"/>
                  </a:lnTo>
                  <a:lnTo>
                    <a:pt x="23741" y="2389"/>
                  </a:lnTo>
                  <a:close/>
                  <a:moveTo>
                    <a:pt x="25931" y="2389"/>
                  </a:moveTo>
                  <a:lnTo>
                    <a:pt x="25931" y="2964"/>
                  </a:lnTo>
                  <a:lnTo>
                    <a:pt x="24869" y="2964"/>
                  </a:lnTo>
                  <a:lnTo>
                    <a:pt x="24869" y="2389"/>
                  </a:lnTo>
                  <a:close/>
                  <a:moveTo>
                    <a:pt x="26716" y="2389"/>
                  </a:moveTo>
                  <a:lnTo>
                    <a:pt x="26716" y="2964"/>
                  </a:lnTo>
                  <a:lnTo>
                    <a:pt x="25997" y="2964"/>
                  </a:lnTo>
                  <a:lnTo>
                    <a:pt x="26008" y="2389"/>
                  </a:lnTo>
                  <a:close/>
                  <a:moveTo>
                    <a:pt x="27247" y="2389"/>
                  </a:moveTo>
                  <a:cubicBezTo>
                    <a:pt x="27457" y="2577"/>
                    <a:pt x="27656" y="2765"/>
                    <a:pt x="27866" y="2964"/>
                  </a:cubicBezTo>
                  <a:lnTo>
                    <a:pt x="27169" y="2964"/>
                  </a:lnTo>
                  <a:lnTo>
                    <a:pt x="27169" y="2389"/>
                  </a:lnTo>
                  <a:close/>
                  <a:moveTo>
                    <a:pt x="10251" y="2400"/>
                  </a:moveTo>
                  <a:lnTo>
                    <a:pt x="10251" y="2975"/>
                  </a:lnTo>
                  <a:lnTo>
                    <a:pt x="9190" y="2975"/>
                  </a:lnTo>
                  <a:lnTo>
                    <a:pt x="9190" y="2400"/>
                  </a:lnTo>
                  <a:close/>
                  <a:moveTo>
                    <a:pt x="31548" y="2599"/>
                  </a:moveTo>
                  <a:lnTo>
                    <a:pt x="31548" y="3086"/>
                  </a:lnTo>
                  <a:lnTo>
                    <a:pt x="31249" y="3086"/>
                  </a:lnTo>
                  <a:cubicBezTo>
                    <a:pt x="31084" y="2920"/>
                    <a:pt x="30907" y="2754"/>
                    <a:pt x="30730" y="2599"/>
                  </a:cubicBezTo>
                  <a:close/>
                  <a:moveTo>
                    <a:pt x="33815" y="2599"/>
                  </a:moveTo>
                  <a:lnTo>
                    <a:pt x="33815" y="3086"/>
                  </a:lnTo>
                  <a:lnTo>
                    <a:pt x="32753" y="3086"/>
                  </a:lnTo>
                  <a:lnTo>
                    <a:pt x="32753" y="2599"/>
                  </a:lnTo>
                  <a:close/>
                  <a:moveTo>
                    <a:pt x="34943" y="2599"/>
                  </a:moveTo>
                  <a:lnTo>
                    <a:pt x="34943" y="3086"/>
                  </a:lnTo>
                  <a:lnTo>
                    <a:pt x="33881" y="3086"/>
                  </a:lnTo>
                  <a:lnTo>
                    <a:pt x="33881" y="2599"/>
                  </a:lnTo>
                  <a:close/>
                  <a:moveTo>
                    <a:pt x="32676" y="2610"/>
                  </a:moveTo>
                  <a:lnTo>
                    <a:pt x="32676" y="3097"/>
                  </a:lnTo>
                  <a:lnTo>
                    <a:pt x="31614" y="3097"/>
                  </a:lnTo>
                  <a:lnTo>
                    <a:pt x="31614" y="2610"/>
                  </a:lnTo>
                  <a:close/>
                  <a:moveTo>
                    <a:pt x="35706" y="2599"/>
                  </a:moveTo>
                  <a:lnTo>
                    <a:pt x="35706" y="3097"/>
                  </a:lnTo>
                  <a:lnTo>
                    <a:pt x="35009" y="3097"/>
                  </a:lnTo>
                  <a:lnTo>
                    <a:pt x="35009" y="2599"/>
                  </a:lnTo>
                  <a:close/>
                  <a:moveTo>
                    <a:pt x="36822" y="2610"/>
                  </a:moveTo>
                  <a:lnTo>
                    <a:pt x="36822" y="3097"/>
                  </a:lnTo>
                  <a:lnTo>
                    <a:pt x="36148" y="3097"/>
                  </a:lnTo>
                  <a:lnTo>
                    <a:pt x="36148" y="2610"/>
                  </a:lnTo>
                  <a:close/>
                  <a:moveTo>
                    <a:pt x="37950" y="2610"/>
                  </a:moveTo>
                  <a:lnTo>
                    <a:pt x="37950" y="3097"/>
                  </a:lnTo>
                  <a:lnTo>
                    <a:pt x="36889" y="3097"/>
                  </a:lnTo>
                  <a:lnTo>
                    <a:pt x="36889" y="2610"/>
                  </a:lnTo>
                  <a:close/>
                  <a:moveTo>
                    <a:pt x="39089" y="2610"/>
                  </a:moveTo>
                  <a:lnTo>
                    <a:pt x="39089" y="3097"/>
                  </a:lnTo>
                  <a:lnTo>
                    <a:pt x="38028" y="3097"/>
                  </a:lnTo>
                  <a:lnTo>
                    <a:pt x="38028" y="2610"/>
                  </a:lnTo>
                  <a:close/>
                  <a:moveTo>
                    <a:pt x="40217" y="2610"/>
                  </a:moveTo>
                  <a:lnTo>
                    <a:pt x="40217" y="3097"/>
                  </a:lnTo>
                  <a:lnTo>
                    <a:pt x="39156" y="3097"/>
                  </a:lnTo>
                  <a:lnTo>
                    <a:pt x="39156" y="2610"/>
                  </a:lnTo>
                  <a:close/>
                  <a:moveTo>
                    <a:pt x="40969" y="2610"/>
                  </a:moveTo>
                  <a:lnTo>
                    <a:pt x="40969" y="3097"/>
                  </a:lnTo>
                  <a:lnTo>
                    <a:pt x="40295" y="3097"/>
                  </a:lnTo>
                  <a:lnTo>
                    <a:pt x="40295" y="2610"/>
                  </a:lnTo>
                  <a:close/>
                  <a:moveTo>
                    <a:pt x="42097" y="2610"/>
                  </a:moveTo>
                  <a:lnTo>
                    <a:pt x="42097" y="3097"/>
                  </a:lnTo>
                  <a:lnTo>
                    <a:pt x="41422" y="3097"/>
                  </a:lnTo>
                  <a:lnTo>
                    <a:pt x="41422" y="2610"/>
                  </a:lnTo>
                  <a:close/>
                  <a:moveTo>
                    <a:pt x="43225" y="2610"/>
                  </a:moveTo>
                  <a:lnTo>
                    <a:pt x="43225" y="3097"/>
                  </a:lnTo>
                  <a:lnTo>
                    <a:pt x="42163" y="3097"/>
                  </a:lnTo>
                  <a:lnTo>
                    <a:pt x="42163" y="2610"/>
                  </a:lnTo>
                  <a:close/>
                  <a:moveTo>
                    <a:pt x="44364" y="2610"/>
                  </a:moveTo>
                  <a:lnTo>
                    <a:pt x="44364" y="3108"/>
                  </a:lnTo>
                  <a:lnTo>
                    <a:pt x="43302" y="3108"/>
                  </a:lnTo>
                  <a:lnTo>
                    <a:pt x="43302" y="2610"/>
                  </a:lnTo>
                  <a:close/>
                  <a:moveTo>
                    <a:pt x="45492" y="2610"/>
                  </a:moveTo>
                  <a:lnTo>
                    <a:pt x="45492" y="3108"/>
                  </a:lnTo>
                  <a:lnTo>
                    <a:pt x="44430" y="3108"/>
                  </a:lnTo>
                  <a:lnTo>
                    <a:pt x="44430" y="2610"/>
                  </a:lnTo>
                  <a:close/>
                  <a:moveTo>
                    <a:pt x="46244" y="2621"/>
                  </a:moveTo>
                  <a:lnTo>
                    <a:pt x="46244" y="3108"/>
                  </a:lnTo>
                  <a:lnTo>
                    <a:pt x="45558" y="3108"/>
                  </a:lnTo>
                  <a:lnTo>
                    <a:pt x="45558" y="2621"/>
                  </a:lnTo>
                  <a:close/>
                  <a:moveTo>
                    <a:pt x="47371" y="2621"/>
                  </a:moveTo>
                  <a:lnTo>
                    <a:pt x="47371" y="3108"/>
                  </a:lnTo>
                  <a:lnTo>
                    <a:pt x="46697" y="3108"/>
                  </a:lnTo>
                  <a:lnTo>
                    <a:pt x="46697" y="2621"/>
                  </a:lnTo>
                  <a:close/>
                  <a:moveTo>
                    <a:pt x="48510" y="2621"/>
                  </a:moveTo>
                  <a:lnTo>
                    <a:pt x="48499" y="3108"/>
                  </a:lnTo>
                  <a:lnTo>
                    <a:pt x="47449" y="3108"/>
                  </a:lnTo>
                  <a:lnTo>
                    <a:pt x="47449" y="2621"/>
                  </a:lnTo>
                  <a:close/>
                  <a:moveTo>
                    <a:pt x="49638" y="2621"/>
                  </a:moveTo>
                  <a:lnTo>
                    <a:pt x="49638" y="3108"/>
                  </a:lnTo>
                  <a:lnTo>
                    <a:pt x="48577" y="3108"/>
                  </a:lnTo>
                  <a:lnTo>
                    <a:pt x="48577" y="2621"/>
                  </a:lnTo>
                  <a:close/>
                  <a:moveTo>
                    <a:pt x="50766" y="2621"/>
                  </a:moveTo>
                  <a:lnTo>
                    <a:pt x="50766" y="3108"/>
                  </a:lnTo>
                  <a:lnTo>
                    <a:pt x="49705" y="3108"/>
                  </a:lnTo>
                  <a:lnTo>
                    <a:pt x="49705" y="2621"/>
                  </a:lnTo>
                  <a:close/>
                  <a:moveTo>
                    <a:pt x="51518" y="2621"/>
                  </a:moveTo>
                  <a:lnTo>
                    <a:pt x="51518" y="3108"/>
                  </a:lnTo>
                  <a:lnTo>
                    <a:pt x="50832" y="3108"/>
                  </a:lnTo>
                  <a:lnTo>
                    <a:pt x="50832" y="2621"/>
                  </a:lnTo>
                  <a:close/>
                  <a:moveTo>
                    <a:pt x="52646" y="2621"/>
                  </a:moveTo>
                  <a:lnTo>
                    <a:pt x="52646" y="3119"/>
                  </a:lnTo>
                  <a:lnTo>
                    <a:pt x="51971" y="3119"/>
                  </a:lnTo>
                  <a:lnTo>
                    <a:pt x="51971" y="2621"/>
                  </a:lnTo>
                  <a:close/>
                  <a:moveTo>
                    <a:pt x="53774" y="2621"/>
                  </a:moveTo>
                  <a:lnTo>
                    <a:pt x="53774" y="3119"/>
                  </a:lnTo>
                  <a:lnTo>
                    <a:pt x="52712" y="3119"/>
                  </a:lnTo>
                  <a:lnTo>
                    <a:pt x="52712" y="2621"/>
                  </a:lnTo>
                  <a:close/>
                  <a:moveTo>
                    <a:pt x="54913" y="2632"/>
                  </a:moveTo>
                  <a:lnTo>
                    <a:pt x="54913" y="3119"/>
                  </a:lnTo>
                  <a:lnTo>
                    <a:pt x="53851" y="3119"/>
                  </a:lnTo>
                  <a:lnTo>
                    <a:pt x="53851" y="2632"/>
                  </a:lnTo>
                  <a:close/>
                  <a:moveTo>
                    <a:pt x="56041" y="2632"/>
                  </a:moveTo>
                  <a:lnTo>
                    <a:pt x="56041" y="3119"/>
                  </a:lnTo>
                  <a:lnTo>
                    <a:pt x="54979" y="3119"/>
                  </a:lnTo>
                  <a:lnTo>
                    <a:pt x="54979" y="2632"/>
                  </a:lnTo>
                  <a:close/>
                  <a:moveTo>
                    <a:pt x="56792" y="2632"/>
                  </a:moveTo>
                  <a:lnTo>
                    <a:pt x="56792" y="3119"/>
                  </a:lnTo>
                  <a:lnTo>
                    <a:pt x="56107" y="3119"/>
                  </a:lnTo>
                  <a:lnTo>
                    <a:pt x="56107" y="2632"/>
                  </a:lnTo>
                  <a:close/>
                  <a:moveTo>
                    <a:pt x="57920" y="2632"/>
                  </a:moveTo>
                  <a:lnTo>
                    <a:pt x="57920" y="3119"/>
                  </a:lnTo>
                  <a:lnTo>
                    <a:pt x="57246" y="3119"/>
                  </a:lnTo>
                  <a:lnTo>
                    <a:pt x="57246" y="2632"/>
                  </a:lnTo>
                  <a:close/>
                  <a:moveTo>
                    <a:pt x="59059" y="2632"/>
                  </a:moveTo>
                  <a:lnTo>
                    <a:pt x="59048" y="3119"/>
                  </a:lnTo>
                  <a:lnTo>
                    <a:pt x="57987" y="3119"/>
                  </a:lnTo>
                  <a:lnTo>
                    <a:pt x="57987" y="2632"/>
                  </a:lnTo>
                  <a:close/>
                  <a:moveTo>
                    <a:pt x="60187" y="2632"/>
                  </a:moveTo>
                  <a:lnTo>
                    <a:pt x="60187" y="3119"/>
                  </a:lnTo>
                  <a:lnTo>
                    <a:pt x="59126" y="3119"/>
                  </a:lnTo>
                  <a:lnTo>
                    <a:pt x="59126" y="2632"/>
                  </a:lnTo>
                  <a:close/>
                  <a:moveTo>
                    <a:pt x="61315" y="2632"/>
                  </a:moveTo>
                  <a:lnTo>
                    <a:pt x="61315" y="3130"/>
                  </a:lnTo>
                  <a:lnTo>
                    <a:pt x="60254" y="3130"/>
                  </a:lnTo>
                  <a:lnTo>
                    <a:pt x="60254" y="2632"/>
                  </a:lnTo>
                  <a:close/>
                  <a:moveTo>
                    <a:pt x="31548" y="3163"/>
                  </a:moveTo>
                  <a:lnTo>
                    <a:pt x="31548" y="3395"/>
                  </a:lnTo>
                  <a:cubicBezTo>
                    <a:pt x="31471" y="3318"/>
                    <a:pt x="31393" y="3240"/>
                    <a:pt x="31316" y="3163"/>
                  </a:cubicBezTo>
                  <a:close/>
                  <a:moveTo>
                    <a:pt x="5010" y="3030"/>
                  </a:moveTo>
                  <a:lnTo>
                    <a:pt x="5010" y="3727"/>
                  </a:lnTo>
                  <a:lnTo>
                    <a:pt x="4280" y="3727"/>
                  </a:lnTo>
                  <a:cubicBezTo>
                    <a:pt x="4501" y="3495"/>
                    <a:pt x="4733" y="3263"/>
                    <a:pt x="4966" y="3041"/>
                  </a:cubicBezTo>
                  <a:lnTo>
                    <a:pt x="4955" y="3030"/>
                  </a:lnTo>
                  <a:close/>
                  <a:moveTo>
                    <a:pt x="5718" y="3030"/>
                  </a:moveTo>
                  <a:lnTo>
                    <a:pt x="5718" y="3727"/>
                  </a:lnTo>
                  <a:lnTo>
                    <a:pt x="5076" y="3727"/>
                  </a:lnTo>
                  <a:lnTo>
                    <a:pt x="5076" y="3030"/>
                  </a:lnTo>
                  <a:close/>
                  <a:moveTo>
                    <a:pt x="6845" y="3030"/>
                  </a:moveTo>
                  <a:lnTo>
                    <a:pt x="6845" y="3727"/>
                  </a:lnTo>
                  <a:lnTo>
                    <a:pt x="6171" y="3727"/>
                  </a:lnTo>
                  <a:lnTo>
                    <a:pt x="6171" y="3030"/>
                  </a:lnTo>
                  <a:close/>
                  <a:moveTo>
                    <a:pt x="7973" y="3030"/>
                  </a:moveTo>
                  <a:lnTo>
                    <a:pt x="7973" y="3727"/>
                  </a:lnTo>
                  <a:lnTo>
                    <a:pt x="6912" y="3727"/>
                  </a:lnTo>
                  <a:lnTo>
                    <a:pt x="6912" y="3030"/>
                  </a:lnTo>
                  <a:close/>
                  <a:moveTo>
                    <a:pt x="9112" y="3030"/>
                  </a:moveTo>
                  <a:lnTo>
                    <a:pt x="9112" y="3727"/>
                  </a:lnTo>
                  <a:lnTo>
                    <a:pt x="8051" y="3727"/>
                  </a:lnTo>
                  <a:lnTo>
                    <a:pt x="8051" y="3030"/>
                  </a:lnTo>
                  <a:close/>
                  <a:moveTo>
                    <a:pt x="10251" y="3041"/>
                  </a:moveTo>
                  <a:lnTo>
                    <a:pt x="10251" y="3738"/>
                  </a:lnTo>
                  <a:lnTo>
                    <a:pt x="9190" y="3738"/>
                  </a:lnTo>
                  <a:lnTo>
                    <a:pt x="9190" y="3041"/>
                  </a:lnTo>
                  <a:close/>
                  <a:moveTo>
                    <a:pt x="10959" y="3030"/>
                  </a:moveTo>
                  <a:lnTo>
                    <a:pt x="10959" y="3738"/>
                  </a:lnTo>
                  <a:lnTo>
                    <a:pt x="10329" y="3738"/>
                  </a:lnTo>
                  <a:lnTo>
                    <a:pt x="10329" y="3030"/>
                  </a:lnTo>
                  <a:close/>
                  <a:moveTo>
                    <a:pt x="12076" y="3030"/>
                  </a:moveTo>
                  <a:lnTo>
                    <a:pt x="12076" y="3738"/>
                  </a:lnTo>
                  <a:lnTo>
                    <a:pt x="11401" y="3738"/>
                  </a:lnTo>
                  <a:lnTo>
                    <a:pt x="11401" y="3030"/>
                  </a:lnTo>
                  <a:close/>
                  <a:moveTo>
                    <a:pt x="13204" y="3041"/>
                  </a:moveTo>
                  <a:lnTo>
                    <a:pt x="13204" y="3738"/>
                  </a:lnTo>
                  <a:lnTo>
                    <a:pt x="12142" y="3738"/>
                  </a:lnTo>
                  <a:lnTo>
                    <a:pt x="12142" y="3041"/>
                  </a:lnTo>
                  <a:close/>
                  <a:moveTo>
                    <a:pt x="14342" y="3041"/>
                  </a:moveTo>
                  <a:lnTo>
                    <a:pt x="14342" y="3738"/>
                  </a:lnTo>
                  <a:lnTo>
                    <a:pt x="13281" y="3738"/>
                  </a:lnTo>
                  <a:lnTo>
                    <a:pt x="13281" y="3041"/>
                  </a:lnTo>
                  <a:close/>
                  <a:moveTo>
                    <a:pt x="15470" y="3041"/>
                  </a:moveTo>
                  <a:lnTo>
                    <a:pt x="15470" y="3738"/>
                  </a:lnTo>
                  <a:lnTo>
                    <a:pt x="14409" y="3738"/>
                  </a:lnTo>
                  <a:lnTo>
                    <a:pt x="14409" y="3041"/>
                  </a:lnTo>
                  <a:close/>
                  <a:moveTo>
                    <a:pt x="16222" y="3030"/>
                  </a:moveTo>
                  <a:lnTo>
                    <a:pt x="16222" y="3738"/>
                  </a:lnTo>
                  <a:lnTo>
                    <a:pt x="15537" y="3738"/>
                  </a:lnTo>
                  <a:lnTo>
                    <a:pt x="15537" y="3030"/>
                  </a:lnTo>
                  <a:close/>
                  <a:moveTo>
                    <a:pt x="17450" y="3030"/>
                  </a:moveTo>
                  <a:lnTo>
                    <a:pt x="17450" y="3738"/>
                  </a:lnTo>
                  <a:lnTo>
                    <a:pt x="16676" y="3738"/>
                  </a:lnTo>
                  <a:lnTo>
                    <a:pt x="16665" y="3030"/>
                  </a:lnTo>
                  <a:close/>
                  <a:moveTo>
                    <a:pt x="18566" y="3041"/>
                  </a:moveTo>
                  <a:lnTo>
                    <a:pt x="18566" y="3738"/>
                  </a:lnTo>
                  <a:lnTo>
                    <a:pt x="17505" y="3738"/>
                  </a:lnTo>
                  <a:lnTo>
                    <a:pt x="17505" y="3041"/>
                  </a:lnTo>
                  <a:close/>
                  <a:moveTo>
                    <a:pt x="19705" y="3041"/>
                  </a:moveTo>
                  <a:lnTo>
                    <a:pt x="19705" y="3738"/>
                  </a:lnTo>
                  <a:lnTo>
                    <a:pt x="18644" y="3738"/>
                  </a:lnTo>
                  <a:lnTo>
                    <a:pt x="18644" y="3041"/>
                  </a:lnTo>
                  <a:close/>
                  <a:moveTo>
                    <a:pt x="20833" y="3041"/>
                  </a:moveTo>
                  <a:lnTo>
                    <a:pt x="20833" y="3738"/>
                  </a:lnTo>
                  <a:lnTo>
                    <a:pt x="19772" y="3738"/>
                  </a:lnTo>
                  <a:lnTo>
                    <a:pt x="19772" y="3041"/>
                  </a:lnTo>
                  <a:close/>
                  <a:moveTo>
                    <a:pt x="22536" y="3041"/>
                  </a:moveTo>
                  <a:lnTo>
                    <a:pt x="22536" y="3738"/>
                  </a:lnTo>
                  <a:lnTo>
                    <a:pt x="20911" y="3738"/>
                  </a:lnTo>
                  <a:lnTo>
                    <a:pt x="20911" y="3041"/>
                  </a:lnTo>
                  <a:close/>
                  <a:moveTo>
                    <a:pt x="23675" y="3030"/>
                  </a:moveTo>
                  <a:lnTo>
                    <a:pt x="23675" y="3738"/>
                  </a:lnTo>
                  <a:lnTo>
                    <a:pt x="22614" y="3738"/>
                  </a:lnTo>
                  <a:lnTo>
                    <a:pt x="22614" y="3030"/>
                  </a:lnTo>
                  <a:close/>
                  <a:moveTo>
                    <a:pt x="24803" y="3030"/>
                  </a:moveTo>
                  <a:lnTo>
                    <a:pt x="24803" y="3738"/>
                  </a:lnTo>
                  <a:lnTo>
                    <a:pt x="23741" y="3738"/>
                  </a:lnTo>
                  <a:lnTo>
                    <a:pt x="23741" y="3030"/>
                  </a:lnTo>
                  <a:close/>
                  <a:moveTo>
                    <a:pt x="25931" y="3030"/>
                  </a:moveTo>
                  <a:lnTo>
                    <a:pt x="25931" y="3738"/>
                  </a:lnTo>
                  <a:lnTo>
                    <a:pt x="24869" y="3738"/>
                  </a:lnTo>
                  <a:lnTo>
                    <a:pt x="24869" y="3030"/>
                  </a:lnTo>
                  <a:close/>
                  <a:moveTo>
                    <a:pt x="26716" y="3030"/>
                  </a:moveTo>
                  <a:lnTo>
                    <a:pt x="26716" y="3738"/>
                  </a:lnTo>
                  <a:lnTo>
                    <a:pt x="25997" y="3738"/>
                  </a:lnTo>
                  <a:lnTo>
                    <a:pt x="26008" y="3030"/>
                  </a:lnTo>
                  <a:close/>
                  <a:moveTo>
                    <a:pt x="27899" y="3030"/>
                  </a:moveTo>
                  <a:lnTo>
                    <a:pt x="27899" y="3738"/>
                  </a:lnTo>
                  <a:lnTo>
                    <a:pt x="27169" y="3738"/>
                  </a:lnTo>
                  <a:lnTo>
                    <a:pt x="27169" y="3030"/>
                  </a:lnTo>
                  <a:close/>
                  <a:moveTo>
                    <a:pt x="27965" y="3064"/>
                  </a:moveTo>
                  <a:cubicBezTo>
                    <a:pt x="28187" y="3285"/>
                    <a:pt x="28397" y="3506"/>
                    <a:pt x="28607" y="3738"/>
                  </a:cubicBezTo>
                  <a:lnTo>
                    <a:pt x="27965" y="3738"/>
                  </a:lnTo>
                  <a:lnTo>
                    <a:pt x="27965" y="3064"/>
                  </a:lnTo>
                  <a:close/>
                  <a:moveTo>
                    <a:pt x="32676" y="3163"/>
                  </a:moveTo>
                  <a:lnTo>
                    <a:pt x="32676" y="3815"/>
                  </a:lnTo>
                  <a:lnTo>
                    <a:pt x="31935" y="3815"/>
                  </a:lnTo>
                  <a:cubicBezTo>
                    <a:pt x="31824" y="3705"/>
                    <a:pt x="31725" y="3583"/>
                    <a:pt x="31614" y="3473"/>
                  </a:cubicBezTo>
                  <a:lnTo>
                    <a:pt x="31625" y="3473"/>
                  </a:lnTo>
                  <a:lnTo>
                    <a:pt x="31625" y="3163"/>
                  </a:lnTo>
                  <a:close/>
                  <a:moveTo>
                    <a:pt x="33815" y="3163"/>
                  </a:moveTo>
                  <a:lnTo>
                    <a:pt x="33815" y="3815"/>
                  </a:lnTo>
                  <a:lnTo>
                    <a:pt x="32753" y="3815"/>
                  </a:lnTo>
                  <a:lnTo>
                    <a:pt x="32753" y="3163"/>
                  </a:lnTo>
                  <a:close/>
                  <a:moveTo>
                    <a:pt x="34943" y="3163"/>
                  </a:moveTo>
                  <a:lnTo>
                    <a:pt x="34943" y="3815"/>
                  </a:lnTo>
                  <a:lnTo>
                    <a:pt x="33881" y="3815"/>
                  </a:lnTo>
                  <a:lnTo>
                    <a:pt x="33881" y="3163"/>
                  </a:lnTo>
                  <a:close/>
                  <a:moveTo>
                    <a:pt x="35706" y="3163"/>
                  </a:moveTo>
                  <a:lnTo>
                    <a:pt x="35706" y="3815"/>
                  </a:lnTo>
                  <a:lnTo>
                    <a:pt x="35009" y="3815"/>
                  </a:lnTo>
                  <a:lnTo>
                    <a:pt x="35009" y="3163"/>
                  </a:lnTo>
                  <a:close/>
                  <a:moveTo>
                    <a:pt x="36822" y="3163"/>
                  </a:moveTo>
                  <a:lnTo>
                    <a:pt x="36822" y="3815"/>
                  </a:lnTo>
                  <a:lnTo>
                    <a:pt x="36148" y="3815"/>
                  </a:lnTo>
                  <a:lnTo>
                    <a:pt x="36148" y="3163"/>
                  </a:lnTo>
                  <a:close/>
                  <a:moveTo>
                    <a:pt x="37950" y="3163"/>
                  </a:moveTo>
                  <a:lnTo>
                    <a:pt x="37950" y="3815"/>
                  </a:lnTo>
                  <a:lnTo>
                    <a:pt x="36889" y="3815"/>
                  </a:lnTo>
                  <a:lnTo>
                    <a:pt x="36889" y="3163"/>
                  </a:lnTo>
                  <a:close/>
                  <a:moveTo>
                    <a:pt x="39089" y="3163"/>
                  </a:moveTo>
                  <a:lnTo>
                    <a:pt x="39089" y="3815"/>
                  </a:lnTo>
                  <a:lnTo>
                    <a:pt x="38028" y="3815"/>
                  </a:lnTo>
                  <a:lnTo>
                    <a:pt x="38028" y="3163"/>
                  </a:lnTo>
                  <a:close/>
                  <a:moveTo>
                    <a:pt x="40217" y="3163"/>
                  </a:moveTo>
                  <a:lnTo>
                    <a:pt x="40217" y="3815"/>
                  </a:lnTo>
                  <a:lnTo>
                    <a:pt x="39156" y="3815"/>
                  </a:lnTo>
                  <a:lnTo>
                    <a:pt x="39156" y="3163"/>
                  </a:lnTo>
                  <a:close/>
                  <a:moveTo>
                    <a:pt x="40969" y="3174"/>
                  </a:moveTo>
                  <a:lnTo>
                    <a:pt x="40969" y="3815"/>
                  </a:lnTo>
                  <a:lnTo>
                    <a:pt x="40295" y="3815"/>
                  </a:lnTo>
                  <a:lnTo>
                    <a:pt x="40295" y="3174"/>
                  </a:lnTo>
                  <a:close/>
                  <a:moveTo>
                    <a:pt x="42097" y="3174"/>
                  </a:moveTo>
                  <a:lnTo>
                    <a:pt x="42097" y="3815"/>
                  </a:lnTo>
                  <a:lnTo>
                    <a:pt x="41422" y="3815"/>
                  </a:lnTo>
                  <a:lnTo>
                    <a:pt x="41422" y="3174"/>
                  </a:lnTo>
                  <a:close/>
                  <a:moveTo>
                    <a:pt x="43225" y="3174"/>
                  </a:moveTo>
                  <a:lnTo>
                    <a:pt x="43225" y="3826"/>
                  </a:lnTo>
                  <a:lnTo>
                    <a:pt x="42163" y="3826"/>
                  </a:lnTo>
                  <a:lnTo>
                    <a:pt x="42163" y="3174"/>
                  </a:lnTo>
                  <a:close/>
                  <a:moveTo>
                    <a:pt x="44364" y="3174"/>
                  </a:moveTo>
                  <a:lnTo>
                    <a:pt x="44364" y="3826"/>
                  </a:lnTo>
                  <a:lnTo>
                    <a:pt x="43302" y="3826"/>
                  </a:lnTo>
                  <a:lnTo>
                    <a:pt x="43302" y="3174"/>
                  </a:lnTo>
                  <a:close/>
                  <a:moveTo>
                    <a:pt x="45492" y="3174"/>
                  </a:moveTo>
                  <a:lnTo>
                    <a:pt x="45492" y="3826"/>
                  </a:lnTo>
                  <a:lnTo>
                    <a:pt x="44430" y="3826"/>
                  </a:lnTo>
                  <a:lnTo>
                    <a:pt x="44430" y="3174"/>
                  </a:lnTo>
                  <a:close/>
                  <a:moveTo>
                    <a:pt x="46244" y="3174"/>
                  </a:moveTo>
                  <a:lnTo>
                    <a:pt x="46244" y="3826"/>
                  </a:lnTo>
                  <a:lnTo>
                    <a:pt x="45558" y="3826"/>
                  </a:lnTo>
                  <a:lnTo>
                    <a:pt x="45558" y="3174"/>
                  </a:lnTo>
                  <a:close/>
                  <a:moveTo>
                    <a:pt x="47371" y="3174"/>
                  </a:moveTo>
                  <a:lnTo>
                    <a:pt x="47371" y="3826"/>
                  </a:lnTo>
                  <a:lnTo>
                    <a:pt x="46697" y="3826"/>
                  </a:lnTo>
                  <a:lnTo>
                    <a:pt x="46697" y="3174"/>
                  </a:lnTo>
                  <a:close/>
                  <a:moveTo>
                    <a:pt x="48510" y="3174"/>
                  </a:moveTo>
                  <a:lnTo>
                    <a:pt x="48499" y="3826"/>
                  </a:lnTo>
                  <a:lnTo>
                    <a:pt x="47449" y="3826"/>
                  </a:lnTo>
                  <a:lnTo>
                    <a:pt x="47449" y="3174"/>
                  </a:lnTo>
                  <a:close/>
                  <a:moveTo>
                    <a:pt x="49638" y="3185"/>
                  </a:moveTo>
                  <a:lnTo>
                    <a:pt x="49638" y="3826"/>
                  </a:lnTo>
                  <a:lnTo>
                    <a:pt x="48577" y="3826"/>
                  </a:lnTo>
                  <a:lnTo>
                    <a:pt x="48577" y="3185"/>
                  </a:lnTo>
                  <a:close/>
                  <a:moveTo>
                    <a:pt x="50766" y="3185"/>
                  </a:moveTo>
                  <a:lnTo>
                    <a:pt x="50766" y="3826"/>
                  </a:lnTo>
                  <a:lnTo>
                    <a:pt x="49705" y="3826"/>
                  </a:lnTo>
                  <a:lnTo>
                    <a:pt x="49705" y="3185"/>
                  </a:lnTo>
                  <a:close/>
                  <a:moveTo>
                    <a:pt x="51518" y="3185"/>
                  </a:moveTo>
                  <a:lnTo>
                    <a:pt x="51518" y="3838"/>
                  </a:lnTo>
                  <a:lnTo>
                    <a:pt x="50832" y="3838"/>
                  </a:lnTo>
                  <a:lnTo>
                    <a:pt x="50832" y="3185"/>
                  </a:lnTo>
                  <a:close/>
                  <a:moveTo>
                    <a:pt x="52646" y="3185"/>
                  </a:moveTo>
                  <a:lnTo>
                    <a:pt x="52646" y="3838"/>
                  </a:lnTo>
                  <a:lnTo>
                    <a:pt x="51971" y="3838"/>
                  </a:lnTo>
                  <a:lnTo>
                    <a:pt x="51971" y="3185"/>
                  </a:lnTo>
                  <a:close/>
                  <a:moveTo>
                    <a:pt x="53774" y="3185"/>
                  </a:moveTo>
                  <a:lnTo>
                    <a:pt x="53774" y="3838"/>
                  </a:lnTo>
                  <a:lnTo>
                    <a:pt x="52712" y="3838"/>
                  </a:lnTo>
                  <a:lnTo>
                    <a:pt x="52712" y="3185"/>
                  </a:lnTo>
                  <a:close/>
                  <a:moveTo>
                    <a:pt x="54913" y="3185"/>
                  </a:moveTo>
                  <a:lnTo>
                    <a:pt x="54913" y="3838"/>
                  </a:lnTo>
                  <a:lnTo>
                    <a:pt x="53851" y="3838"/>
                  </a:lnTo>
                  <a:lnTo>
                    <a:pt x="53851" y="3185"/>
                  </a:lnTo>
                  <a:close/>
                  <a:moveTo>
                    <a:pt x="56041" y="3185"/>
                  </a:moveTo>
                  <a:lnTo>
                    <a:pt x="56041" y="3838"/>
                  </a:lnTo>
                  <a:lnTo>
                    <a:pt x="54979" y="3838"/>
                  </a:lnTo>
                  <a:lnTo>
                    <a:pt x="54979" y="3185"/>
                  </a:lnTo>
                  <a:close/>
                  <a:moveTo>
                    <a:pt x="56792" y="3185"/>
                  </a:moveTo>
                  <a:lnTo>
                    <a:pt x="56792" y="3838"/>
                  </a:lnTo>
                  <a:lnTo>
                    <a:pt x="56107" y="3838"/>
                  </a:lnTo>
                  <a:lnTo>
                    <a:pt x="56107" y="3185"/>
                  </a:lnTo>
                  <a:close/>
                  <a:moveTo>
                    <a:pt x="57920" y="3196"/>
                  </a:moveTo>
                  <a:lnTo>
                    <a:pt x="57920" y="3838"/>
                  </a:lnTo>
                  <a:lnTo>
                    <a:pt x="57246" y="3838"/>
                  </a:lnTo>
                  <a:lnTo>
                    <a:pt x="57246" y="3196"/>
                  </a:lnTo>
                  <a:close/>
                  <a:moveTo>
                    <a:pt x="59059" y="3196"/>
                  </a:moveTo>
                  <a:lnTo>
                    <a:pt x="59048" y="3838"/>
                  </a:lnTo>
                  <a:lnTo>
                    <a:pt x="57987" y="3838"/>
                  </a:lnTo>
                  <a:lnTo>
                    <a:pt x="57987" y="3196"/>
                  </a:lnTo>
                  <a:close/>
                  <a:moveTo>
                    <a:pt x="60187" y="3196"/>
                  </a:moveTo>
                  <a:lnTo>
                    <a:pt x="60187" y="3849"/>
                  </a:lnTo>
                  <a:lnTo>
                    <a:pt x="59126" y="3849"/>
                  </a:lnTo>
                  <a:lnTo>
                    <a:pt x="59126" y="3196"/>
                  </a:lnTo>
                  <a:close/>
                  <a:moveTo>
                    <a:pt x="61315" y="3196"/>
                  </a:moveTo>
                  <a:lnTo>
                    <a:pt x="61315" y="3849"/>
                  </a:lnTo>
                  <a:lnTo>
                    <a:pt x="60254" y="3849"/>
                  </a:lnTo>
                  <a:lnTo>
                    <a:pt x="60254" y="3196"/>
                  </a:lnTo>
                  <a:close/>
                  <a:moveTo>
                    <a:pt x="32676" y="3882"/>
                  </a:moveTo>
                  <a:lnTo>
                    <a:pt x="32676" y="4468"/>
                  </a:lnTo>
                  <a:lnTo>
                    <a:pt x="32488" y="4468"/>
                  </a:lnTo>
                  <a:cubicBezTo>
                    <a:pt x="32322" y="4269"/>
                    <a:pt x="32167" y="4070"/>
                    <a:pt x="31990" y="3882"/>
                  </a:cubicBezTo>
                  <a:close/>
                  <a:moveTo>
                    <a:pt x="33815" y="3882"/>
                  </a:moveTo>
                  <a:lnTo>
                    <a:pt x="33815" y="4468"/>
                  </a:lnTo>
                  <a:lnTo>
                    <a:pt x="32753" y="4468"/>
                  </a:lnTo>
                  <a:lnTo>
                    <a:pt x="32753" y="3882"/>
                  </a:lnTo>
                  <a:close/>
                  <a:moveTo>
                    <a:pt x="34943" y="3882"/>
                  </a:moveTo>
                  <a:lnTo>
                    <a:pt x="34943" y="4468"/>
                  </a:lnTo>
                  <a:lnTo>
                    <a:pt x="33881" y="4468"/>
                  </a:lnTo>
                  <a:lnTo>
                    <a:pt x="33881" y="3882"/>
                  </a:lnTo>
                  <a:close/>
                  <a:moveTo>
                    <a:pt x="35706" y="3882"/>
                  </a:moveTo>
                  <a:lnTo>
                    <a:pt x="35706" y="4468"/>
                  </a:lnTo>
                  <a:lnTo>
                    <a:pt x="35009" y="4468"/>
                  </a:lnTo>
                  <a:lnTo>
                    <a:pt x="35009" y="3882"/>
                  </a:lnTo>
                  <a:close/>
                  <a:moveTo>
                    <a:pt x="36822" y="3882"/>
                  </a:moveTo>
                  <a:lnTo>
                    <a:pt x="36822" y="4479"/>
                  </a:lnTo>
                  <a:lnTo>
                    <a:pt x="36148" y="4479"/>
                  </a:lnTo>
                  <a:lnTo>
                    <a:pt x="36148" y="3882"/>
                  </a:lnTo>
                  <a:close/>
                  <a:moveTo>
                    <a:pt x="37950" y="3882"/>
                  </a:moveTo>
                  <a:lnTo>
                    <a:pt x="37950" y="4479"/>
                  </a:lnTo>
                  <a:lnTo>
                    <a:pt x="36889" y="4479"/>
                  </a:lnTo>
                  <a:lnTo>
                    <a:pt x="36889" y="3882"/>
                  </a:lnTo>
                  <a:close/>
                  <a:moveTo>
                    <a:pt x="39089" y="3882"/>
                  </a:moveTo>
                  <a:lnTo>
                    <a:pt x="39089" y="4479"/>
                  </a:lnTo>
                  <a:lnTo>
                    <a:pt x="38028" y="4479"/>
                  </a:lnTo>
                  <a:lnTo>
                    <a:pt x="38028" y="3882"/>
                  </a:lnTo>
                  <a:close/>
                  <a:moveTo>
                    <a:pt x="40217" y="3893"/>
                  </a:moveTo>
                  <a:lnTo>
                    <a:pt x="40217" y="4479"/>
                  </a:lnTo>
                  <a:lnTo>
                    <a:pt x="39156" y="4479"/>
                  </a:lnTo>
                  <a:lnTo>
                    <a:pt x="39156" y="3893"/>
                  </a:lnTo>
                  <a:close/>
                  <a:moveTo>
                    <a:pt x="40969" y="3893"/>
                  </a:moveTo>
                  <a:lnTo>
                    <a:pt x="40969" y="4479"/>
                  </a:lnTo>
                  <a:lnTo>
                    <a:pt x="40295" y="4479"/>
                  </a:lnTo>
                  <a:lnTo>
                    <a:pt x="40295" y="3893"/>
                  </a:lnTo>
                  <a:close/>
                  <a:moveTo>
                    <a:pt x="42097" y="3893"/>
                  </a:moveTo>
                  <a:lnTo>
                    <a:pt x="42097" y="4479"/>
                  </a:lnTo>
                  <a:lnTo>
                    <a:pt x="41422" y="4479"/>
                  </a:lnTo>
                  <a:lnTo>
                    <a:pt x="41422" y="3893"/>
                  </a:lnTo>
                  <a:close/>
                  <a:moveTo>
                    <a:pt x="43225" y="3893"/>
                  </a:moveTo>
                  <a:lnTo>
                    <a:pt x="43225" y="4479"/>
                  </a:lnTo>
                  <a:lnTo>
                    <a:pt x="42163" y="4479"/>
                  </a:lnTo>
                  <a:lnTo>
                    <a:pt x="42163" y="3893"/>
                  </a:lnTo>
                  <a:close/>
                  <a:moveTo>
                    <a:pt x="44364" y="3893"/>
                  </a:moveTo>
                  <a:lnTo>
                    <a:pt x="44364" y="4479"/>
                  </a:lnTo>
                  <a:lnTo>
                    <a:pt x="43302" y="4479"/>
                  </a:lnTo>
                  <a:lnTo>
                    <a:pt x="43302" y="3893"/>
                  </a:lnTo>
                  <a:close/>
                  <a:moveTo>
                    <a:pt x="45492" y="3893"/>
                  </a:moveTo>
                  <a:lnTo>
                    <a:pt x="45492" y="4490"/>
                  </a:lnTo>
                  <a:lnTo>
                    <a:pt x="44430" y="4490"/>
                  </a:lnTo>
                  <a:lnTo>
                    <a:pt x="44430" y="3893"/>
                  </a:lnTo>
                  <a:close/>
                  <a:moveTo>
                    <a:pt x="46244" y="3893"/>
                  </a:moveTo>
                  <a:lnTo>
                    <a:pt x="46244" y="4490"/>
                  </a:lnTo>
                  <a:lnTo>
                    <a:pt x="45558" y="4490"/>
                  </a:lnTo>
                  <a:lnTo>
                    <a:pt x="45558" y="3893"/>
                  </a:lnTo>
                  <a:close/>
                  <a:moveTo>
                    <a:pt x="47371" y="3893"/>
                  </a:moveTo>
                  <a:lnTo>
                    <a:pt x="47371" y="4490"/>
                  </a:lnTo>
                  <a:lnTo>
                    <a:pt x="46697" y="4490"/>
                  </a:lnTo>
                  <a:lnTo>
                    <a:pt x="46697" y="3893"/>
                  </a:lnTo>
                  <a:close/>
                  <a:moveTo>
                    <a:pt x="48510" y="3904"/>
                  </a:moveTo>
                  <a:lnTo>
                    <a:pt x="48499" y="4490"/>
                  </a:lnTo>
                  <a:lnTo>
                    <a:pt x="47449" y="4490"/>
                  </a:lnTo>
                  <a:lnTo>
                    <a:pt x="47449" y="3904"/>
                  </a:lnTo>
                  <a:close/>
                  <a:moveTo>
                    <a:pt x="49638" y="3904"/>
                  </a:moveTo>
                  <a:lnTo>
                    <a:pt x="49638" y="4490"/>
                  </a:lnTo>
                  <a:lnTo>
                    <a:pt x="48577" y="4490"/>
                  </a:lnTo>
                  <a:lnTo>
                    <a:pt x="48577" y="3904"/>
                  </a:lnTo>
                  <a:close/>
                  <a:moveTo>
                    <a:pt x="50766" y="3904"/>
                  </a:moveTo>
                  <a:lnTo>
                    <a:pt x="50766" y="4490"/>
                  </a:lnTo>
                  <a:lnTo>
                    <a:pt x="49705" y="4490"/>
                  </a:lnTo>
                  <a:lnTo>
                    <a:pt x="49705" y="3904"/>
                  </a:lnTo>
                  <a:close/>
                  <a:moveTo>
                    <a:pt x="51518" y="3904"/>
                  </a:moveTo>
                  <a:lnTo>
                    <a:pt x="51518" y="4490"/>
                  </a:lnTo>
                  <a:lnTo>
                    <a:pt x="50832" y="4490"/>
                  </a:lnTo>
                  <a:lnTo>
                    <a:pt x="50832" y="3904"/>
                  </a:lnTo>
                  <a:close/>
                  <a:moveTo>
                    <a:pt x="52646" y="3904"/>
                  </a:moveTo>
                  <a:lnTo>
                    <a:pt x="52646" y="4490"/>
                  </a:lnTo>
                  <a:lnTo>
                    <a:pt x="51971" y="4490"/>
                  </a:lnTo>
                  <a:lnTo>
                    <a:pt x="51971" y="3904"/>
                  </a:lnTo>
                  <a:close/>
                  <a:moveTo>
                    <a:pt x="3871" y="4217"/>
                  </a:moveTo>
                  <a:lnTo>
                    <a:pt x="3871" y="4501"/>
                  </a:lnTo>
                  <a:lnTo>
                    <a:pt x="3628" y="4501"/>
                  </a:lnTo>
                  <a:cubicBezTo>
                    <a:pt x="3712" y="4417"/>
                    <a:pt x="3796" y="4312"/>
                    <a:pt x="3871" y="4217"/>
                  </a:cubicBezTo>
                  <a:close/>
                  <a:moveTo>
                    <a:pt x="5010" y="3804"/>
                  </a:moveTo>
                  <a:lnTo>
                    <a:pt x="5010" y="4501"/>
                  </a:lnTo>
                  <a:lnTo>
                    <a:pt x="3948" y="4501"/>
                  </a:lnTo>
                  <a:lnTo>
                    <a:pt x="3948" y="4114"/>
                  </a:lnTo>
                  <a:cubicBezTo>
                    <a:pt x="4037" y="4003"/>
                    <a:pt x="4125" y="3904"/>
                    <a:pt x="4214" y="3804"/>
                  </a:cubicBezTo>
                  <a:close/>
                  <a:moveTo>
                    <a:pt x="5718" y="3804"/>
                  </a:moveTo>
                  <a:lnTo>
                    <a:pt x="5718" y="4501"/>
                  </a:lnTo>
                  <a:lnTo>
                    <a:pt x="5076" y="4501"/>
                  </a:lnTo>
                  <a:lnTo>
                    <a:pt x="5076" y="3804"/>
                  </a:lnTo>
                  <a:close/>
                  <a:moveTo>
                    <a:pt x="6845" y="3804"/>
                  </a:moveTo>
                  <a:lnTo>
                    <a:pt x="6845" y="4501"/>
                  </a:lnTo>
                  <a:lnTo>
                    <a:pt x="6171" y="4501"/>
                  </a:lnTo>
                  <a:lnTo>
                    <a:pt x="6171" y="3804"/>
                  </a:lnTo>
                  <a:close/>
                  <a:moveTo>
                    <a:pt x="7973" y="3804"/>
                  </a:moveTo>
                  <a:lnTo>
                    <a:pt x="7973" y="4501"/>
                  </a:lnTo>
                  <a:lnTo>
                    <a:pt x="6912" y="4501"/>
                  </a:lnTo>
                  <a:lnTo>
                    <a:pt x="6912" y="3804"/>
                  </a:lnTo>
                  <a:close/>
                  <a:moveTo>
                    <a:pt x="53774" y="3904"/>
                  </a:moveTo>
                  <a:lnTo>
                    <a:pt x="53774" y="4501"/>
                  </a:lnTo>
                  <a:lnTo>
                    <a:pt x="52712" y="4501"/>
                  </a:lnTo>
                  <a:lnTo>
                    <a:pt x="52712" y="3904"/>
                  </a:lnTo>
                  <a:close/>
                  <a:moveTo>
                    <a:pt x="54913" y="3904"/>
                  </a:moveTo>
                  <a:lnTo>
                    <a:pt x="54913" y="4501"/>
                  </a:lnTo>
                  <a:lnTo>
                    <a:pt x="53851" y="4501"/>
                  </a:lnTo>
                  <a:lnTo>
                    <a:pt x="53851" y="3904"/>
                  </a:lnTo>
                  <a:close/>
                  <a:moveTo>
                    <a:pt x="56041" y="3904"/>
                  </a:moveTo>
                  <a:lnTo>
                    <a:pt x="56041" y="4501"/>
                  </a:lnTo>
                  <a:lnTo>
                    <a:pt x="54979" y="4501"/>
                  </a:lnTo>
                  <a:lnTo>
                    <a:pt x="54979" y="3904"/>
                  </a:lnTo>
                  <a:close/>
                  <a:moveTo>
                    <a:pt x="56792" y="3915"/>
                  </a:moveTo>
                  <a:lnTo>
                    <a:pt x="56792" y="4501"/>
                  </a:lnTo>
                  <a:lnTo>
                    <a:pt x="56107" y="4501"/>
                  </a:lnTo>
                  <a:lnTo>
                    <a:pt x="56107" y="3915"/>
                  </a:lnTo>
                  <a:close/>
                  <a:moveTo>
                    <a:pt x="57920" y="3915"/>
                  </a:moveTo>
                  <a:lnTo>
                    <a:pt x="57920" y="4501"/>
                  </a:lnTo>
                  <a:lnTo>
                    <a:pt x="57246" y="4501"/>
                  </a:lnTo>
                  <a:lnTo>
                    <a:pt x="57246" y="3915"/>
                  </a:lnTo>
                  <a:close/>
                  <a:moveTo>
                    <a:pt x="59059" y="3915"/>
                  </a:moveTo>
                  <a:lnTo>
                    <a:pt x="59048" y="4501"/>
                  </a:lnTo>
                  <a:lnTo>
                    <a:pt x="57987" y="4501"/>
                  </a:lnTo>
                  <a:lnTo>
                    <a:pt x="57987" y="3915"/>
                  </a:lnTo>
                  <a:close/>
                  <a:moveTo>
                    <a:pt x="60187" y="3915"/>
                  </a:moveTo>
                  <a:lnTo>
                    <a:pt x="60187" y="4501"/>
                  </a:lnTo>
                  <a:lnTo>
                    <a:pt x="59126" y="4501"/>
                  </a:lnTo>
                  <a:lnTo>
                    <a:pt x="59126" y="3915"/>
                  </a:lnTo>
                  <a:close/>
                  <a:moveTo>
                    <a:pt x="61315" y="3915"/>
                  </a:moveTo>
                  <a:lnTo>
                    <a:pt x="61315" y="4501"/>
                  </a:lnTo>
                  <a:lnTo>
                    <a:pt x="60254" y="4501"/>
                  </a:lnTo>
                  <a:lnTo>
                    <a:pt x="60254" y="3915"/>
                  </a:lnTo>
                  <a:close/>
                  <a:moveTo>
                    <a:pt x="9112" y="3804"/>
                  </a:moveTo>
                  <a:lnTo>
                    <a:pt x="9112" y="4512"/>
                  </a:lnTo>
                  <a:lnTo>
                    <a:pt x="8051" y="4512"/>
                  </a:lnTo>
                  <a:lnTo>
                    <a:pt x="8051" y="3804"/>
                  </a:lnTo>
                  <a:close/>
                  <a:moveTo>
                    <a:pt x="10251" y="3815"/>
                  </a:moveTo>
                  <a:lnTo>
                    <a:pt x="10251" y="4512"/>
                  </a:lnTo>
                  <a:lnTo>
                    <a:pt x="9190" y="4512"/>
                  </a:lnTo>
                  <a:lnTo>
                    <a:pt x="9190" y="3815"/>
                  </a:lnTo>
                  <a:close/>
                  <a:moveTo>
                    <a:pt x="10959" y="3804"/>
                  </a:moveTo>
                  <a:lnTo>
                    <a:pt x="10959" y="4512"/>
                  </a:lnTo>
                  <a:lnTo>
                    <a:pt x="10329" y="4512"/>
                  </a:lnTo>
                  <a:lnTo>
                    <a:pt x="10329" y="3804"/>
                  </a:lnTo>
                  <a:close/>
                  <a:moveTo>
                    <a:pt x="12076" y="3804"/>
                  </a:moveTo>
                  <a:lnTo>
                    <a:pt x="12076" y="4512"/>
                  </a:lnTo>
                  <a:lnTo>
                    <a:pt x="11401" y="4512"/>
                  </a:lnTo>
                  <a:lnTo>
                    <a:pt x="11401" y="3804"/>
                  </a:lnTo>
                  <a:close/>
                  <a:moveTo>
                    <a:pt x="13204" y="3804"/>
                  </a:moveTo>
                  <a:lnTo>
                    <a:pt x="13204" y="4512"/>
                  </a:lnTo>
                  <a:lnTo>
                    <a:pt x="12142" y="4512"/>
                  </a:lnTo>
                  <a:lnTo>
                    <a:pt x="12142" y="3804"/>
                  </a:lnTo>
                  <a:close/>
                  <a:moveTo>
                    <a:pt x="14342" y="3804"/>
                  </a:moveTo>
                  <a:lnTo>
                    <a:pt x="14342" y="4512"/>
                  </a:lnTo>
                  <a:lnTo>
                    <a:pt x="13281" y="4512"/>
                  </a:lnTo>
                  <a:lnTo>
                    <a:pt x="13281" y="3804"/>
                  </a:lnTo>
                  <a:close/>
                  <a:moveTo>
                    <a:pt x="15470" y="3804"/>
                  </a:moveTo>
                  <a:lnTo>
                    <a:pt x="15470" y="4512"/>
                  </a:lnTo>
                  <a:lnTo>
                    <a:pt x="14409" y="4512"/>
                  </a:lnTo>
                  <a:lnTo>
                    <a:pt x="14409" y="3804"/>
                  </a:lnTo>
                  <a:close/>
                  <a:moveTo>
                    <a:pt x="16222" y="3804"/>
                  </a:moveTo>
                  <a:lnTo>
                    <a:pt x="16222" y="4512"/>
                  </a:lnTo>
                  <a:lnTo>
                    <a:pt x="15537" y="4512"/>
                  </a:lnTo>
                  <a:lnTo>
                    <a:pt x="15537" y="3804"/>
                  </a:lnTo>
                  <a:close/>
                  <a:moveTo>
                    <a:pt x="17450" y="3804"/>
                  </a:moveTo>
                  <a:lnTo>
                    <a:pt x="17450" y="4512"/>
                  </a:lnTo>
                  <a:lnTo>
                    <a:pt x="16676" y="4512"/>
                  </a:lnTo>
                  <a:lnTo>
                    <a:pt x="16665" y="3804"/>
                  </a:lnTo>
                  <a:close/>
                  <a:moveTo>
                    <a:pt x="18566" y="3804"/>
                  </a:moveTo>
                  <a:lnTo>
                    <a:pt x="18566" y="4512"/>
                  </a:lnTo>
                  <a:lnTo>
                    <a:pt x="17505" y="4512"/>
                  </a:lnTo>
                  <a:lnTo>
                    <a:pt x="17505" y="3804"/>
                  </a:lnTo>
                  <a:close/>
                  <a:moveTo>
                    <a:pt x="19705" y="3804"/>
                  </a:moveTo>
                  <a:lnTo>
                    <a:pt x="19705" y="4512"/>
                  </a:lnTo>
                  <a:lnTo>
                    <a:pt x="18644" y="4512"/>
                  </a:lnTo>
                  <a:lnTo>
                    <a:pt x="18644" y="3804"/>
                  </a:lnTo>
                  <a:close/>
                  <a:moveTo>
                    <a:pt x="20833" y="3804"/>
                  </a:moveTo>
                  <a:lnTo>
                    <a:pt x="20833" y="4512"/>
                  </a:lnTo>
                  <a:lnTo>
                    <a:pt x="19772" y="4512"/>
                  </a:lnTo>
                  <a:lnTo>
                    <a:pt x="19772" y="3804"/>
                  </a:lnTo>
                  <a:close/>
                  <a:moveTo>
                    <a:pt x="22536" y="3804"/>
                  </a:moveTo>
                  <a:lnTo>
                    <a:pt x="22536" y="4512"/>
                  </a:lnTo>
                  <a:lnTo>
                    <a:pt x="20911" y="4512"/>
                  </a:lnTo>
                  <a:lnTo>
                    <a:pt x="20911" y="3804"/>
                  </a:lnTo>
                  <a:close/>
                  <a:moveTo>
                    <a:pt x="23675" y="3804"/>
                  </a:moveTo>
                  <a:lnTo>
                    <a:pt x="23675" y="4512"/>
                  </a:lnTo>
                  <a:lnTo>
                    <a:pt x="22614" y="4512"/>
                  </a:lnTo>
                  <a:lnTo>
                    <a:pt x="22614" y="3804"/>
                  </a:lnTo>
                  <a:close/>
                  <a:moveTo>
                    <a:pt x="24803" y="3804"/>
                  </a:moveTo>
                  <a:lnTo>
                    <a:pt x="24803" y="4512"/>
                  </a:lnTo>
                  <a:lnTo>
                    <a:pt x="23741" y="4512"/>
                  </a:lnTo>
                  <a:lnTo>
                    <a:pt x="23741" y="3804"/>
                  </a:lnTo>
                  <a:close/>
                  <a:moveTo>
                    <a:pt x="25931" y="3804"/>
                  </a:moveTo>
                  <a:lnTo>
                    <a:pt x="25931" y="4512"/>
                  </a:lnTo>
                  <a:lnTo>
                    <a:pt x="24869" y="4512"/>
                  </a:lnTo>
                  <a:lnTo>
                    <a:pt x="24869" y="3804"/>
                  </a:lnTo>
                  <a:close/>
                  <a:moveTo>
                    <a:pt x="26716" y="3804"/>
                  </a:moveTo>
                  <a:lnTo>
                    <a:pt x="26716" y="4512"/>
                  </a:lnTo>
                  <a:lnTo>
                    <a:pt x="25997" y="4512"/>
                  </a:lnTo>
                  <a:lnTo>
                    <a:pt x="26008" y="3804"/>
                  </a:lnTo>
                  <a:close/>
                  <a:moveTo>
                    <a:pt x="27899" y="3804"/>
                  </a:moveTo>
                  <a:lnTo>
                    <a:pt x="27899" y="4512"/>
                  </a:lnTo>
                  <a:lnTo>
                    <a:pt x="27169" y="4512"/>
                  </a:lnTo>
                  <a:lnTo>
                    <a:pt x="27169" y="3804"/>
                  </a:lnTo>
                  <a:close/>
                  <a:moveTo>
                    <a:pt x="28673" y="3804"/>
                  </a:moveTo>
                  <a:cubicBezTo>
                    <a:pt x="28795" y="3948"/>
                    <a:pt x="28916" y="4081"/>
                    <a:pt x="29027" y="4225"/>
                  </a:cubicBezTo>
                  <a:lnTo>
                    <a:pt x="29027" y="4512"/>
                  </a:lnTo>
                  <a:lnTo>
                    <a:pt x="27965" y="4512"/>
                  </a:lnTo>
                  <a:lnTo>
                    <a:pt x="27965" y="3804"/>
                  </a:lnTo>
                  <a:close/>
                  <a:moveTo>
                    <a:pt x="29104" y="4313"/>
                  </a:moveTo>
                  <a:cubicBezTo>
                    <a:pt x="29160" y="4379"/>
                    <a:pt x="29204" y="4446"/>
                    <a:pt x="29259" y="4512"/>
                  </a:cubicBezTo>
                  <a:lnTo>
                    <a:pt x="29104" y="4512"/>
                  </a:lnTo>
                  <a:lnTo>
                    <a:pt x="29104" y="4313"/>
                  </a:lnTo>
                  <a:close/>
                  <a:moveTo>
                    <a:pt x="33804" y="4921"/>
                  </a:moveTo>
                  <a:lnTo>
                    <a:pt x="33815" y="5496"/>
                  </a:lnTo>
                  <a:lnTo>
                    <a:pt x="33240" y="5496"/>
                  </a:lnTo>
                  <a:cubicBezTo>
                    <a:pt x="33107" y="5297"/>
                    <a:pt x="32974" y="5109"/>
                    <a:pt x="32831" y="4921"/>
                  </a:cubicBezTo>
                  <a:close/>
                  <a:moveTo>
                    <a:pt x="34943" y="4921"/>
                  </a:moveTo>
                  <a:lnTo>
                    <a:pt x="34943" y="5496"/>
                  </a:lnTo>
                  <a:lnTo>
                    <a:pt x="33881" y="5496"/>
                  </a:lnTo>
                  <a:lnTo>
                    <a:pt x="33881" y="4921"/>
                  </a:lnTo>
                  <a:close/>
                  <a:moveTo>
                    <a:pt x="35706" y="4921"/>
                  </a:moveTo>
                  <a:lnTo>
                    <a:pt x="35706" y="5496"/>
                  </a:lnTo>
                  <a:lnTo>
                    <a:pt x="35009" y="5496"/>
                  </a:lnTo>
                  <a:lnTo>
                    <a:pt x="35009" y="4921"/>
                  </a:lnTo>
                  <a:close/>
                  <a:moveTo>
                    <a:pt x="36822" y="4921"/>
                  </a:moveTo>
                  <a:lnTo>
                    <a:pt x="36822" y="5496"/>
                  </a:lnTo>
                  <a:lnTo>
                    <a:pt x="36148" y="5496"/>
                  </a:lnTo>
                  <a:lnTo>
                    <a:pt x="36148" y="4921"/>
                  </a:lnTo>
                  <a:close/>
                  <a:moveTo>
                    <a:pt x="37950" y="4921"/>
                  </a:moveTo>
                  <a:lnTo>
                    <a:pt x="37950" y="5496"/>
                  </a:lnTo>
                  <a:lnTo>
                    <a:pt x="36889" y="5496"/>
                  </a:lnTo>
                  <a:lnTo>
                    <a:pt x="36889" y="4921"/>
                  </a:lnTo>
                  <a:close/>
                  <a:moveTo>
                    <a:pt x="39089" y="4921"/>
                  </a:moveTo>
                  <a:lnTo>
                    <a:pt x="39089" y="5496"/>
                  </a:lnTo>
                  <a:lnTo>
                    <a:pt x="38028" y="5496"/>
                  </a:lnTo>
                  <a:lnTo>
                    <a:pt x="38028" y="4921"/>
                  </a:lnTo>
                  <a:close/>
                  <a:moveTo>
                    <a:pt x="40217" y="4932"/>
                  </a:moveTo>
                  <a:lnTo>
                    <a:pt x="40217" y="5496"/>
                  </a:lnTo>
                  <a:lnTo>
                    <a:pt x="39156" y="5496"/>
                  </a:lnTo>
                  <a:lnTo>
                    <a:pt x="39156" y="4932"/>
                  </a:lnTo>
                  <a:close/>
                  <a:moveTo>
                    <a:pt x="40969" y="4932"/>
                  </a:moveTo>
                  <a:lnTo>
                    <a:pt x="40969" y="5507"/>
                  </a:lnTo>
                  <a:lnTo>
                    <a:pt x="40295" y="5507"/>
                  </a:lnTo>
                  <a:lnTo>
                    <a:pt x="40295" y="4932"/>
                  </a:lnTo>
                  <a:close/>
                  <a:moveTo>
                    <a:pt x="42097" y="4932"/>
                  </a:moveTo>
                  <a:lnTo>
                    <a:pt x="42097" y="5507"/>
                  </a:lnTo>
                  <a:lnTo>
                    <a:pt x="41422" y="5507"/>
                  </a:lnTo>
                  <a:lnTo>
                    <a:pt x="41422" y="4932"/>
                  </a:lnTo>
                  <a:close/>
                  <a:moveTo>
                    <a:pt x="43225" y="4932"/>
                  </a:moveTo>
                  <a:lnTo>
                    <a:pt x="43225" y="5507"/>
                  </a:lnTo>
                  <a:lnTo>
                    <a:pt x="42163" y="5507"/>
                  </a:lnTo>
                  <a:lnTo>
                    <a:pt x="42163" y="4932"/>
                  </a:lnTo>
                  <a:close/>
                  <a:moveTo>
                    <a:pt x="44364" y="4932"/>
                  </a:moveTo>
                  <a:lnTo>
                    <a:pt x="44364" y="5507"/>
                  </a:lnTo>
                  <a:lnTo>
                    <a:pt x="43302" y="5507"/>
                  </a:lnTo>
                  <a:lnTo>
                    <a:pt x="43302" y="4932"/>
                  </a:lnTo>
                  <a:close/>
                  <a:moveTo>
                    <a:pt x="45492" y="4932"/>
                  </a:moveTo>
                  <a:lnTo>
                    <a:pt x="45492" y="5507"/>
                  </a:lnTo>
                  <a:lnTo>
                    <a:pt x="44430" y="5507"/>
                  </a:lnTo>
                  <a:lnTo>
                    <a:pt x="44430" y="4932"/>
                  </a:lnTo>
                  <a:close/>
                  <a:moveTo>
                    <a:pt x="46244" y="4932"/>
                  </a:moveTo>
                  <a:lnTo>
                    <a:pt x="46244" y="5507"/>
                  </a:lnTo>
                  <a:lnTo>
                    <a:pt x="45558" y="5507"/>
                  </a:lnTo>
                  <a:lnTo>
                    <a:pt x="45558" y="4932"/>
                  </a:lnTo>
                  <a:close/>
                  <a:moveTo>
                    <a:pt x="47371" y="4932"/>
                  </a:moveTo>
                  <a:lnTo>
                    <a:pt x="47371" y="5507"/>
                  </a:lnTo>
                  <a:lnTo>
                    <a:pt x="46697" y="5507"/>
                  </a:lnTo>
                  <a:lnTo>
                    <a:pt x="46697" y="4932"/>
                  </a:lnTo>
                  <a:close/>
                  <a:moveTo>
                    <a:pt x="48510" y="4943"/>
                  </a:moveTo>
                  <a:lnTo>
                    <a:pt x="48499" y="5507"/>
                  </a:lnTo>
                  <a:lnTo>
                    <a:pt x="47449" y="5507"/>
                  </a:lnTo>
                  <a:lnTo>
                    <a:pt x="47449" y="4943"/>
                  </a:lnTo>
                  <a:close/>
                  <a:moveTo>
                    <a:pt x="49638" y="4943"/>
                  </a:moveTo>
                  <a:lnTo>
                    <a:pt x="49638" y="5518"/>
                  </a:lnTo>
                  <a:lnTo>
                    <a:pt x="48577" y="5518"/>
                  </a:lnTo>
                  <a:lnTo>
                    <a:pt x="48577" y="4943"/>
                  </a:lnTo>
                  <a:close/>
                  <a:moveTo>
                    <a:pt x="50766" y="4943"/>
                  </a:moveTo>
                  <a:lnTo>
                    <a:pt x="50766" y="5518"/>
                  </a:lnTo>
                  <a:lnTo>
                    <a:pt x="49705" y="5518"/>
                  </a:lnTo>
                  <a:lnTo>
                    <a:pt x="49705" y="4943"/>
                  </a:lnTo>
                  <a:close/>
                  <a:moveTo>
                    <a:pt x="51518" y="4943"/>
                  </a:moveTo>
                  <a:lnTo>
                    <a:pt x="51518" y="5518"/>
                  </a:lnTo>
                  <a:lnTo>
                    <a:pt x="50832" y="5518"/>
                  </a:lnTo>
                  <a:lnTo>
                    <a:pt x="50832" y="4943"/>
                  </a:lnTo>
                  <a:close/>
                  <a:moveTo>
                    <a:pt x="52646" y="4943"/>
                  </a:moveTo>
                  <a:lnTo>
                    <a:pt x="52646" y="5518"/>
                  </a:lnTo>
                  <a:lnTo>
                    <a:pt x="51971" y="5518"/>
                  </a:lnTo>
                  <a:lnTo>
                    <a:pt x="51971" y="4943"/>
                  </a:lnTo>
                  <a:close/>
                  <a:moveTo>
                    <a:pt x="53774" y="4943"/>
                  </a:moveTo>
                  <a:lnTo>
                    <a:pt x="53774" y="5518"/>
                  </a:lnTo>
                  <a:lnTo>
                    <a:pt x="52712" y="5518"/>
                  </a:lnTo>
                  <a:lnTo>
                    <a:pt x="52712" y="4943"/>
                  </a:lnTo>
                  <a:close/>
                  <a:moveTo>
                    <a:pt x="54913" y="4943"/>
                  </a:moveTo>
                  <a:lnTo>
                    <a:pt x="54913" y="5518"/>
                  </a:lnTo>
                  <a:lnTo>
                    <a:pt x="53851" y="5518"/>
                  </a:lnTo>
                  <a:lnTo>
                    <a:pt x="53851" y="4943"/>
                  </a:lnTo>
                  <a:close/>
                  <a:moveTo>
                    <a:pt x="56041" y="4943"/>
                  </a:moveTo>
                  <a:lnTo>
                    <a:pt x="56041" y="5518"/>
                  </a:lnTo>
                  <a:lnTo>
                    <a:pt x="54979" y="5518"/>
                  </a:lnTo>
                  <a:lnTo>
                    <a:pt x="54979" y="4943"/>
                  </a:lnTo>
                  <a:close/>
                  <a:moveTo>
                    <a:pt x="56792" y="4954"/>
                  </a:moveTo>
                  <a:lnTo>
                    <a:pt x="56792" y="5518"/>
                  </a:lnTo>
                  <a:lnTo>
                    <a:pt x="56107" y="5518"/>
                  </a:lnTo>
                  <a:lnTo>
                    <a:pt x="56107" y="4954"/>
                  </a:lnTo>
                  <a:close/>
                  <a:moveTo>
                    <a:pt x="57920" y="4954"/>
                  </a:moveTo>
                  <a:lnTo>
                    <a:pt x="57920" y="5529"/>
                  </a:lnTo>
                  <a:lnTo>
                    <a:pt x="57246" y="5529"/>
                  </a:lnTo>
                  <a:lnTo>
                    <a:pt x="57246" y="4954"/>
                  </a:lnTo>
                  <a:close/>
                  <a:moveTo>
                    <a:pt x="59059" y="4954"/>
                  </a:moveTo>
                  <a:lnTo>
                    <a:pt x="59048" y="5529"/>
                  </a:lnTo>
                  <a:lnTo>
                    <a:pt x="57987" y="5529"/>
                  </a:lnTo>
                  <a:lnTo>
                    <a:pt x="57987" y="4954"/>
                  </a:lnTo>
                  <a:close/>
                  <a:moveTo>
                    <a:pt x="60187" y="4954"/>
                  </a:moveTo>
                  <a:lnTo>
                    <a:pt x="60187" y="5529"/>
                  </a:lnTo>
                  <a:lnTo>
                    <a:pt x="59126" y="5529"/>
                  </a:lnTo>
                  <a:lnTo>
                    <a:pt x="59126" y="4954"/>
                  </a:lnTo>
                  <a:close/>
                  <a:moveTo>
                    <a:pt x="61315" y="4954"/>
                  </a:moveTo>
                  <a:lnTo>
                    <a:pt x="61315" y="5529"/>
                  </a:lnTo>
                  <a:lnTo>
                    <a:pt x="60254" y="5529"/>
                  </a:lnTo>
                  <a:lnTo>
                    <a:pt x="60254" y="4954"/>
                  </a:lnTo>
                  <a:close/>
                  <a:moveTo>
                    <a:pt x="3241" y="5032"/>
                  </a:moveTo>
                  <a:lnTo>
                    <a:pt x="3981" y="5784"/>
                  </a:lnTo>
                  <a:lnTo>
                    <a:pt x="2699" y="5784"/>
                  </a:lnTo>
                  <a:cubicBezTo>
                    <a:pt x="2876" y="5529"/>
                    <a:pt x="3053" y="5286"/>
                    <a:pt x="3241" y="5032"/>
                  </a:cubicBezTo>
                  <a:close/>
                  <a:moveTo>
                    <a:pt x="4966" y="5021"/>
                  </a:moveTo>
                  <a:lnTo>
                    <a:pt x="4203" y="5784"/>
                  </a:lnTo>
                  <a:lnTo>
                    <a:pt x="3440" y="5021"/>
                  </a:lnTo>
                  <a:close/>
                  <a:moveTo>
                    <a:pt x="5076" y="5131"/>
                  </a:moveTo>
                  <a:lnTo>
                    <a:pt x="5729" y="5784"/>
                  </a:lnTo>
                  <a:lnTo>
                    <a:pt x="4424" y="5784"/>
                  </a:lnTo>
                  <a:lnTo>
                    <a:pt x="5076" y="5131"/>
                  </a:lnTo>
                  <a:close/>
                  <a:moveTo>
                    <a:pt x="6713" y="5032"/>
                  </a:moveTo>
                  <a:lnTo>
                    <a:pt x="5950" y="5784"/>
                  </a:lnTo>
                  <a:lnTo>
                    <a:pt x="5187" y="5032"/>
                  </a:lnTo>
                  <a:close/>
                  <a:moveTo>
                    <a:pt x="6823" y="5131"/>
                  </a:moveTo>
                  <a:lnTo>
                    <a:pt x="7487" y="5784"/>
                  </a:lnTo>
                  <a:lnTo>
                    <a:pt x="6171" y="5784"/>
                  </a:lnTo>
                  <a:lnTo>
                    <a:pt x="6823" y="5131"/>
                  </a:lnTo>
                  <a:close/>
                  <a:moveTo>
                    <a:pt x="8471" y="5032"/>
                  </a:moveTo>
                  <a:lnTo>
                    <a:pt x="7708" y="5784"/>
                  </a:lnTo>
                  <a:lnTo>
                    <a:pt x="6945" y="5032"/>
                  </a:lnTo>
                  <a:close/>
                  <a:moveTo>
                    <a:pt x="10340" y="5142"/>
                  </a:moveTo>
                  <a:lnTo>
                    <a:pt x="10992" y="5784"/>
                  </a:lnTo>
                  <a:lnTo>
                    <a:pt x="9687" y="5784"/>
                  </a:lnTo>
                  <a:lnTo>
                    <a:pt x="10340" y="5142"/>
                  </a:lnTo>
                  <a:close/>
                  <a:moveTo>
                    <a:pt x="11987" y="5032"/>
                  </a:moveTo>
                  <a:lnTo>
                    <a:pt x="11213" y="5784"/>
                  </a:lnTo>
                  <a:lnTo>
                    <a:pt x="10450" y="5032"/>
                  </a:lnTo>
                  <a:close/>
                  <a:moveTo>
                    <a:pt x="12087" y="5142"/>
                  </a:moveTo>
                  <a:lnTo>
                    <a:pt x="12739" y="5784"/>
                  </a:lnTo>
                  <a:lnTo>
                    <a:pt x="11434" y="5784"/>
                  </a:lnTo>
                  <a:lnTo>
                    <a:pt x="12087" y="5142"/>
                  </a:lnTo>
                  <a:close/>
                  <a:moveTo>
                    <a:pt x="15481" y="5032"/>
                  </a:moveTo>
                  <a:lnTo>
                    <a:pt x="14718" y="5784"/>
                  </a:lnTo>
                  <a:lnTo>
                    <a:pt x="13944" y="5032"/>
                  </a:lnTo>
                  <a:close/>
                  <a:moveTo>
                    <a:pt x="15581" y="5142"/>
                  </a:moveTo>
                  <a:lnTo>
                    <a:pt x="16233" y="5784"/>
                  </a:lnTo>
                  <a:lnTo>
                    <a:pt x="14928" y="5784"/>
                  </a:lnTo>
                  <a:lnTo>
                    <a:pt x="15581" y="5142"/>
                  </a:lnTo>
                  <a:close/>
                  <a:moveTo>
                    <a:pt x="17206" y="5032"/>
                  </a:moveTo>
                  <a:lnTo>
                    <a:pt x="16443" y="5784"/>
                  </a:lnTo>
                  <a:lnTo>
                    <a:pt x="15691" y="5032"/>
                  </a:lnTo>
                  <a:close/>
                  <a:moveTo>
                    <a:pt x="17317" y="5142"/>
                  </a:moveTo>
                  <a:lnTo>
                    <a:pt x="17969" y="5784"/>
                  </a:lnTo>
                  <a:lnTo>
                    <a:pt x="16665" y="5784"/>
                  </a:lnTo>
                  <a:lnTo>
                    <a:pt x="17317" y="5142"/>
                  </a:lnTo>
                  <a:close/>
                  <a:moveTo>
                    <a:pt x="18953" y="5032"/>
                  </a:moveTo>
                  <a:lnTo>
                    <a:pt x="18190" y="5784"/>
                  </a:lnTo>
                  <a:lnTo>
                    <a:pt x="17427" y="5032"/>
                  </a:lnTo>
                  <a:close/>
                  <a:moveTo>
                    <a:pt x="22459" y="5032"/>
                  </a:moveTo>
                  <a:lnTo>
                    <a:pt x="21696" y="5784"/>
                  </a:lnTo>
                  <a:lnTo>
                    <a:pt x="20933" y="5032"/>
                  </a:lnTo>
                  <a:close/>
                  <a:moveTo>
                    <a:pt x="22569" y="5142"/>
                  </a:moveTo>
                  <a:lnTo>
                    <a:pt x="23222" y="5784"/>
                  </a:lnTo>
                  <a:lnTo>
                    <a:pt x="21906" y="5784"/>
                  </a:lnTo>
                  <a:lnTo>
                    <a:pt x="22569" y="5142"/>
                  </a:lnTo>
                  <a:close/>
                  <a:moveTo>
                    <a:pt x="24206" y="5032"/>
                  </a:moveTo>
                  <a:lnTo>
                    <a:pt x="23443" y="5784"/>
                  </a:lnTo>
                  <a:lnTo>
                    <a:pt x="22680" y="5032"/>
                  </a:lnTo>
                  <a:close/>
                  <a:moveTo>
                    <a:pt x="24316" y="5131"/>
                  </a:moveTo>
                  <a:lnTo>
                    <a:pt x="24969" y="5784"/>
                  </a:lnTo>
                  <a:lnTo>
                    <a:pt x="23653" y="5784"/>
                  </a:lnTo>
                  <a:lnTo>
                    <a:pt x="24316" y="5131"/>
                  </a:lnTo>
                  <a:close/>
                  <a:moveTo>
                    <a:pt x="26063" y="5142"/>
                  </a:moveTo>
                  <a:lnTo>
                    <a:pt x="26716" y="5784"/>
                  </a:lnTo>
                  <a:lnTo>
                    <a:pt x="25411" y="5784"/>
                  </a:lnTo>
                  <a:lnTo>
                    <a:pt x="26063" y="5142"/>
                  </a:lnTo>
                  <a:close/>
                  <a:moveTo>
                    <a:pt x="27700" y="5032"/>
                  </a:moveTo>
                  <a:lnTo>
                    <a:pt x="26937" y="5784"/>
                  </a:lnTo>
                  <a:lnTo>
                    <a:pt x="26174" y="5032"/>
                  </a:lnTo>
                  <a:close/>
                  <a:moveTo>
                    <a:pt x="27811" y="5131"/>
                  </a:moveTo>
                  <a:lnTo>
                    <a:pt x="28463" y="5784"/>
                  </a:lnTo>
                  <a:lnTo>
                    <a:pt x="27158" y="5784"/>
                  </a:lnTo>
                  <a:lnTo>
                    <a:pt x="27811" y="5131"/>
                  </a:lnTo>
                  <a:close/>
                  <a:moveTo>
                    <a:pt x="29447" y="5032"/>
                  </a:moveTo>
                  <a:lnTo>
                    <a:pt x="28684" y="5784"/>
                  </a:lnTo>
                  <a:lnTo>
                    <a:pt x="27921" y="5032"/>
                  </a:lnTo>
                  <a:close/>
                  <a:moveTo>
                    <a:pt x="29668" y="5043"/>
                  </a:moveTo>
                  <a:cubicBezTo>
                    <a:pt x="29845" y="5286"/>
                    <a:pt x="30022" y="5529"/>
                    <a:pt x="30188" y="5784"/>
                  </a:cubicBezTo>
                  <a:lnTo>
                    <a:pt x="28905" y="5784"/>
                  </a:lnTo>
                  <a:lnTo>
                    <a:pt x="29668" y="5043"/>
                  </a:lnTo>
                  <a:close/>
                  <a:moveTo>
                    <a:pt x="8592" y="5142"/>
                  </a:moveTo>
                  <a:lnTo>
                    <a:pt x="9245" y="5795"/>
                  </a:lnTo>
                  <a:lnTo>
                    <a:pt x="7940" y="5795"/>
                  </a:lnTo>
                  <a:lnTo>
                    <a:pt x="8592" y="5142"/>
                  </a:lnTo>
                  <a:close/>
                  <a:moveTo>
                    <a:pt x="10229" y="5043"/>
                  </a:moveTo>
                  <a:lnTo>
                    <a:pt x="9466" y="5795"/>
                  </a:lnTo>
                  <a:lnTo>
                    <a:pt x="8703" y="5043"/>
                  </a:lnTo>
                  <a:close/>
                  <a:moveTo>
                    <a:pt x="13723" y="5032"/>
                  </a:moveTo>
                  <a:lnTo>
                    <a:pt x="12960" y="5795"/>
                  </a:lnTo>
                  <a:lnTo>
                    <a:pt x="12197" y="5032"/>
                  </a:lnTo>
                  <a:close/>
                  <a:moveTo>
                    <a:pt x="13834" y="5142"/>
                  </a:moveTo>
                  <a:lnTo>
                    <a:pt x="14497" y="5795"/>
                  </a:lnTo>
                  <a:lnTo>
                    <a:pt x="13181" y="5795"/>
                  </a:lnTo>
                  <a:lnTo>
                    <a:pt x="13834" y="5142"/>
                  </a:lnTo>
                  <a:close/>
                  <a:moveTo>
                    <a:pt x="19075" y="5142"/>
                  </a:moveTo>
                  <a:lnTo>
                    <a:pt x="19716" y="5795"/>
                  </a:lnTo>
                  <a:lnTo>
                    <a:pt x="18423" y="5795"/>
                  </a:lnTo>
                  <a:lnTo>
                    <a:pt x="19075" y="5142"/>
                  </a:lnTo>
                  <a:close/>
                  <a:moveTo>
                    <a:pt x="20701" y="5032"/>
                  </a:moveTo>
                  <a:lnTo>
                    <a:pt x="19938" y="5795"/>
                  </a:lnTo>
                  <a:lnTo>
                    <a:pt x="19175" y="5032"/>
                  </a:lnTo>
                  <a:close/>
                  <a:moveTo>
                    <a:pt x="20811" y="5142"/>
                  </a:moveTo>
                  <a:lnTo>
                    <a:pt x="21464" y="5795"/>
                  </a:lnTo>
                  <a:lnTo>
                    <a:pt x="20159" y="5795"/>
                  </a:lnTo>
                  <a:lnTo>
                    <a:pt x="20811" y="5142"/>
                  </a:lnTo>
                  <a:close/>
                  <a:moveTo>
                    <a:pt x="25953" y="5032"/>
                  </a:moveTo>
                  <a:lnTo>
                    <a:pt x="25190" y="5795"/>
                  </a:lnTo>
                  <a:lnTo>
                    <a:pt x="24427" y="5032"/>
                  </a:lnTo>
                  <a:close/>
                  <a:moveTo>
                    <a:pt x="33815" y="5563"/>
                  </a:moveTo>
                  <a:lnTo>
                    <a:pt x="33815" y="6270"/>
                  </a:lnTo>
                  <a:lnTo>
                    <a:pt x="33737" y="6270"/>
                  </a:lnTo>
                  <a:cubicBezTo>
                    <a:pt x="33594" y="6027"/>
                    <a:pt x="33439" y="5795"/>
                    <a:pt x="33284" y="5563"/>
                  </a:cubicBezTo>
                  <a:close/>
                  <a:moveTo>
                    <a:pt x="34943" y="5563"/>
                  </a:moveTo>
                  <a:lnTo>
                    <a:pt x="34943" y="6270"/>
                  </a:lnTo>
                  <a:lnTo>
                    <a:pt x="33881" y="6270"/>
                  </a:lnTo>
                  <a:lnTo>
                    <a:pt x="33881" y="5563"/>
                  </a:lnTo>
                  <a:close/>
                  <a:moveTo>
                    <a:pt x="35706" y="5563"/>
                  </a:moveTo>
                  <a:lnTo>
                    <a:pt x="35706" y="6270"/>
                  </a:lnTo>
                  <a:lnTo>
                    <a:pt x="35009" y="6270"/>
                  </a:lnTo>
                  <a:lnTo>
                    <a:pt x="35009" y="5563"/>
                  </a:lnTo>
                  <a:close/>
                  <a:moveTo>
                    <a:pt x="36822" y="5563"/>
                  </a:moveTo>
                  <a:lnTo>
                    <a:pt x="36822" y="6270"/>
                  </a:lnTo>
                  <a:lnTo>
                    <a:pt x="36148" y="6270"/>
                  </a:lnTo>
                  <a:lnTo>
                    <a:pt x="36148" y="5563"/>
                  </a:lnTo>
                  <a:close/>
                  <a:moveTo>
                    <a:pt x="37950" y="5574"/>
                  </a:moveTo>
                  <a:lnTo>
                    <a:pt x="37950" y="6270"/>
                  </a:lnTo>
                  <a:lnTo>
                    <a:pt x="36889" y="6270"/>
                  </a:lnTo>
                  <a:lnTo>
                    <a:pt x="36889" y="5574"/>
                  </a:lnTo>
                  <a:close/>
                  <a:moveTo>
                    <a:pt x="39089" y="5574"/>
                  </a:moveTo>
                  <a:lnTo>
                    <a:pt x="39089" y="6270"/>
                  </a:lnTo>
                  <a:lnTo>
                    <a:pt x="38028" y="6270"/>
                  </a:lnTo>
                  <a:lnTo>
                    <a:pt x="38028" y="5574"/>
                  </a:lnTo>
                  <a:close/>
                  <a:moveTo>
                    <a:pt x="40217" y="5574"/>
                  </a:moveTo>
                  <a:lnTo>
                    <a:pt x="40217" y="6270"/>
                  </a:lnTo>
                  <a:lnTo>
                    <a:pt x="39156" y="6270"/>
                  </a:lnTo>
                  <a:lnTo>
                    <a:pt x="39156" y="5574"/>
                  </a:lnTo>
                  <a:close/>
                  <a:moveTo>
                    <a:pt x="40969" y="5574"/>
                  </a:moveTo>
                  <a:lnTo>
                    <a:pt x="40969" y="6281"/>
                  </a:lnTo>
                  <a:lnTo>
                    <a:pt x="40295" y="6281"/>
                  </a:lnTo>
                  <a:lnTo>
                    <a:pt x="40295" y="5574"/>
                  </a:lnTo>
                  <a:close/>
                  <a:moveTo>
                    <a:pt x="42097" y="5574"/>
                  </a:moveTo>
                  <a:lnTo>
                    <a:pt x="42097" y="6281"/>
                  </a:lnTo>
                  <a:lnTo>
                    <a:pt x="41422" y="6281"/>
                  </a:lnTo>
                  <a:lnTo>
                    <a:pt x="41422" y="5574"/>
                  </a:lnTo>
                  <a:close/>
                  <a:moveTo>
                    <a:pt x="43225" y="5574"/>
                  </a:moveTo>
                  <a:lnTo>
                    <a:pt x="43225" y="6281"/>
                  </a:lnTo>
                  <a:lnTo>
                    <a:pt x="42163" y="6281"/>
                  </a:lnTo>
                  <a:lnTo>
                    <a:pt x="42163" y="5574"/>
                  </a:lnTo>
                  <a:close/>
                  <a:moveTo>
                    <a:pt x="44364" y="5574"/>
                  </a:moveTo>
                  <a:lnTo>
                    <a:pt x="44364" y="6281"/>
                  </a:lnTo>
                  <a:lnTo>
                    <a:pt x="43302" y="6281"/>
                  </a:lnTo>
                  <a:lnTo>
                    <a:pt x="43302" y="5574"/>
                  </a:lnTo>
                  <a:close/>
                  <a:moveTo>
                    <a:pt x="45492" y="5574"/>
                  </a:moveTo>
                  <a:lnTo>
                    <a:pt x="45492" y="6281"/>
                  </a:lnTo>
                  <a:lnTo>
                    <a:pt x="44430" y="6281"/>
                  </a:lnTo>
                  <a:lnTo>
                    <a:pt x="44430" y="5574"/>
                  </a:lnTo>
                  <a:close/>
                  <a:moveTo>
                    <a:pt x="46244" y="5585"/>
                  </a:moveTo>
                  <a:lnTo>
                    <a:pt x="46244" y="6281"/>
                  </a:lnTo>
                  <a:lnTo>
                    <a:pt x="45558" y="6281"/>
                  </a:lnTo>
                  <a:lnTo>
                    <a:pt x="45558" y="5585"/>
                  </a:lnTo>
                  <a:close/>
                  <a:moveTo>
                    <a:pt x="47371" y="5585"/>
                  </a:moveTo>
                  <a:lnTo>
                    <a:pt x="47371" y="6281"/>
                  </a:lnTo>
                  <a:lnTo>
                    <a:pt x="46697" y="6281"/>
                  </a:lnTo>
                  <a:lnTo>
                    <a:pt x="46697" y="5585"/>
                  </a:lnTo>
                  <a:close/>
                  <a:moveTo>
                    <a:pt x="48510" y="5585"/>
                  </a:moveTo>
                  <a:lnTo>
                    <a:pt x="48499" y="6281"/>
                  </a:lnTo>
                  <a:lnTo>
                    <a:pt x="47449" y="6281"/>
                  </a:lnTo>
                  <a:lnTo>
                    <a:pt x="47449" y="5585"/>
                  </a:lnTo>
                  <a:close/>
                  <a:moveTo>
                    <a:pt x="49638" y="5585"/>
                  </a:moveTo>
                  <a:lnTo>
                    <a:pt x="49638" y="6292"/>
                  </a:lnTo>
                  <a:lnTo>
                    <a:pt x="48577" y="6292"/>
                  </a:lnTo>
                  <a:lnTo>
                    <a:pt x="48577" y="5585"/>
                  </a:lnTo>
                  <a:close/>
                  <a:moveTo>
                    <a:pt x="50766" y="5585"/>
                  </a:moveTo>
                  <a:lnTo>
                    <a:pt x="50766" y="6292"/>
                  </a:lnTo>
                  <a:lnTo>
                    <a:pt x="49705" y="6292"/>
                  </a:lnTo>
                  <a:lnTo>
                    <a:pt x="49705" y="5585"/>
                  </a:lnTo>
                  <a:close/>
                  <a:moveTo>
                    <a:pt x="51518" y="5585"/>
                  </a:moveTo>
                  <a:lnTo>
                    <a:pt x="51518" y="6292"/>
                  </a:lnTo>
                  <a:lnTo>
                    <a:pt x="50832" y="6292"/>
                  </a:lnTo>
                  <a:lnTo>
                    <a:pt x="50832" y="5585"/>
                  </a:lnTo>
                  <a:close/>
                  <a:moveTo>
                    <a:pt x="52646" y="5585"/>
                  </a:moveTo>
                  <a:lnTo>
                    <a:pt x="52646" y="6292"/>
                  </a:lnTo>
                  <a:lnTo>
                    <a:pt x="51971" y="6292"/>
                  </a:lnTo>
                  <a:lnTo>
                    <a:pt x="51971" y="5585"/>
                  </a:lnTo>
                  <a:close/>
                  <a:moveTo>
                    <a:pt x="53774" y="5585"/>
                  </a:moveTo>
                  <a:lnTo>
                    <a:pt x="53774" y="6292"/>
                  </a:lnTo>
                  <a:lnTo>
                    <a:pt x="52712" y="6292"/>
                  </a:lnTo>
                  <a:lnTo>
                    <a:pt x="52712" y="5585"/>
                  </a:lnTo>
                  <a:close/>
                  <a:moveTo>
                    <a:pt x="54913" y="5596"/>
                  </a:moveTo>
                  <a:lnTo>
                    <a:pt x="54913" y="6292"/>
                  </a:lnTo>
                  <a:lnTo>
                    <a:pt x="53851" y="6292"/>
                  </a:lnTo>
                  <a:lnTo>
                    <a:pt x="53851" y="5596"/>
                  </a:lnTo>
                  <a:close/>
                  <a:moveTo>
                    <a:pt x="56041" y="5596"/>
                  </a:moveTo>
                  <a:lnTo>
                    <a:pt x="56041" y="6292"/>
                  </a:lnTo>
                  <a:lnTo>
                    <a:pt x="54979" y="6292"/>
                  </a:lnTo>
                  <a:lnTo>
                    <a:pt x="54979" y="5596"/>
                  </a:lnTo>
                  <a:close/>
                  <a:moveTo>
                    <a:pt x="56792" y="5596"/>
                  </a:moveTo>
                  <a:lnTo>
                    <a:pt x="56792" y="6292"/>
                  </a:lnTo>
                  <a:lnTo>
                    <a:pt x="56107" y="6292"/>
                  </a:lnTo>
                  <a:lnTo>
                    <a:pt x="56107" y="5596"/>
                  </a:lnTo>
                  <a:close/>
                  <a:moveTo>
                    <a:pt x="57920" y="5596"/>
                  </a:moveTo>
                  <a:lnTo>
                    <a:pt x="57920" y="6303"/>
                  </a:lnTo>
                  <a:lnTo>
                    <a:pt x="57246" y="6303"/>
                  </a:lnTo>
                  <a:lnTo>
                    <a:pt x="57246" y="5596"/>
                  </a:lnTo>
                  <a:close/>
                  <a:moveTo>
                    <a:pt x="59059" y="5596"/>
                  </a:moveTo>
                  <a:lnTo>
                    <a:pt x="59048" y="6303"/>
                  </a:lnTo>
                  <a:lnTo>
                    <a:pt x="57987" y="6303"/>
                  </a:lnTo>
                  <a:lnTo>
                    <a:pt x="57987" y="5596"/>
                  </a:lnTo>
                  <a:close/>
                  <a:moveTo>
                    <a:pt x="60187" y="5596"/>
                  </a:moveTo>
                  <a:lnTo>
                    <a:pt x="60187" y="6303"/>
                  </a:lnTo>
                  <a:lnTo>
                    <a:pt x="59126" y="6303"/>
                  </a:lnTo>
                  <a:lnTo>
                    <a:pt x="59126" y="5596"/>
                  </a:lnTo>
                  <a:close/>
                  <a:moveTo>
                    <a:pt x="61315" y="5596"/>
                  </a:moveTo>
                  <a:lnTo>
                    <a:pt x="61315" y="6303"/>
                  </a:lnTo>
                  <a:lnTo>
                    <a:pt x="60254" y="6303"/>
                  </a:lnTo>
                  <a:lnTo>
                    <a:pt x="60254" y="5596"/>
                  </a:lnTo>
                  <a:close/>
                  <a:moveTo>
                    <a:pt x="33815" y="6337"/>
                  </a:moveTo>
                  <a:lnTo>
                    <a:pt x="33815" y="6392"/>
                  </a:lnTo>
                  <a:cubicBezTo>
                    <a:pt x="33804" y="6370"/>
                    <a:pt x="33793" y="6359"/>
                    <a:pt x="33782" y="6337"/>
                  </a:cubicBezTo>
                  <a:close/>
                  <a:moveTo>
                    <a:pt x="30741" y="6724"/>
                  </a:moveTo>
                  <a:lnTo>
                    <a:pt x="30818" y="6856"/>
                  </a:lnTo>
                  <a:lnTo>
                    <a:pt x="2080" y="6856"/>
                  </a:lnTo>
                  <a:lnTo>
                    <a:pt x="2146" y="6724"/>
                  </a:lnTo>
                  <a:close/>
                  <a:moveTo>
                    <a:pt x="34943" y="6337"/>
                  </a:moveTo>
                  <a:lnTo>
                    <a:pt x="34943" y="6956"/>
                  </a:lnTo>
                  <a:lnTo>
                    <a:pt x="34136" y="6956"/>
                  </a:lnTo>
                  <a:cubicBezTo>
                    <a:pt x="34058" y="6812"/>
                    <a:pt x="33970" y="6657"/>
                    <a:pt x="33881" y="6513"/>
                  </a:cubicBezTo>
                  <a:lnTo>
                    <a:pt x="33881" y="6337"/>
                  </a:lnTo>
                  <a:close/>
                  <a:moveTo>
                    <a:pt x="35706" y="6337"/>
                  </a:moveTo>
                  <a:lnTo>
                    <a:pt x="35706" y="6956"/>
                  </a:lnTo>
                  <a:lnTo>
                    <a:pt x="35009" y="6956"/>
                  </a:lnTo>
                  <a:lnTo>
                    <a:pt x="35009" y="6337"/>
                  </a:lnTo>
                  <a:close/>
                  <a:moveTo>
                    <a:pt x="32024" y="4921"/>
                  </a:moveTo>
                  <a:cubicBezTo>
                    <a:pt x="32510" y="5563"/>
                    <a:pt x="32941" y="6248"/>
                    <a:pt x="33317" y="6956"/>
                  </a:cubicBezTo>
                  <a:lnTo>
                    <a:pt x="33317" y="6967"/>
                  </a:lnTo>
                  <a:lnTo>
                    <a:pt x="32499" y="6967"/>
                  </a:lnTo>
                  <a:cubicBezTo>
                    <a:pt x="32112" y="6248"/>
                    <a:pt x="31681" y="5563"/>
                    <a:pt x="31194" y="4921"/>
                  </a:cubicBezTo>
                  <a:close/>
                  <a:moveTo>
                    <a:pt x="36822" y="6337"/>
                  </a:moveTo>
                  <a:lnTo>
                    <a:pt x="36822" y="6967"/>
                  </a:lnTo>
                  <a:lnTo>
                    <a:pt x="36148" y="6967"/>
                  </a:lnTo>
                  <a:lnTo>
                    <a:pt x="36148" y="6337"/>
                  </a:lnTo>
                  <a:close/>
                  <a:moveTo>
                    <a:pt x="37950" y="6337"/>
                  </a:moveTo>
                  <a:lnTo>
                    <a:pt x="37950" y="6967"/>
                  </a:lnTo>
                  <a:lnTo>
                    <a:pt x="36889" y="6967"/>
                  </a:lnTo>
                  <a:lnTo>
                    <a:pt x="36889" y="6337"/>
                  </a:lnTo>
                  <a:close/>
                  <a:moveTo>
                    <a:pt x="39089" y="6337"/>
                  </a:moveTo>
                  <a:lnTo>
                    <a:pt x="39089" y="6967"/>
                  </a:lnTo>
                  <a:lnTo>
                    <a:pt x="38028" y="6967"/>
                  </a:lnTo>
                  <a:lnTo>
                    <a:pt x="38028" y="6337"/>
                  </a:lnTo>
                  <a:close/>
                  <a:moveTo>
                    <a:pt x="40217" y="6348"/>
                  </a:moveTo>
                  <a:lnTo>
                    <a:pt x="40217" y="6967"/>
                  </a:lnTo>
                  <a:lnTo>
                    <a:pt x="39156" y="6967"/>
                  </a:lnTo>
                  <a:lnTo>
                    <a:pt x="39156" y="6348"/>
                  </a:lnTo>
                  <a:close/>
                  <a:moveTo>
                    <a:pt x="40969" y="6348"/>
                  </a:moveTo>
                  <a:lnTo>
                    <a:pt x="40969" y="6967"/>
                  </a:lnTo>
                  <a:lnTo>
                    <a:pt x="40295" y="6967"/>
                  </a:lnTo>
                  <a:lnTo>
                    <a:pt x="40295" y="6348"/>
                  </a:lnTo>
                  <a:close/>
                  <a:moveTo>
                    <a:pt x="42097" y="6348"/>
                  </a:moveTo>
                  <a:lnTo>
                    <a:pt x="42097" y="6967"/>
                  </a:lnTo>
                  <a:lnTo>
                    <a:pt x="41422" y="6967"/>
                  </a:lnTo>
                  <a:lnTo>
                    <a:pt x="41422" y="6348"/>
                  </a:lnTo>
                  <a:close/>
                  <a:moveTo>
                    <a:pt x="43225" y="6348"/>
                  </a:moveTo>
                  <a:lnTo>
                    <a:pt x="43225" y="6967"/>
                  </a:lnTo>
                  <a:lnTo>
                    <a:pt x="42163" y="6967"/>
                  </a:lnTo>
                  <a:lnTo>
                    <a:pt x="42163" y="6348"/>
                  </a:lnTo>
                  <a:close/>
                  <a:moveTo>
                    <a:pt x="44364" y="6348"/>
                  </a:moveTo>
                  <a:lnTo>
                    <a:pt x="44364" y="6967"/>
                  </a:lnTo>
                  <a:lnTo>
                    <a:pt x="43302" y="6967"/>
                  </a:lnTo>
                  <a:lnTo>
                    <a:pt x="43302" y="6348"/>
                  </a:lnTo>
                  <a:close/>
                  <a:moveTo>
                    <a:pt x="45492" y="6348"/>
                  </a:moveTo>
                  <a:lnTo>
                    <a:pt x="45492" y="6978"/>
                  </a:lnTo>
                  <a:lnTo>
                    <a:pt x="44430" y="6978"/>
                  </a:lnTo>
                  <a:lnTo>
                    <a:pt x="44430" y="6348"/>
                  </a:lnTo>
                  <a:close/>
                  <a:moveTo>
                    <a:pt x="46244" y="6348"/>
                  </a:moveTo>
                  <a:lnTo>
                    <a:pt x="46244" y="6978"/>
                  </a:lnTo>
                  <a:lnTo>
                    <a:pt x="45558" y="6978"/>
                  </a:lnTo>
                  <a:lnTo>
                    <a:pt x="45558" y="6348"/>
                  </a:lnTo>
                  <a:close/>
                  <a:moveTo>
                    <a:pt x="47371" y="6348"/>
                  </a:moveTo>
                  <a:lnTo>
                    <a:pt x="47371" y="6978"/>
                  </a:lnTo>
                  <a:lnTo>
                    <a:pt x="46697" y="6978"/>
                  </a:lnTo>
                  <a:lnTo>
                    <a:pt x="46697" y="6348"/>
                  </a:lnTo>
                  <a:close/>
                  <a:moveTo>
                    <a:pt x="48510" y="6359"/>
                  </a:moveTo>
                  <a:lnTo>
                    <a:pt x="48499" y="6978"/>
                  </a:lnTo>
                  <a:lnTo>
                    <a:pt x="47449" y="6978"/>
                  </a:lnTo>
                  <a:lnTo>
                    <a:pt x="47449" y="6359"/>
                  </a:lnTo>
                  <a:close/>
                  <a:moveTo>
                    <a:pt x="49638" y="6359"/>
                  </a:moveTo>
                  <a:lnTo>
                    <a:pt x="49638" y="6978"/>
                  </a:lnTo>
                  <a:lnTo>
                    <a:pt x="48577" y="6978"/>
                  </a:lnTo>
                  <a:lnTo>
                    <a:pt x="48577" y="6359"/>
                  </a:lnTo>
                  <a:close/>
                  <a:moveTo>
                    <a:pt x="50766" y="6359"/>
                  </a:moveTo>
                  <a:lnTo>
                    <a:pt x="50766" y="6978"/>
                  </a:lnTo>
                  <a:lnTo>
                    <a:pt x="49705" y="6978"/>
                  </a:lnTo>
                  <a:lnTo>
                    <a:pt x="49705" y="6359"/>
                  </a:lnTo>
                  <a:close/>
                  <a:moveTo>
                    <a:pt x="51518" y="6359"/>
                  </a:moveTo>
                  <a:lnTo>
                    <a:pt x="51518" y="6978"/>
                  </a:lnTo>
                  <a:lnTo>
                    <a:pt x="50832" y="6978"/>
                  </a:lnTo>
                  <a:lnTo>
                    <a:pt x="50832" y="6359"/>
                  </a:lnTo>
                  <a:close/>
                  <a:moveTo>
                    <a:pt x="52646" y="6359"/>
                  </a:moveTo>
                  <a:lnTo>
                    <a:pt x="52646" y="6978"/>
                  </a:lnTo>
                  <a:lnTo>
                    <a:pt x="51971" y="6978"/>
                  </a:lnTo>
                  <a:lnTo>
                    <a:pt x="51971" y="6359"/>
                  </a:lnTo>
                  <a:close/>
                  <a:moveTo>
                    <a:pt x="53774" y="6359"/>
                  </a:moveTo>
                  <a:lnTo>
                    <a:pt x="53774" y="6989"/>
                  </a:lnTo>
                  <a:lnTo>
                    <a:pt x="52712" y="6989"/>
                  </a:lnTo>
                  <a:lnTo>
                    <a:pt x="52712" y="6359"/>
                  </a:lnTo>
                  <a:close/>
                  <a:moveTo>
                    <a:pt x="54913" y="6359"/>
                  </a:moveTo>
                  <a:lnTo>
                    <a:pt x="54913" y="6989"/>
                  </a:lnTo>
                  <a:lnTo>
                    <a:pt x="53851" y="6989"/>
                  </a:lnTo>
                  <a:lnTo>
                    <a:pt x="53851" y="6359"/>
                  </a:lnTo>
                  <a:close/>
                  <a:moveTo>
                    <a:pt x="56041" y="6359"/>
                  </a:moveTo>
                  <a:lnTo>
                    <a:pt x="56041" y="6989"/>
                  </a:lnTo>
                  <a:lnTo>
                    <a:pt x="54979" y="6989"/>
                  </a:lnTo>
                  <a:lnTo>
                    <a:pt x="54979" y="6359"/>
                  </a:lnTo>
                  <a:close/>
                  <a:moveTo>
                    <a:pt x="56792" y="6370"/>
                  </a:moveTo>
                  <a:lnTo>
                    <a:pt x="56792" y="6989"/>
                  </a:lnTo>
                  <a:lnTo>
                    <a:pt x="56107" y="6989"/>
                  </a:lnTo>
                  <a:lnTo>
                    <a:pt x="56107" y="6370"/>
                  </a:lnTo>
                  <a:close/>
                  <a:moveTo>
                    <a:pt x="57920" y="6370"/>
                  </a:moveTo>
                  <a:lnTo>
                    <a:pt x="57920" y="6989"/>
                  </a:lnTo>
                  <a:lnTo>
                    <a:pt x="57246" y="6989"/>
                  </a:lnTo>
                  <a:lnTo>
                    <a:pt x="57246" y="6370"/>
                  </a:lnTo>
                  <a:close/>
                  <a:moveTo>
                    <a:pt x="59059" y="6370"/>
                  </a:moveTo>
                  <a:lnTo>
                    <a:pt x="59048" y="6989"/>
                  </a:lnTo>
                  <a:lnTo>
                    <a:pt x="57987" y="6989"/>
                  </a:lnTo>
                  <a:lnTo>
                    <a:pt x="57987" y="6370"/>
                  </a:lnTo>
                  <a:close/>
                  <a:moveTo>
                    <a:pt x="60187" y="6370"/>
                  </a:moveTo>
                  <a:lnTo>
                    <a:pt x="60187" y="6989"/>
                  </a:lnTo>
                  <a:lnTo>
                    <a:pt x="59126" y="6989"/>
                  </a:lnTo>
                  <a:lnTo>
                    <a:pt x="59126" y="6370"/>
                  </a:lnTo>
                  <a:close/>
                  <a:moveTo>
                    <a:pt x="61315" y="6370"/>
                  </a:moveTo>
                  <a:lnTo>
                    <a:pt x="61315" y="6989"/>
                  </a:lnTo>
                  <a:lnTo>
                    <a:pt x="60254" y="6989"/>
                  </a:lnTo>
                  <a:lnTo>
                    <a:pt x="60254" y="6370"/>
                  </a:lnTo>
                  <a:close/>
                  <a:moveTo>
                    <a:pt x="7708" y="1"/>
                  </a:moveTo>
                  <a:cubicBezTo>
                    <a:pt x="4645" y="1515"/>
                    <a:pt x="2135" y="3948"/>
                    <a:pt x="509" y="6967"/>
                  </a:cubicBezTo>
                  <a:cubicBezTo>
                    <a:pt x="332" y="7310"/>
                    <a:pt x="156" y="7652"/>
                    <a:pt x="1" y="8006"/>
                  </a:cubicBezTo>
                  <a:lnTo>
                    <a:pt x="1" y="18433"/>
                  </a:lnTo>
                  <a:lnTo>
                    <a:pt x="78" y="18433"/>
                  </a:lnTo>
                  <a:lnTo>
                    <a:pt x="78" y="14685"/>
                  </a:lnTo>
                  <a:cubicBezTo>
                    <a:pt x="78" y="11987"/>
                    <a:pt x="742" y="9333"/>
                    <a:pt x="2013" y="6967"/>
                  </a:cubicBezTo>
                  <a:lnTo>
                    <a:pt x="30885" y="6967"/>
                  </a:lnTo>
                  <a:cubicBezTo>
                    <a:pt x="32156" y="9333"/>
                    <a:pt x="32820" y="11987"/>
                    <a:pt x="32820" y="14685"/>
                  </a:cubicBezTo>
                  <a:lnTo>
                    <a:pt x="32820" y="18433"/>
                  </a:lnTo>
                  <a:lnTo>
                    <a:pt x="34423" y="18433"/>
                  </a:lnTo>
                  <a:lnTo>
                    <a:pt x="34423" y="14685"/>
                  </a:lnTo>
                  <a:cubicBezTo>
                    <a:pt x="34423" y="12706"/>
                    <a:pt x="34069" y="10749"/>
                    <a:pt x="33373" y="8891"/>
                  </a:cubicBezTo>
                  <a:lnTo>
                    <a:pt x="34191" y="8891"/>
                  </a:lnTo>
                  <a:cubicBezTo>
                    <a:pt x="34887" y="10749"/>
                    <a:pt x="35241" y="12706"/>
                    <a:pt x="35241" y="14685"/>
                  </a:cubicBezTo>
                  <a:lnTo>
                    <a:pt x="35241" y="18433"/>
                  </a:lnTo>
                  <a:lnTo>
                    <a:pt x="62200" y="18433"/>
                  </a:lnTo>
                  <a:lnTo>
                    <a:pt x="62200" y="6956"/>
                  </a:lnTo>
                  <a:lnTo>
                    <a:pt x="61381" y="6956"/>
                  </a:lnTo>
                  <a:lnTo>
                    <a:pt x="61381" y="6337"/>
                  </a:lnTo>
                  <a:lnTo>
                    <a:pt x="62200" y="6337"/>
                  </a:lnTo>
                  <a:lnTo>
                    <a:pt x="62200" y="6270"/>
                  </a:lnTo>
                  <a:lnTo>
                    <a:pt x="61381" y="6270"/>
                  </a:lnTo>
                  <a:lnTo>
                    <a:pt x="61381" y="5563"/>
                  </a:lnTo>
                  <a:lnTo>
                    <a:pt x="62200" y="5563"/>
                  </a:lnTo>
                  <a:lnTo>
                    <a:pt x="62200" y="5496"/>
                  </a:lnTo>
                  <a:lnTo>
                    <a:pt x="61381" y="5496"/>
                  </a:lnTo>
                  <a:lnTo>
                    <a:pt x="61381" y="4921"/>
                  </a:lnTo>
                  <a:lnTo>
                    <a:pt x="62200" y="4921"/>
                  </a:lnTo>
                  <a:lnTo>
                    <a:pt x="62200" y="4468"/>
                  </a:lnTo>
                  <a:lnTo>
                    <a:pt x="61381" y="4468"/>
                  </a:lnTo>
                  <a:lnTo>
                    <a:pt x="61381" y="3882"/>
                  </a:lnTo>
                  <a:lnTo>
                    <a:pt x="62200" y="3882"/>
                  </a:lnTo>
                  <a:lnTo>
                    <a:pt x="62200" y="3815"/>
                  </a:lnTo>
                  <a:lnTo>
                    <a:pt x="61381" y="3815"/>
                  </a:lnTo>
                  <a:lnTo>
                    <a:pt x="61381" y="3163"/>
                  </a:lnTo>
                  <a:lnTo>
                    <a:pt x="62200" y="3163"/>
                  </a:lnTo>
                  <a:lnTo>
                    <a:pt x="62200" y="3086"/>
                  </a:lnTo>
                  <a:lnTo>
                    <a:pt x="61381" y="3086"/>
                  </a:lnTo>
                  <a:lnTo>
                    <a:pt x="61381" y="2599"/>
                  </a:lnTo>
                  <a:lnTo>
                    <a:pt x="62200" y="2610"/>
                  </a:lnTo>
                  <a:lnTo>
                    <a:pt x="62200" y="1"/>
                  </a:lnTo>
                  <a:lnTo>
                    <a:pt x="26108" y="1"/>
                  </a:lnTo>
                  <a:cubicBezTo>
                    <a:pt x="27490" y="686"/>
                    <a:pt x="28773" y="1560"/>
                    <a:pt x="29912" y="2599"/>
                  </a:cubicBezTo>
                  <a:cubicBezTo>
                    <a:pt x="30542" y="3174"/>
                    <a:pt x="31128" y="3804"/>
                    <a:pt x="31659" y="4468"/>
                  </a:cubicBezTo>
                  <a:lnTo>
                    <a:pt x="30829" y="4468"/>
                  </a:lnTo>
                  <a:cubicBezTo>
                    <a:pt x="29325" y="2588"/>
                    <a:pt x="27435" y="1062"/>
                    <a:pt x="25278" y="1"/>
                  </a:cubicBezTo>
                  <a:lnTo>
                    <a:pt x="23675" y="1"/>
                  </a:lnTo>
                  <a:lnTo>
                    <a:pt x="23675" y="553"/>
                  </a:lnTo>
                  <a:lnTo>
                    <a:pt x="22614" y="553"/>
                  </a:lnTo>
                  <a:lnTo>
                    <a:pt x="22614" y="1"/>
                  </a:lnTo>
                  <a:lnTo>
                    <a:pt x="22536" y="1"/>
                  </a:lnTo>
                  <a:lnTo>
                    <a:pt x="22536" y="553"/>
                  </a:lnTo>
                  <a:lnTo>
                    <a:pt x="20911" y="553"/>
                  </a:lnTo>
                  <a:lnTo>
                    <a:pt x="20911" y="1"/>
                  </a:lnTo>
                  <a:lnTo>
                    <a:pt x="20833" y="1"/>
                  </a:lnTo>
                  <a:lnTo>
                    <a:pt x="20833" y="553"/>
                  </a:lnTo>
                  <a:lnTo>
                    <a:pt x="19772" y="553"/>
                  </a:lnTo>
                  <a:lnTo>
                    <a:pt x="19772" y="1"/>
                  </a:lnTo>
                  <a:lnTo>
                    <a:pt x="19705" y="1"/>
                  </a:lnTo>
                  <a:lnTo>
                    <a:pt x="19705" y="553"/>
                  </a:lnTo>
                  <a:lnTo>
                    <a:pt x="18644" y="553"/>
                  </a:lnTo>
                  <a:lnTo>
                    <a:pt x="18644" y="1"/>
                  </a:lnTo>
                  <a:lnTo>
                    <a:pt x="18566" y="1"/>
                  </a:lnTo>
                  <a:lnTo>
                    <a:pt x="18566" y="553"/>
                  </a:lnTo>
                  <a:lnTo>
                    <a:pt x="17505" y="553"/>
                  </a:lnTo>
                  <a:lnTo>
                    <a:pt x="17505" y="1"/>
                  </a:lnTo>
                  <a:lnTo>
                    <a:pt x="17450" y="1"/>
                  </a:lnTo>
                  <a:lnTo>
                    <a:pt x="17450" y="553"/>
                  </a:lnTo>
                  <a:lnTo>
                    <a:pt x="16676" y="553"/>
                  </a:lnTo>
                  <a:lnTo>
                    <a:pt x="16665" y="1"/>
                  </a:lnTo>
                  <a:lnTo>
                    <a:pt x="16222" y="1"/>
                  </a:lnTo>
                  <a:lnTo>
                    <a:pt x="16222" y="553"/>
                  </a:lnTo>
                  <a:lnTo>
                    <a:pt x="15537" y="553"/>
                  </a:lnTo>
                  <a:lnTo>
                    <a:pt x="15537" y="1"/>
                  </a:lnTo>
                  <a:lnTo>
                    <a:pt x="15470" y="1"/>
                  </a:lnTo>
                  <a:lnTo>
                    <a:pt x="15470" y="553"/>
                  </a:lnTo>
                  <a:lnTo>
                    <a:pt x="14409" y="553"/>
                  </a:lnTo>
                  <a:lnTo>
                    <a:pt x="14409" y="1"/>
                  </a:lnTo>
                  <a:lnTo>
                    <a:pt x="14342" y="1"/>
                  </a:lnTo>
                  <a:lnTo>
                    <a:pt x="14342" y="553"/>
                  </a:lnTo>
                  <a:lnTo>
                    <a:pt x="13281" y="553"/>
                  </a:lnTo>
                  <a:lnTo>
                    <a:pt x="13281" y="1"/>
                  </a:lnTo>
                  <a:lnTo>
                    <a:pt x="13204" y="1"/>
                  </a:lnTo>
                  <a:lnTo>
                    <a:pt x="13204" y="553"/>
                  </a:lnTo>
                  <a:lnTo>
                    <a:pt x="12142" y="553"/>
                  </a:lnTo>
                  <a:lnTo>
                    <a:pt x="12142" y="1"/>
                  </a:lnTo>
                  <a:lnTo>
                    <a:pt x="12076" y="1"/>
                  </a:lnTo>
                  <a:lnTo>
                    <a:pt x="12076" y="553"/>
                  </a:lnTo>
                  <a:lnTo>
                    <a:pt x="11401" y="553"/>
                  </a:lnTo>
                  <a:lnTo>
                    <a:pt x="11401" y="1"/>
                  </a:lnTo>
                  <a:lnTo>
                    <a:pt x="10959" y="1"/>
                  </a:lnTo>
                  <a:lnTo>
                    <a:pt x="10959" y="553"/>
                  </a:lnTo>
                  <a:lnTo>
                    <a:pt x="10329" y="553"/>
                  </a:lnTo>
                  <a:lnTo>
                    <a:pt x="103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1"/>
            <p:cNvSpPr/>
            <p:nvPr/>
          </p:nvSpPr>
          <p:spPr>
            <a:xfrm>
              <a:off x="-50" y="2"/>
              <a:ext cx="1019367" cy="1230737"/>
            </a:xfrm>
            <a:custGeom>
              <a:rect b="b" l="l" r="r" t="t"/>
              <a:pathLst>
                <a:path extrusionOk="0" h="6492" w="6934">
                  <a:moveTo>
                    <a:pt x="1" y="1"/>
                  </a:moveTo>
                  <a:lnTo>
                    <a:pt x="1" y="6491"/>
                  </a:lnTo>
                  <a:cubicBezTo>
                    <a:pt x="1615" y="3694"/>
                    <a:pt x="4026" y="1438"/>
                    <a:pt x="69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8" name="Google Shape;428;p21"/>
          <p:cNvSpPr/>
          <p:nvPr/>
        </p:nvSpPr>
        <p:spPr>
          <a:xfrm>
            <a:off x="-50" y="3494675"/>
            <a:ext cx="9286800" cy="26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21"/>
          <p:cNvGrpSpPr/>
          <p:nvPr/>
        </p:nvGrpSpPr>
        <p:grpSpPr>
          <a:xfrm>
            <a:off x="137440" y="2598652"/>
            <a:ext cx="1151549" cy="2060253"/>
            <a:chOff x="-3882175" y="2494675"/>
            <a:chExt cx="1407074" cy="2517416"/>
          </a:xfrm>
        </p:grpSpPr>
        <p:sp>
          <p:nvSpPr>
            <p:cNvPr id="430" name="Google Shape;430;p21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1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1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1" name="Google Shape;441;p21"/>
          <p:cNvGrpSpPr/>
          <p:nvPr/>
        </p:nvGrpSpPr>
        <p:grpSpPr>
          <a:xfrm flipH="1" rot="5400000">
            <a:off x="7931612" y="1152532"/>
            <a:ext cx="795742" cy="1686809"/>
            <a:chOff x="-809850" y="445850"/>
            <a:chExt cx="1036527" cy="2197225"/>
          </a:xfrm>
        </p:grpSpPr>
        <p:sp>
          <p:nvSpPr>
            <p:cNvPr id="442" name="Google Shape;442;p21"/>
            <p:cNvSpPr/>
            <p:nvPr/>
          </p:nvSpPr>
          <p:spPr>
            <a:xfrm flipH="1" rot="10800000">
              <a:off x="-284828" y="630082"/>
              <a:ext cx="111607" cy="1369765"/>
            </a:xfrm>
            <a:custGeom>
              <a:rect b="b" l="l" r="r" t="t"/>
              <a:pathLst>
                <a:path extrusionOk="0" h="4357" w="355">
                  <a:moveTo>
                    <a:pt x="1" y="0"/>
                  </a:moveTo>
                  <a:lnTo>
                    <a:pt x="1" y="4357"/>
                  </a:lnTo>
                  <a:lnTo>
                    <a:pt x="354" y="43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47322F">
                <a:alpha val="64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1"/>
            <p:cNvSpPr/>
            <p:nvPr/>
          </p:nvSpPr>
          <p:spPr>
            <a:xfrm flipH="1" rot="10800000">
              <a:off x="-229182" y="630082"/>
              <a:ext cx="55961" cy="1369765"/>
            </a:xfrm>
            <a:custGeom>
              <a:rect b="b" l="l" r="r" t="t"/>
              <a:pathLst>
                <a:path extrusionOk="0" h="4357" w="178">
                  <a:moveTo>
                    <a:pt x="1" y="0"/>
                  </a:moveTo>
                  <a:lnTo>
                    <a:pt x="1" y="4357"/>
                  </a:lnTo>
                  <a:lnTo>
                    <a:pt x="177" y="435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1"/>
            <p:cNvSpPr/>
            <p:nvPr/>
          </p:nvSpPr>
          <p:spPr>
            <a:xfrm flipH="1" rot="10800000">
              <a:off x="-284828" y="1701497"/>
              <a:ext cx="111607" cy="76081"/>
            </a:xfrm>
            <a:custGeom>
              <a:rect b="b" l="l" r="r" t="t"/>
              <a:pathLst>
                <a:path extrusionOk="0" h="242" w="355">
                  <a:moveTo>
                    <a:pt x="1" y="1"/>
                  </a:moveTo>
                  <a:lnTo>
                    <a:pt x="1" y="233"/>
                  </a:lnTo>
                  <a:cubicBezTo>
                    <a:pt x="61" y="238"/>
                    <a:pt x="122" y="241"/>
                    <a:pt x="182" y="241"/>
                  </a:cubicBezTo>
                  <a:cubicBezTo>
                    <a:pt x="241" y="241"/>
                    <a:pt x="299" y="238"/>
                    <a:pt x="354" y="233"/>
                  </a:cubicBezTo>
                  <a:lnTo>
                    <a:pt x="354" y="1"/>
                  </a:lnTo>
                  <a:cubicBezTo>
                    <a:pt x="299" y="12"/>
                    <a:pt x="244" y="12"/>
                    <a:pt x="178" y="12"/>
                  </a:cubicBezTo>
                  <a:cubicBezTo>
                    <a:pt x="122" y="12"/>
                    <a:pt x="56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1"/>
            <p:cNvSpPr/>
            <p:nvPr/>
          </p:nvSpPr>
          <p:spPr>
            <a:xfrm flipH="1" rot="10800000">
              <a:off x="-618390" y="445850"/>
              <a:ext cx="782504" cy="181084"/>
            </a:xfrm>
            <a:custGeom>
              <a:rect b="b" l="l" r="r" t="t"/>
              <a:pathLst>
                <a:path extrusionOk="0" h="576" w="2489">
                  <a:moveTo>
                    <a:pt x="575" y="1"/>
                  </a:moveTo>
                  <a:cubicBezTo>
                    <a:pt x="254" y="1"/>
                    <a:pt x="0" y="255"/>
                    <a:pt x="0" y="576"/>
                  </a:cubicBezTo>
                  <a:lnTo>
                    <a:pt x="2488" y="576"/>
                  </a:lnTo>
                  <a:cubicBezTo>
                    <a:pt x="2488" y="255"/>
                    <a:pt x="2223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1"/>
            <p:cNvSpPr/>
            <p:nvPr/>
          </p:nvSpPr>
          <p:spPr>
            <a:xfrm flipH="1" rot="10800000">
              <a:off x="-788786" y="1772549"/>
              <a:ext cx="1015464" cy="870525"/>
            </a:xfrm>
            <a:custGeom>
              <a:rect b="b" l="l" r="r" t="t"/>
              <a:pathLst>
                <a:path extrusionOk="0" h="2769" w="3230">
                  <a:moveTo>
                    <a:pt x="1847" y="0"/>
                  </a:moveTo>
                  <a:cubicBezTo>
                    <a:pt x="619" y="0"/>
                    <a:pt x="0" y="1493"/>
                    <a:pt x="874" y="2367"/>
                  </a:cubicBezTo>
                  <a:cubicBezTo>
                    <a:pt x="1151" y="2644"/>
                    <a:pt x="1494" y="2768"/>
                    <a:pt x="1831" y="2768"/>
                  </a:cubicBezTo>
                  <a:cubicBezTo>
                    <a:pt x="2542" y="2768"/>
                    <a:pt x="3229" y="2215"/>
                    <a:pt x="3229" y="1383"/>
                  </a:cubicBezTo>
                  <a:cubicBezTo>
                    <a:pt x="3229" y="620"/>
                    <a:pt x="2610" y="0"/>
                    <a:pt x="18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1"/>
            <p:cNvSpPr/>
            <p:nvPr/>
          </p:nvSpPr>
          <p:spPr>
            <a:xfrm flipH="1" rot="10800000">
              <a:off x="-764579" y="1807131"/>
              <a:ext cx="935610" cy="801361"/>
            </a:xfrm>
            <a:custGeom>
              <a:rect b="b" l="l" r="r" t="t"/>
              <a:pathLst>
                <a:path extrusionOk="0" h="2549" w="2976">
                  <a:moveTo>
                    <a:pt x="1704" y="1"/>
                  </a:moveTo>
                  <a:cubicBezTo>
                    <a:pt x="576" y="1"/>
                    <a:pt x="1" y="1372"/>
                    <a:pt x="808" y="2168"/>
                  </a:cubicBezTo>
                  <a:cubicBezTo>
                    <a:pt x="1067" y="2431"/>
                    <a:pt x="1386" y="2548"/>
                    <a:pt x="1700" y="2548"/>
                  </a:cubicBezTo>
                  <a:cubicBezTo>
                    <a:pt x="2350" y="2548"/>
                    <a:pt x="2975" y="2041"/>
                    <a:pt x="2975" y="1273"/>
                  </a:cubicBezTo>
                  <a:cubicBezTo>
                    <a:pt x="2975" y="576"/>
                    <a:pt x="2411" y="1"/>
                    <a:pt x="17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1"/>
            <p:cNvSpPr/>
            <p:nvPr/>
          </p:nvSpPr>
          <p:spPr>
            <a:xfrm flipH="1" rot="10800000">
              <a:off x="-809850" y="1771921"/>
              <a:ext cx="1015464" cy="871154"/>
            </a:xfrm>
            <a:custGeom>
              <a:rect b="b" l="l" r="r" t="t"/>
              <a:pathLst>
                <a:path extrusionOk="0" h="2771" w="3230">
                  <a:moveTo>
                    <a:pt x="1839" y="109"/>
                  </a:moveTo>
                  <a:cubicBezTo>
                    <a:pt x="2491" y="109"/>
                    <a:pt x="3119" y="619"/>
                    <a:pt x="3119" y="1383"/>
                  </a:cubicBezTo>
                  <a:cubicBezTo>
                    <a:pt x="3119" y="2090"/>
                    <a:pt x="2555" y="2654"/>
                    <a:pt x="1848" y="2654"/>
                  </a:cubicBezTo>
                  <a:cubicBezTo>
                    <a:pt x="720" y="2654"/>
                    <a:pt x="145" y="1283"/>
                    <a:pt x="952" y="487"/>
                  </a:cubicBezTo>
                  <a:cubicBezTo>
                    <a:pt x="1209" y="226"/>
                    <a:pt x="1527" y="109"/>
                    <a:pt x="1839" y="109"/>
                  </a:cubicBezTo>
                  <a:close/>
                  <a:moveTo>
                    <a:pt x="1848" y="0"/>
                  </a:moveTo>
                  <a:cubicBezTo>
                    <a:pt x="620" y="0"/>
                    <a:pt x="1" y="1493"/>
                    <a:pt x="874" y="2367"/>
                  </a:cubicBezTo>
                  <a:cubicBezTo>
                    <a:pt x="1153" y="2645"/>
                    <a:pt x="1497" y="2770"/>
                    <a:pt x="1836" y="2770"/>
                  </a:cubicBezTo>
                  <a:cubicBezTo>
                    <a:pt x="2546" y="2770"/>
                    <a:pt x="3230" y="2221"/>
                    <a:pt x="3230" y="1383"/>
                  </a:cubicBezTo>
                  <a:cubicBezTo>
                    <a:pt x="3230" y="620"/>
                    <a:pt x="2610" y="0"/>
                    <a:pt x="1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-568987" y="1865963"/>
              <a:ext cx="683700" cy="683700"/>
            </a:xfrm>
            <a:prstGeom prst="mathMultiply">
              <a:avLst>
                <a:gd fmla="val 12756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lt1"/>
            </a:gs>
            <a:gs pos="41000">
              <a:schemeClr val="lt1"/>
            </a:gs>
            <a:gs pos="100000">
              <a:schemeClr val="accent6"/>
            </a:gs>
          </a:gsLst>
          <a:lin ang="2700006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334125"/>
            <a:ext cx="77175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va Square"/>
              <a:buNone/>
              <a:defRPr b="1" sz="3500">
                <a:solidFill>
                  <a:schemeClr val="dk1"/>
                </a:solidFill>
                <a:latin typeface="Nova Square"/>
                <a:ea typeface="Nova Square"/>
                <a:cs typeface="Nova Square"/>
                <a:sym typeface="Nova Squar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orient="horz" pos="2900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21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greg.morton@thebaltimorebanner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gif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"/>
          <p:cNvSpPr txBox="1"/>
          <p:nvPr>
            <p:ph type="ctrTitle"/>
          </p:nvPr>
        </p:nvSpPr>
        <p:spPr>
          <a:xfrm>
            <a:off x="680500" y="531550"/>
            <a:ext cx="7782900" cy="15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Transit Nightmare</a:t>
            </a:r>
            <a:endParaRPr sz="4000"/>
          </a:p>
        </p:txBody>
      </p:sp>
      <p:sp>
        <p:nvSpPr>
          <p:cNvPr id="455" name="Google Shape;455;p22"/>
          <p:cNvSpPr txBox="1"/>
          <p:nvPr>
            <p:ph idx="1" type="subTitle"/>
          </p:nvPr>
        </p:nvSpPr>
        <p:spPr>
          <a:xfrm>
            <a:off x="680500" y="2087050"/>
            <a:ext cx="7782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 Medium"/>
                <a:ea typeface="Lora Medium"/>
                <a:cs typeface="Lora Medium"/>
                <a:sym typeface="Lora Medium"/>
              </a:rPr>
              <a:t>Greg Morton – </a:t>
            </a:r>
            <a:r>
              <a:rPr b="1" lang="en">
                <a:solidFill>
                  <a:schemeClr val="hlink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3"/>
              </a:rPr>
              <a:t>gregory.morton@thebanner.com</a:t>
            </a:r>
            <a:endParaRPr b="1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 Medium"/>
                <a:ea typeface="Lora Medium"/>
                <a:cs typeface="Lora Medium"/>
                <a:sym typeface="Lora Medium"/>
              </a:rPr>
              <a:t>Liz Bowie - </a:t>
            </a:r>
            <a:r>
              <a:rPr b="1" lang="en">
                <a:latin typeface="Lora"/>
                <a:ea typeface="Lora"/>
                <a:cs typeface="Lora"/>
                <a:sym typeface="Lora"/>
              </a:rPr>
              <a:t>liz.bowie@thebanner.com</a:t>
            </a:r>
            <a:endParaRPr b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56" name="Google Shape;456;p22"/>
          <p:cNvSpPr/>
          <p:nvPr/>
        </p:nvSpPr>
        <p:spPr>
          <a:xfrm>
            <a:off x="8629888" y="846675"/>
            <a:ext cx="1045527" cy="217225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2"/>
          <p:cNvSpPr/>
          <p:nvPr/>
        </p:nvSpPr>
        <p:spPr>
          <a:xfrm flipH="1">
            <a:off x="7259900" y="196700"/>
            <a:ext cx="1550376" cy="429723"/>
          </a:xfrm>
          <a:custGeom>
            <a:rect b="b" l="l" r="r" t="t"/>
            <a:pathLst>
              <a:path extrusionOk="0" h="1273" w="6127">
                <a:moveTo>
                  <a:pt x="6127" y="1273"/>
                </a:moveTo>
                <a:cubicBezTo>
                  <a:pt x="6116" y="1129"/>
                  <a:pt x="5884" y="1018"/>
                  <a:pt x="5574" y="985"/>
                </a:cubicBezTo>
                <a:cubicBezTo>
                  <a:pt x="5740" y="841"/>
                  <a:pt x="5762" y="675"/>
                  <a:pt x="5629" y="565"/>
                </a:cubicBezTo>
                <a:cubicBezTo>
                  <a:pt x="5497" y="465"/>
                  <a:pt x="5220" y="454"/>
                  <a:pt x="4944" y="532"/>
                </a:cubicBezTo>
                <a:cubicBezTo>
                  <a:pt x="4888" y="476"/>
                  <a:pt x="4833" y="443"/>
                  <a:pt x="4767" y="432"/>
                </a:cubicBezTo>
                <a:cubicBezTo>
                  <a:pt x="4579" y="399"/>
                  <a:pt x="4402" y="465"/>
                  <a:pt x="4291" y="609"/>
                </a:cubicBezTo>
                <a:cubicBezTo>
                  <a:pt x="4225" y="587"/>
                  <a:pt x="4159" y="576"/>
                  <a:pt x="4103" y="576"/>
                </a:cubicBezTo>
                <a:cubicBezTo>
                  <a:pt x="3827" y="543"/>
                  <a:pt x="3584" y="609"/>
                  <a:pt x="3528" y="720"/>
                </a:cubicBezTo>
                <a:lnTo>
                  <a:pt x="3440" y="720"/>
                </a:lnTo>
                <a:cubicBezTo>
                  <a:pt x="3440" y="720"/>
                  <a:pt x="3440" y="709"/>
                  <a:pt x="3440" y="709"/>
                </a:cubicBezTo>
                <a:cubicBezTo>
                  <a:pt x="3374" y="620"/>
                  <a:pt x="3208" y="576"/>
                  <a:pt x="3009" y="587"/>
                </a:cubicBezTo>
                <a:cubicBezTo>
                  <a:pt x="3042" y="543"/>
                  <a:pt x="3042" y="487"/>
                  <a:pt x="3020" y="443"/>
                </a:cubicBezTo>
                <a:cubicBezTo>
                  <a:pt x="2810" y="123"/>
                  <a:pt x="2146" y="465"/>
                  <a:pt x="1870" y="631"/>
                </a:cubicBezTo>
                <a:cubicBezTo>
                  <a:pt x="2168" y="1"/>
                  <a:pt x="698" y="34"/>
                  <a:pt x="908" y="576"/>
                </a:cubicBezTo>
                <a:cubicBezTo>
                  <a:pt x="34" y="288"/>
                  <a:pt x="1" y="1018"/>
                  <a:pt x="300" y="12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>
            <a:off x="-657980" y="3079875"/>
            <a:ext cx="11714526" cy="2921397"/>
            <a:chOff x="-657980" y="3079875"/>
            <a:chExt cx="11714526" cy="2921397"/>
          </a:xfrm>
        </p:grpSpPr>
        <p:grpSp>
          <p:nvGrpSpPr>
            <p:cNvPr id="459" name="Google Shape;459;p22"/>
            <p:cNvGrpSpPr/>
            <p:nvPr/>
          </p:nvGrpSpPr>
          <p:grpSpPr>
            <a:xfrm>
              <a:off x="-657980" y="4445837"/>
              <a:ext cx="9966245" cy="1555435"/>
              <a:chOff x="-657980" y="4445837"/>
              <a:chExt cx="9966245" cy="1555435"/>
            </a:xfrm>
          </p:grpSpPr>
          <p:grpSp>
            <p:nvGrpSpPr>
              <p:cNvPr id="460" name="Google Shape;460;p22"/>
              <p:cNvGrpSpPr/>
              <p:nvPr/>
            </p:nvGrpSpPr>
            <p:grpSpPr>
              <a:xfrm flipH="1">
                <a:off x="6319595" y="4445837"/>
                <a:ext cx="2988670" cy="1555435"/>
                <a:chOff x="247500" y="3377600"/>
                <a:chExt cx="2497635" cy="1299879"/>
              </a:xfrm>
            </p:grpSpPr>
            <p:sp>
              <p:nvSpPr>
                <p:cNvPr id="461" name="Google Shape;461;p22"/>
                <p:cNvSpPr/>
                <p:nvPr/>
              </p:nvSpPr>
              <p:spPr>
                <a:xfrm>
                  <a:off x="793508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2" name="Google Shape;462;p22"/>
                <p:cNvSpPr/>
                <p:nvPr/>
              </p:nvSpPr>
              <p:spPr>
                <a:xfrm>
                  <a:off x="303885" y="3377600"/>
                  <a:ext cx="1951627" cy="440409"/>
                </a:xfrm>
                <a:custGeom>
                  <a:rect b="b" l="l" r="r" t="t"/>
                  <a:pathLst>
                    <a:path extrusionOk="0" h="2765" w="12253">
                      <a:moveTo>
                        <a:pt x="1" y="0"/>
                      </a:moveTo>
                      <a:lnTo>
                        <a:pt x="1" y="2765"/>
                      </a:lnTo>
                      <a:lnTo>
                        <a:pt x="12253" y="2765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3" name="Google Shape;463;p22"/>
                <p:cNvSpPr/>
                <p:nvPr/>
              </p:nvSpPr>
              <p:spPr>
                <a:xfrm>
                  <a:off x="247500" y="3377600"/>
                  <a:ext cx="1949875" cy="68809"/>
                </a:xfrm>
                <a:custGeom>
                  <a:rect b="b" l="l" r="r" t="t"/>
                  <a:pathLst>
                    <a:path extrusionOk="0" h="432" w="12242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12242" y="431"/>
                      </a:lnTo>
                      <a:lnTo>
                        <a:pt x="122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" name="Google Shape;464;p22"/>
                <p:cNvSpPr/>
                <p:nvPr/>
              </p:nvSpPr>
              <p:spPr>
                <a:xfrm>
                  <a:off x="247500" y="3692813"/>
                  <a:ext cx="1949875" cy="125194"/>
                </a:xfrm>
                <a:custGeom>
                  <a:rect b="b" l="l" r="r" t="t"/>
                  <a:pathLst>
                    <a:path extrusionOk="0" h="786" w="12242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12242" y="786"/>
                      </a:lnTo>
                      <a:lnTo>
                        <a:pt x="12242" y="1"/>
                      </a:ln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5" name="Google Shape;465;p22"/>
                <p:cNvSpPr/>
                <p:nvPr/>
              </p:nvSpPr>
              <p:spPr>
                <a:xfrm>
                  <a:off x="1408159" y="3817847"/>
                  <a:ext cx="341810" cy="181579"/>
                </a:xfrm>
                <a:custGeom>
                  <a:rect b="b" l="l" r="r" t="t"/>
                  <a:pathLst>
                    <a:path extrusionOk="0" h="1140" w="2146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6" y="1140"/>
                        <a:pt x="366" y="1140"/>
                      </a:cubicBezTo>
                      <a:lnTo>
                        <a:pt x="2146" y="1140"/>
                      </a:lnTo>
                      <a:lnTo>
                        <a:pt x="214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6" name="Google Shape;466;p22"/>
                <p:cNvSpPr/>
                <p:nvPr/>
              </p:nvSpPr>
              <p:spPr>
                <a:xfrm>
                  <a:off x="1679410" y="3817847"/>
                  <a:ext cx="153384" cy="181579"/>
                </a:xfrm>
                <a:custGeom>
                  <a:rect b="b" l="l" r="r" t="t"/>
                  <a:pathLst>
                    <a:path extrusionOk="0" h="1140" w="963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5" y="1140"/>
                        <a:pt x="355" y="1140"/>
                      </a:cubicBezTo>
                      <a:lnTo>
                        <a:pt x="609" y="1140"/>
                      </a:lnTo>
                      <a:cubicBezTo>
                        <a:pt x="808" y="1140"/>
                        <a:pt x="963" y="985"/>
                        <a:pt x="963" y="786"/>
                      </a:cubicBezTo>
                      <a:lnTo>
                        <a:pt x="96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" name="Google Shape;467;p22"/>
                <p:cNvSpPr/>
                <p:nvPr/>
              </p:nvSpPr>
              <p:spPr>
                <a:xfrm>
                  <a:off x="1468047" y="3999265"/>
                  <a:ext cx="211521" cy="95249"/>
                </a:xfrm>
                <a:custGeom>
                  <a:rect b="b" l="l" r="r" t="t"/>
                  <a:pathLst>
                    <a:path extrusionOk="0" h="598" w="1328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1328" y="598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" name="Google Shape;468;p22"/>
                <p:cNvSpPr/>
                <p:nvPr/>
              </p:nvSpPr>
              <p:spPr>
                <a:xfrm>
                  <a:off x="1679410" y="3999265"/>
                  <a:ext cx="93496" cy="95249"/>
                </a:xfrm>
                <a:custGeom>
                  <a:rect b="b" l="l" r="r" t="t"/>
                  <a:pathLst>
                    <a:path extrusionOk="0" h="598" w="587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587" y="598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9" name="Google Shape;469;p22"/>
                <p:cNvSpPr/>
                <p:nvPr/>
              </p:nvSpPr>
              <p:spPr>
                <a:xfrm>
                  <a:off x="1468047" y="4094355"/>
                  <a:ext cx="211521" cy="583124"/>
                </a:xfrm>
                <a:custGeom>
                  <a:rect b="b" l="l" r="r" t="t"/>
                  <a:pathLst>
                    <a:path extrusionOk="0" h="3661" w="1328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1328" y="3661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0" name="Google Shape;470;p22"/>
                <p:cNvSpPr/>
                <p:nvPr/>
              </p:nvSpPr>
              <p:spPr>
                <a:xfrm>
                  <a:off x="1679410" y="4094355"/>
                  <a:ext cx="93496" cy="583124"/>
                </a:xfrm>
                <a:custGeom>
                  <a:rect b="b" l="l" r="r" t="t"/>
                  <a:pathLst>
                    <a:path extrusionOk="0" h="3661" w="587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587" y="3661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" name="Google Shape;471;p22"/>
                <p:cNvSpPr/>
                <p:nvPr/>
              </p:nvSpPr>
              <p:spPr>
                <a:xfrm>
                  <a:off x="2197231" y="3377600"/>
                  <a:ext cx="539154" cy="68809"/>
                </a:xfrm>
                <a:custGeom>
                  <a:rect b="b" l="l" r="r" t="t"/>
                  <a:pathLst>
                    <a:path extrusionOk="0" h="432" w="3385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3384" y="431"/>
                      </a:lnTo>
                      <a:lnTo>
                        <a:pt x="338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2" name="Google Shape;472;p22"/>
                <p:cNvSpPr/>
                <p:nvPr/>
              </p:nvSpPr>
              <p:spPr>
                <a:xfrm>
                  <a:off x="303885" y="3544843"/>
                  <a:ext cx="1893491" cy="65305"/>
                </a:xfrm>
                <a:custGeom>
                  <a:rect b="b" l="l" r="r" t="t"/>
                  <a:pathLst>
                    <a:path extrusionOk="0" h="410" w="11888">
                      <a:moveTo>
                        <a:pt x="454" y="1"/>
                      </a:moveTo>
                      <a:lnTo>
                        <a:pt x="454" y="100"/>
                      </a:lnTo>
                      <a:lnTo>
                        <a:pt x="1" y="100"/>
                      </a:lnTo>
                      <a:lnTo>
                        <a:pt x="1" y="288"/>
                      </a:lnTo>
                      <a:lnTo>
                        <a:pt x="454" y="288"/>
                      </a:lnTo>
                      <a:lnTo>
                        <a:pt x="454" y="410"/>
                      </a:lnTo>
                      <a:lnTo>
                        <a:pt x="808" y="410"/>
                      </a:lnTo>
                      <a:lnTo>
                        <a:pt x="808" y="288"/>
                      </a:lnTo>
                      <a:lnTo>
                        <a:pt x="1980" y="288"/>
                      </a:lnTo>
                      <a:lnTo>
                        <a:pt x="1980" y="410"/>
                      </a:lnTo>
                      <a:lnTo>
                        <a:pt x="2334" y="410"/>
                      </a:lnTo>
                      <a:lnTo>
                        <a:pt x="2334" y="288"/>
                      </a:lnTo>
                      <a:lnTo>
                        <a:pt x="3506" y="288"/>
                      </a:lnTo>
                      <a:lnTo>
                        <a:pt x="3506" y="410"/>
                      </a:lnTo>
                      <a:lnTo>
                        <a:pt x="3860" y="410"/>
                      </a:lnTo>
                      <a:lnTo>
                        <a:pt x="3860" y="288"/>
                      </a:lnTo>
                      <a:lnTo>
                        <a:pt x="5032" y="288"/>
                      </a:lnTo>
                      <a:lnTo>
                        <a:pt x="5032" y="410"/>
                      </a:lnTo>
                      <a:lnTo>
                        <a:pt x="5386" y="410"/>
                      </a:lnTo>
                      <a:lnTo>
                        <a:pt x="5386" y="288"/>
                      </a:lnTo>
                      <a:lnTo>
                        <a:pt x="6569" y="288"/>
                      </a:lnTo>
                      <a:lnTo>
                        <a:pt x="6569" y="410"/>
                      </a:lnTo>
                      <a:lnTo>
                        <a:pt x="6912" y="410"/>
                      </a:lnTo>
                      <a:lnTo>
                        <a:pt x="6912" y="288"/>
                      </a:lnTo>
                      <a:lnTo>
                        <a:pt x="8095" y="288"/>
                      </a:lnTo>
                      <a:lnTo>
                        <a:pt x="8095" y="410"/>
                      </a:lnTo>
                      <a:lnTo>
                        <a:pt x="8438" y="410"/>
                      </a:lnTo>
                      <a:lnTo>
                        <a:pt x="8438" y="288"/>
                      </a:lnTo>
                      <a:lnTo>
                        <a:pt x="9621" y="288"/>
                      </a:lnTo>
                      <a:lnTo>
                        <a:pt x="9621" y="410"/>
                      </a:lnTo>
                      <a:lnTo>
                        <a:pt x="9975" y="410"/>
                      </a:lnTo>
                      <a:lnTo>
                        <a:pt x="9975" y="288"/>
                      </a:lnTo>
                      <a:lnTo>
                        <a:pt x="11147" y="288"/>
                      </a:lnTo>
                      <a:lnTo>
                        <a:pt x="11147" y="410"/>
                      </a:lnTo>
                      <a:lnTo>
                        <a:pt x="11501" y="410"/>
                      </a:lnTo>
                      <a:lnTo>
                        <a:pt x="11501" y="288"/>
                      </a:lnTo>
                      <a:lnTo>
                        <a:pt x="11888" y="288"/>
                      </a:lnTo>
                      <a:lnTo>
                        <a:pt x="11888" y="100"/>
                      </a:lnTo>
                      <a:lnTo>
                        <a:pt x="11501" y="100"/>
                      </a:lnTo>
                      <a:lnTo>
                        <a:pt x="11501" y="1"/>
                      </a:lnTo>
                      <a:lnTo>
                        <a:pt x="11147" y="1"/>
                      </a:lnTo>
                      <a:lnTo>
                        <a:pt x="11147" y="100"/>
                      </a:lnTo>
                      <a:lnTo>
                        <a:pt x="9975" y="100"/>
                      </a:lnTo>
                      <a:lnTo>
                        <a:pt x="9975" y="1"/>
                      </a:lnTo>
                      <a:lnTo>
                        <a:pt x="9621" y="1"/>
                      </a:lnTo>
                      <a:lnTo>
                        <a:pt x="9621" y="100"/>
                      </a:lnTo>
                      <a:lnTo>
                        <a:pt x="8438" y="100"/>
                      </a:lnTo>
                      <a:lnTo>
                        <a:pt x="8438" y="1"/>
                      </a:lnTo>
                      <a:lnTo>
                        <a:pt x="8095" y="1"/>
                      </a:lnTo>
                      <a:lnTo>
                        <a:pt x="8095" y="100"/>
                      </a:lnTo>
                      <a:lnTo>
                        <a:pt x="6912" y="100"/>
                      </a:lnTo>
                      <a:lnTo>
                        <a:pt x="6912" y="1"/>
                      </a:lnTo>
                      <a:lnTo>
                        <a:pt x="6569" y="1"/>
                      </a:lnTo>
                      <a:lnTo>
                        <a:pt x="6569" y="100"/>
                      </a:lnTo>
                      <a:lnTo>
                        <a:pt x="5386" y="100"/>
                      </a:lnTo>
                      <a:lnTo>
                        <a:pt x="5386" y="1"/>
                      </a:lnTo>
                      <a:lnTo>
                        <a:pt x="5032" y="1"/>
                      </a:lnTo>
                      <a:lnTo>
                        <a:pt x="5032" y="100"/>
                      </a:lnTo>
                      <a:lnTo>
                        <a:pt x="3860" y="100"/>
                      </a:lnTo>
                      <a:lnTo>
                        <a:pt x="3860" y="1"/>
                      </a:lnTo>
                      <a:lnTo>
                        <a:pt x="3506" y="1"/>
                      </a:lnTo>
                      <a:lnTo>
                        <a:pt x="3506" y="100"/>
                      </a:lnTo>
                      <a:lnTo>
                        <a:pt x="2334" y="100"/>
                      </a:lnTo>
                      <a:lnTo>
                        <a:pt x="2334" y="1"/>
                      </a:lnTo>
                      <a:lnTo>
                        <a:pt x="1980" y="1"/>
                      </a:lnTo>
                      <a:lnTo>
                        <a:pt x="1980" y="100"/>
                      </a:lnTo>
                      <a:lnTo>
                        <a:pt x="808" y="100"/>
                      </a:lnTo>
                      <a:lnTo>
                        <a:pt x="8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" name="Google Shape;473;p22"/>
                <p:cNvSpPr/>
                <p:nvPr/>
              </p:nvSpPr>
              <p:spPr>
                <a:xfrm>
                  <a:off x="303885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" name="Google Shape;474;p22"/>
                <p:cNvSpPr/>
                <p:nvPr/>
              </p:nvSpPr>
              <p:spPr>
                <a:xfrm>
                  <a:off x="376197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5" name="Google Shape;475;p22"/>
                <p:cNvSpPr/>
                <p:nvPr/>
              </p:nvSpPr>
              <p:spPr>
                <a:xfrm>
                  <a:off x="35676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6" name="Google Shape;476;p22"/>
                <p:cNvSpPr/>
                <p:nvPr/>
              </p:nvSpPr>
              <p:spPr>
                <a:xfrm>
                  <a:off x="619257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7" name="Google Shape;477;p22"/>
                <p:cNvSpPr/>
                <p:nvPr/>
              </p:nvSpPr>
              <p:spPr>
                <a:xfrm>
                  <a:off x="59982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8" name="Google Shape;478;p22"/>
                <p:cNvSpPr/>
                <p:nvPr/>
              </p:nvSpPr>
              <p:spPr>
                <a:xfrm>
                  <a:off x="862316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" name="Google Shape;479;p22"/>
                <p:cNvSpPr/>
                <p:nvPr/>
              </p:nvSpPr>
              <p:spPr>
                <a:xfrm>
                  <a:off x="842884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" name="Google Shape;480;p22"/>
                <p:cNvSpPr/>
                <p:nvPr/>
              </p:nvSpPr>
              <p:spPr>
                <a:xfrm>
                  <a:off x="1105375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1" name="Google Shape;481;p22"/>
                <p:cNvSpPr/>
                <p:nvPr/>
              </p:nvSpPr>
              <p:spPr>
                <a:xfrm>
                  <a:off x="108594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2" name="Google Shape;482;p22"/>
                <p:cNvSpPr/>
                <p:nvPr/>
              </p:nvSpPr>
              <p:spPr>
                <a:xfrm>
                  <a:off x="1350187" y="3516650"/>
                  <a:ext cx="54632" cy="67057"/>
                </a:xfrm>
                <a:custGeom>
                  <a:rect b="b" l="l" r="r" t="t"/>
                  <a:pathLst>
                    <a:path extrusionOk="0" h="421" w="343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43" y="421"/>
                      </a:lnTo>
                      <a:lnTo>
                        <a:pt x="34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3" name="Google Shape;483;p22"/>
                <p:cNvSpPr/>
                <p:nvPr/>
              </p:nvSpPr>
              <p:spPr>
                <a:xfrm>
                  <a:off x="1329003" y="3534330"/>
                  <a:ext cx="21343" cy="30104"/>
                </a:xfrm>
                <a:custGeom>
                  <a:rect b="b" l="l" r="r" t="t"/>
                  <a:pathLst>
                    <a:path extrusionOk="0" h="189" w="134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4" name="Google Shape;484;p22"/>
                <p:cNvSpPr/>
                <p:nvPr/>
              </p:nvSpPr>
              <p:spPr>
                <a:xfrm>
                  <a:off x="1593087" y="3516650"/>
                  <a:ext cx="54791" cy="67057"/>
                </a:xfrm>
                <a:custGeom>
                  <a:rect b="b" l="l" r="r" t="t"/>
                  <a:pathLst>
                    <a:path extrusionOk="0" h="421" w="344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44" y="421"/>
                      </a:lnTo>
                      <a:lnTo>
                        <a:pt x="3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5" name="Google Shape;485;p22"/>
                <p:cNvSpPr/>
                <p:nvPr/>
              </p:nvSpPr>
              <p:spPr>
                <a:xfrm>
                  <a:off x="1572062" y="3534330"/>
                  <a:ext cx="21184" cy="30104"/>
                </a:xfrm>
                <a:custGeom>
                  <a:rect b="b" l="l" r="r" t="t"/>
                  <a:pathLst>
                    <a:path extrusionOk="0" h="189" w="13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6" name="Google Shape;486;p22"/>
                <p:cNvSpPr/>
                <p:nvPr/>
              </p:nvSpPr>
              <p:spPr>
                <a:xfrm>
                  <a:off x="183614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7" name="Google Shape;487;p22"/>
                <p:cNvSpPr/>
                <p:nvPr/>
              </p:nvSpPr>
              <p:spPr>
                <a:xfrm>
                  <a:off x="181687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8" name="Google Shape;488;p22"/>
                <p:cNvSpPr/>
                <p:nvPr/>
              </p:nvSpPr>
              <p:spPr>
                <a:xfrm>
                  <a:off x="207920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9" name="Google Shape;489;p22"/>
                <p:cNvSpPr/>
                <p:nvPr/>
              </p:nvSpPr>
              <p:spPr>
                <a:xfrm>
                  <a:off x="205993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0" name="Google Shape;490;p22"/>
                <p:cNvSpPr/>
                <p:nvPr/>
              </p:nvSpPr>
              <p:spPr>
                <a:xfrm>
                  <a:off x="2197231" y="3692813"/>
                  <a:ext cx="539154" cy="125194"/>
                </a:xfrm>
                <a:custGeom>
                  <a:rect b="b" l="l" r="r" t="t"/>
                  <a:pathLst>
                    <a:path extrusionOk="0" h="786" w="3385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3384" y="786"/>
                      </a:lnTo>
                      <a:lnTo>
                        <a:pt x="3384" y="1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1" name="Google Shape;491;p22"/>
                <p:cNvSpPr/>
                <p:nvPr/>
              </p:nvSpPr>
              <p:spPr>
                <a:xfrm>
                  <a:off x="2255368" y="3446249"/>
                  <a:ext cx="433394" cy="246725"/>
                </a:xfrm>
                <a:custGeom>
                  <a:rect b="b" l="l" r="r" t="t"/>
                  <a:pathLst>
                    <a:path extrusionOk="0" h="1549" w="2721">
                      <a:moveTo>
                        <a:pt x="1" y="0"/>
                      </a:moveTo>
                      <a:lnTo>
                        <a:pt x="1" y="1549"/>
                      </a:lnTo>
                      <a:lnTo>
                        <a:pt x="2721" y="1549"/>
                      </a:lnTo>
                      <a:lnTo>
                        <a:pt x="272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2" name="Google Shape;492;p22"/>
                <p:cNvSpPr/>
                <p:nvPr/>
              </p:nvSpPr>
              <p:spPr>
                <a:xfrm>
                  <a:off x="303885" y="3446249"/>
                  <a:ext cx="2384862" cy="28352"/>
                </a:xfrm>
                <a:custGeom>
                  <a:rect b="b" l="l" r="r" t="t"/>
                  <a:pathLst>
                    <a:path extrusionOk="0" h="178" w="14973">
                      <a:moveTo>
                        <a:pt x="1" y="0"/>
                      </a:moveTo>
                      <a:lnTo>
                        <a:pt x="1" y="177"/>
                      </a:lnTo>
                      <a:lnTo>
                        <a:pt x="14973" y="177"/>
                      </a:lnTo>
                      <a:lnTo>
                        <a:pt x="149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3" name="Google Shape;493;p22"/>
                <p:cNvSpPr/>
                <p:nvPr/>
              </p:nvSpPr>
              <p:spPr>
                <a:xfrm>
                  <a:off x="2322747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4" name="Google Shape;494;p22"/>
                <p:cNvSpPr/>
                <p:nvPr/>
              </p:nvSpPr>
              <p:spPr>
                <a:xfrm>
                  <a:off x="230331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5" name="Google Shape;495;p22"/>
              <p:cNvGrpSpPr/>
              <p:nvPr/>
            </p:nvGrpSpPr>
            <p:grpSpPr>
              <a:xfrm flipH="1">
                <a:off x="3990354" y="4445837"/>
                <a:ext cx="2988670" cy="1555435"/>
                <a:chOff x="2194050" y="3377600"/>
                <a:chExt cx="2497635" cy="1299879"/>
              </a:xfrm>
            </p:grpSpPr>
            <p:sp>
              <p:nvSpPr>
                <p:cNvPr id="496" name="Google Shape;496;p22"/>
                <p:cNvSpPr/>
                <p:nvPr/>
              </p:nvSpPr>
              <p:spPr>
                <a:xfrm>
                  <a:off x="2740058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7" name="Google Shape;497;p22"/>
                <p:cNvSpPr/>
                <p:nvPr/>
              </p:nvSpPr>
              <p:spPr>
                <a:xfrm>
                  <a:off x="2250435" y="3377600"/>
                  <a:ext cx="1951627" cy="440409"/>
                </a:xfrm>
                <a:custGeom>
                  <a:rect b="b" l="l" r="r" t="t"/>
                  <a:pathLst>
                    <a:path extrusionOk="0" h="2765" w="12253">
                      <a:moveTo>
                        <a:pt x="1" y="0"/>
                      </a:moveTo>
                      <a:lnTo>
                        <a:pt x="1" y="2765"/>
                      </a:lnTo>
                      <a:lnTo>
                        <a:pt x="12253" y="2765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8" name="Google Shape;498;p22"/>
                <p:cNvSpPr/>
                <p:nvPr/>
              </p:nvSpPr>
              <p:spPr>
                <a:xfrm>
                  <a:off x="2194050" y="3377600"/>
                  <a:ext cx="1949875" cy="68809"/>
                </a:xfrm>
                <a:custGeom>
                  <a:rect b="b" l="l" r="r" t="t"/>
                  <a:pathLst>
                    <a:path extrusionOk="0" h="432" w="12242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12242" y="431"/>
                      </a:lnTo>
                      <a:lnTo>
                        <a:pt x="122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9" name="Google Shape;499;p22"/>
                <p:cNvSpPr/>
                <p:nvPr/>
              </p:nvSpPr>
              <p:spPr>
                <a:xfrm>
                  <a:off x="2194050" y="3692813"/>
                  <a:ext cx="1949875" cy="125194"/>
                </a:xfrm>
                <a:custGeom>
                  <a:rect b="b" l="l" r="r" t="t"/>
                  <a:pathLst>
                    <a:path extrusionOk="0" h="786" w="12242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12242" y="786"/>
                      </a:lnTo>
                      <a:lnTo>
                        <a:pt x="12242" y="1"/>
                      </a:ln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" name="Google Shape;500;p22"/>
                <p:cNvSpPr/>
                <p:nvPr/>
              </p:nvSpPr>
              <p:spPr>
                <a:xfrm>
                  <a:off x="3232138" y="3817847"/>
                  <a:ext cx="341810" cy="181579"/>
                </a:xfrm>
                <a:custGeom>
                  <a:rect b="b" l="l" r="r" t="t"/>
                  <a:pathLst>
                    <a:path extrusionOk="0" h="1140" w="2146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6" y="1140"/>
                        <a:pt x="366" y="1140"/>
                      </a:cubicBezTo>
                      <a:lnTo>
                        <a:pt x="2146" y="1140"/>
                      </a:lnTo>
                      <a:lnTo>
                        <a:pt x="214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" name="Google Shape;501;p22"/>
                <p:cNvSpPr/>
                <p:nvPr/>
              </p:nvSpPr>
              <p:spPr>
                <a:xfrm>
                  <a:off x="3503389" y="3817847"/>
                  <a:ext cx="153384" cy="181579"/>
                </a:xfrm>
                <a:custGeom>
                  <a:rect b="b" l="l" r="r" t="t"/>
                  <a:pathLst>
                    <a:path extrusionOk="0" h="1140" w="963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5" y="1140"/>
                        <a:pt x="365" y="1140"/>
                      </a:cubicBezTo>
                      <a:lnTo>
                        <a:pt x="609" y="1140"/>
                      </a:lnTo>
                      <a:cubicBezTo>
                        <a:pt x="808" y="1140"/>
                        <a:pt x="963" y="985"/>
                        <a:pt x="963" y="786"/>
                      </a:cubicBezTo>
                      <a:lnTo>
                        <a:pt x="96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2" name="Google Shape;502;p22"/>
                <p:cNvSpPr/>
                <p:nvPr/>
              </p:nvSpPr>
              <p:spPr>
                <a:xfrm>
                  <a:off x="3293779" y="3999265"/>
                  <a:ext cx="209768" cy="95249"/>
                </a:xfrm>
                <a:custGeom>
                  <a:rect b="b" l="l" r="r" t="t"/>
                  <a:pathLst>
                    <a:path extrusionOk="0" h="598" w="1317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1317" y="598"/>
                      </a:lnTo>
                      <a:lnTo>
                        <a:pt x="131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3" name="Google Shape;503;p22"/>
                <p:cNvSpPr/>
                <p:nvPr/>
              </p:nvSpPr>
              <p:spPr>
                <a:xfrm>
                  <a:off x="3503389" y="3999265"/>
                  <a:ext cx="93496" cy="95249"/>
                </a:xfrm>
                <a:custGeom>
                  <a:rect b="b" l="l" r="r" t="t"/>
                  <a:pathLst>
                    <a:path extrusionOk="0" h="598" w="587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587" y="598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" name="Google Shape;504;p22"/>
                <p:cNvSpPr/>
                <p:nvPr/>
              </p:nvSpPr>
              <p:spPr>
                <a:xfrm>
                  <a:off x="3293779" y="4094355"/>
                  <a:ext cx="209768" cy="583124"/>
                </a:xfrm>
                <a:custGeom>
                  <a:rect b="b" l="l" r="r" t="t"/>
                  <a:pathLst>
                    <a:path extrusionOk="0" h="3661" w="1317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1317" y="3661"/>
                      </a:lnTo>
                      <a:lnTo>
                        <a:pt x="131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22"/>
                <p:cNvSpPr/>
                <p:nvPr/>
              </p:nvSpPr>
              <p:spPr>
                <a:xfrm>
                  <a:off x="3503389" y="4094355"/>
                  <a:ext cx="93496" cy="583124"/>
                </a:xfrm>
                <a:custGeom>
                  <a:rect b="b" l="l" r="r" t="t"/>
                  <a:pathLst>
                    <a:path extrusionOk="0" h="3661" w="587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587" y="3661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" name="Google Shape;506;p22"/>
                <p:cNvSpPr/>
                <p:nvPr/>
              </p:nvSpPr>
              <p:spPr>
                <a:xfrm>
                  <a:off x="4143781" y="3377600"/>
                  <a:ext cx="539154" cy="68809"/>
                </a:xfrm>
                <a:custGeom>
                  <a:rect b="b" l="l" r="r" t="t"/>
                  <a:pathLst>
                    <a:path extrusionOk="0" h="432" w="3385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3384" y="431"/>
                      </a:lnTo>
                      <a:lnTo>
                        <a:pt x="338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7" name="Google Shape;507;p22"/>
                <p:cNvSpPr/>
                <p:nvPr/>
              </p:nvSpPr>
              <p:spPr>
                <a:xfrm>
                  <a:off x="2250435" y="3544843"/>
                  <a:ext cx="1893491" cy="65305"/>
                </a:xfrm>
                <a:custGeom>
                  <a:rect b="b" l="l" r="r" t="t"/>
                  <a:pathLst>
                    <a:path extrusionOk="0" h="410" w="11888">
                      <a:moveTo>
                        <a:pt x="454" y="1"/>
                      </a:moveTo>
                      <a:lnTo>
                        <a:pt x="454" y="100"/>
                      </a:lnTo>
                      <a:lnTo>
                        <a:pt x="1" y="100"/>
                      </a:lnTo>
                      <a:lnTo>
                        <a:pt x="1" y="288"/>
                      </a:lnTo>
                      <a:lnTo>
                        <a:pt x="454" y="288"/>
                      </a:lnTo>
                      <a:lnTo>
                        <a:pt x="454" y="410"/>
                      </a:lnTo>
                      <a:lnTo>
                        <a:pt x="808" y="410"/>
                      </a:lnTo>
                      <a:lnTo>
                        <a:pt x="808" y="288"/>
                      </a:lnTo>
                      <a:lnTo>
                        <a:pt x="1980" y="288"/>
                      </a:lnTo>
                      <a:lnTo>
                        <a:pt x="1980" y="410"/>
                      </a:lnTo>
                      <a:lnTo>
                        <a:pt x="2334" y="410"/>
                      </a:lnTo>
                      <a:lnTo>
                        <a:pt x="2334" y="288"/>
                      </a:lnTo>
                      <a:lnTo>
                        <a:pt x="3506" y="288"/>
                      </a:lnTo>
                      <a:lnTo>
                        <a:pt x="3506" y="410"/>
                      </a:lnTo>
                      <a:lnTo>
                        <a:pt x="3860" y="410"/>
                      </a:lnTo>
                      <a:lnTo>
                        <a:pt x="3860" y="288"/>
                      </a:lnTo>
                      <a:lnTo>
                        <a:pt x="5032" y="288"/>
                      </a:lnTo>
                      <a:lnTo>
                        <a:pt x="5032" y="410"/>
                      </a:lnTo>
                      <a:lnTo>
                        <a:pt x="5386" y="410"/>
                      </a:lnTo>
                      <a:lnTo>
                        <a:pt x="5386" y="288"/>
                      </a:lnTo>
                      <a:lnTo>
                        <a:pt x="6569" y="288"/>
                      </a:lnTo>
                      <a:lnTo>
                        <a:pt x="6569" y="410"/>
                      </a:lnTo>
                      <a:lnTo>
                        <a:pt x="6912" y="410"/>
                      </a:lnTo>
                      <a:lnTo>
                        <a:pt x="6912" y="288"/>
                      </a:lnTo>
                      <a:lnTo>
                        <a:pt x="8095" y="288"/>
                      </a:lnTo>
                      <a:lnTo>
                        <a:pt x="8095" y="410"/>
                      </a:lnTo>
                      <a:lnTo>
                        <a:pt x="8438" y="410"/>
                      </a:lnTo>
                      <a:lnTo>
                        <a:pt x="8438" y="288"/>
                      </a:lnTo>
                      <a:lnTo>
                        <a:pt x="9621" y="288"/>
                      </a:lnTo>
                      <a:lnTo>
                        <a:pt x="9621" y="410"/>
                      </a:lnTo>
                      <a:lnTo>
                        <a:pt x="9975" y="410"/>
                      </a:lnTo>
                      <a:lnTo>
                        <a:pt x="9975" y="288"/>
                      </a:lnTo>
                      <a:lnTo>
                        <a:pt x="11147" y="288"/>
                      </a:lnTo>
                      <a:lnTo>
                        <a:pt x="11147" y="410"/>
                      </a:lnTo>
                      <a:lnTo>
                        <a:pt x="11501" y="410"/>
                      </a:lnTo>
                      <a:lnTo>
                        <a:pt x="11501" y="288"/>
                      </a:lnTo>
                      <a:lnTo>
                        <a:pt x="11888" y="288"/>
                      </a:lnTo>
                      <a:lnTo>
                        <a:pt x="11888" y="100"/>
                      </a:lnTo>
                      <a:lnTo>
                        <a:pt x="11501" y="100"/>
                      </a:lnTo>
                      <a:lnTo>
                        <a:pt x="11501" y="1"/>
                      </a:lnTo>
                      <a:lnTo>
                        <a:pt x="11147" y="1"/>
                      </a:lnTo>
                      <a:lnTo>
                        <a:pt x="11147" y="100"/>
                      </a:lnTo>
                      <a:lnTo>
                        <a:pt x="9975" y="100"/>
                      </a:lnTo>
                      <a:lnTo>
                        <a:pt x="9975" y="1"/>
                      </a:lnTo>
                      <a:lnTo>
                        <a:pt x="9621" y="1"/>
                      </a:lnTo>
                      <a:lnTo>
                        <a:pt x="9621" y="100"/>
                      </a:lnTo>
                      <a:lnTo>
                        <a:pt x="8438" y="100"/>
                      </a:lnTo>
                      <a:lnTo>
                        <a:pt x="8438" y="1"/>
                      </a:lnTo>
                      <a:lnTo>
                        <a:pt x="8095" y="1"/>
                      </a:lnTo>
                      <a:lnTo>
                        <a:pt x="8095" y="100"/>
                      </a:lnTo>
                      <a:lnTo>
                        <a:pt x="6912" y="100"/>
                      </a:lnTo>
                      <a:lnTo>
                        <a:pt x="6912" y="1"/>
                      </a:lnTo>
                      <a:lnTo>
                        <a:pt x="6569" y="1"/>
                      </a:lnTo>
                      <a:lnTo>
                        <a:pt x="6569" y="100"/>
                      </a:lnTo>
                      <a:lnTo>
                        <a:pt x="5386" y="100"/>
                      </a:lnTo>
                      <a:lnTo>
                        <a:pt x="5386" y="1"/>
                      </a:lnTo>
                      <a:lnTo>
                        <a:pt x="5032" y="1"/>
                      </a:lnTo>
                      <a:lnTo>
                        <a:pt x="5032" y="100"/>
                      </a:lnTo>
                      <a:lnTo>
                        <a:pt x="3860" y="100"/>
                      </a:lnTo>
                      <a:lnTo>
                        <a:pt x="3860" y="1"/>
                      </a:lnTo>
                      <a:lnTo>
                        <a:pt x="3506" y="1"/>
                      </a:lnTo>
                      <a:lnTo>
                        <a:pt x="3506" y="100"/>
                      </a:lnTo>
                      <a:lnTo>
                        <a:pt x="2334" y="100"/>
                      </a:lnTo>
                      <a:lnTo>
                        <a:pt x="2334" y="1"/>
                      </a:lnTo>
                      <a:lnTo>
                        <a:pt x="1980" y="1"/>
                      </a:lnTo>
                      <a:lnTo>
                        <a:pt x="1980" y="100"/>
                      </a:lnTo>
                      <a:lnTo>
                        <a:pt x="808" y="100"/>
                      </a:lnTo>
                      <a:lnTo>
                        <a:pt x="8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8" name="Google Shape;508;p22"/>
                <p:cNvSpPr/>
                <p:nvPr/>
              </p:nvSpPr>
              <p:spPr>
                <a:xfrm>
                  <a:off x="2250435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9" name="Google Shape;509;p22"/>
                <p:cNvSpPr/>
                <p:nvPr/>
              </p:nvSpPr>
              <p:spPr>
                <a:xfrm>
                  <a:off x="2565807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0" name="Google Shape;510;p22"/>
                <p:cNvSpPr/>
                <p:nvPr/>
              </p:nvSpPr>
              <p:spPr>
                <a:xfrm>
                  <a:off x="254637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1" name="Google Shape;511;p22"/>
                <p:cNvSpPr/>
                <p:nvPr/>
              </p:nvSpPr>
              <p:spPr>
                <a:xfrm>
                  <a:off x="2808866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" name="Google Shape;512;p22"/>
                <p:cNvSpPr/>
                <p:nvPr/>
              </p:nvSpPr>
              <p:spPr>
                <a:xfrm>
                  <a:off x="2789434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22"/>
                <p:cNvSpPr/>
                <p:nvPr/>
              </p:nvSpPr>
              <p:spPr>
                <a:xfrm>
                  <a:off x="3051925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" name="Google Shape;514;p22"/>
                <p:cNvSpPr/>
                <p:nvPr/>
              </p:nvSpPr>
              <p:spPr>
                <a:xfrm>
                  <a:off x="303249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5" name="Google Shape;515;p22"/>
                <p:cNvSpPr/>
                <p:nvPr/>
              </p:nvSpPr>
              <p:spPr>
                <a:xfrm>
                  <a:off x="3296737" y="3516650"/>
                  <a:ext cx="54632" cy="67057"/>
                </a:xfrm>
                <a:custGeom>
                  <a:rect b="b" l="l" r="r" t="t"/>
                  <a:pathLst>
                    <a:path extrusionOk="0" h="421" w="343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43" y="421"/>
                      </a:lnTo>
                      <a:lnTo>
                        <a:pt x="34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" name="Google Shape;516;p22"/>
                <p:cNvSpPr/>
                <p:nvPr/>
              </p:nvSpPr>
              <p:spPr>
                <a:xfrm>
                  <a:off x="3275553" y="3534330"/>
                  <a:ext cx="21343" cy="30104"/>
                </a:xfrm>
                <a:custGeom>
                  <a:rect b="b" l="l" r="r" t="t"/>
                  <a:pathLst>
                    <a:path extrusionOk="0" h="189" w="134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" name="Google Shape;517;p22"/>
                <p:cNvSpPr/>
                <p:nvPr/>
              </p:nvSpPr>
              <p:spPr>
                <a:xfrm>
                  <a:off x="3539637" y="3516650"/>
                  <a:ext cx="54791" cy="67057"/>
                </a:xfrm>
                <a:custGeom>
                  <a:rect b="b" l="l" r="r" t="t"/>
                  <a:pathLst>
                    <a:path extrusionOk="0" h="421" w="344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44" y="421"/>
                      </a:lnTo>
                      <a:lnTo>
                        <a:pt x="3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" name="Google Shape;518;p22"/>
                <p:cNvSpPr/>
                <p:nvPr/>
              </p:nvSpPr>
              <p:spPr>
                <a:xfrm>
                  <a:off x="3518612" y="3534330"/>
                  <a:ext cx="21184" cy="30104"/>
                </a:xfrm>
                <a:custGeom>
                  <a:rect b="b" l="l" r="r" t="t"/>
                  <a:pathLst>
                    <a:path extrusionOk="0" h="189" w="13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9" name="Google Shape;519;p22"/>
                <p:cNvSpPr/>
                <p:nvPr/>
              </p:nvSpPr>
              <p:spPr>
                <a:xfrm>
                  <a:off x="378269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0" name="Google Shape;520;p22"/>
                <p:cNvSpPr/>
                <p:nvPr/>
              </p:nvSpPr>
              <p:spPr>
                <a:xfrm>
                  <a:off x="376342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1" name="Google Shape;521;p22"/>
                <p:cNvSpPr/>
                <p:nvPr/>
              </p:nvSpPr>
              <p:spPr>
                <a:xfrm>
                  <a:off x="402575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2" name="Google Shape;522;p22"/>
                <p:cNvSpPr/>
                <p:nvPr/>
              </p:nvSpPr>
              <p:spPr>
                <a:xfrm>
                  <a:off x="400648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3" name="Google Shape;523;p22"/>
                <p:cNvSpPr/>
                <p:nvPr/>
              </p:nvSpPr>
              <p:spPr>
                <a:xfrm>
                  <a:off x="4143781" y="3692813"/>
                  <a:ext cx="539154" cy="125194"/>
                </a:xfrm>
                <a:custGeom>
                  <a:rect b="b" l="l" r="r" t="t"/>
                  <a:pathLst>
                    <a:path extrusionOk="0" h="786" w="3385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3384" y="786"/>
                      </a:lnTo>
                      <a:lnTo>
                        <a:pt x="3384" y="1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4" name="Google Shape;524;p22"/>
                <p:cNvSpPr/>
                <p:nvPr/>
              </p:nvSpPr>
              <p:spPr>
                <a:xfrm>
                  <a:off x="4201918" y="3446249"/>
                  <a:ext cx="433394" cy="246725"/>
                </a:xfrm>
                <a:custGeom>
                  <a:rect b="b" l="l" r="r" t="t"/>
                  <a:pathLst>
                    <a:path extrusionOk="0" h="1549" w="2721">
                      <a:moveTo>
                        <a:pt x="1" y="0"/>
                      </a:moveTo>
                      <a:lnTo>
                        <a:pt x="1" y="1549"/>
                      </a:lnTo>
                      <a:lnTo>
                        <a:pt x="2721" y="1549"/>
                      </a:lnTo>
                      <a:lnTo>
                        <a:pt x="272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5" name="Google Shape;525;p22"/>
                <p:cNvSpPr/>
                <p:nvPr/>
              </p:nvSpPr>
              <p:spPr>
                <a:xfrm>
                  <a:off x="2250435" y="3446249"/>
                  <a:ext cx="2384862" cy="28352"/>
                </a:xfrm>
                <a:custGeom>
                  <a:rect b="b" l="l" r="r" t="t"/>
                  <a:pathLst>
                    <a:path extrusionOk="0" h="178" w="14973">
                      <a:moveTo>
                        <a:pt x="1" y="0"/>
                      </a:moveTo>
                      <a:lnTo>
                        <a:pt x="1" y="177"/>
                      </a:lnTo>
                      <a:lnTo>
                        <a:pt x="14973" y="177"/>
                      </a:lnTo>
                      <a:lnTo>
                        <a:pt x="149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26" name="Google Shape;526;p22"/>
              <p:cNvGrpSpPr/>
              <p:nvPr/>
            </p:nvGrpSpPr>
            <p:grpSpPr>
              <a:xfrm flipH="1">
                <a:off x="1671299" y="4445837"/>
                <a:ext cx="2988670" cy="1555435"/>
                <a:chOff x="247500" y="3377600"/>
                <a:chExt cx="2497635" cy="1299879"/>
              </a:xfrm>
            </p:grpSpPr>
            <p:sp>
              <p:nvSpPr>
                <p:cNvPr id="527" name="Google Shape;527;p22"/>
                <p:cNvSpPr/>
                <p:nvPr/>
              </p:nvSpPr>
              <p:spPr>
                <a:xfrm>
                  <a:off x="793508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" name="Google Shape;528;p22"/>
                <p:cNvSpPr/>
                <p:nvPr/>
              </p:nvSpPr>
              <p:spPr>
                <a:xfrm>
                  <a:off x="303885" y="3377600"/>
                  <a:ext cx="1951627" cy="440409"/>
                </a:xfrm>
                <a:custGeom>
                  <a:rect b="b" l="l" r="r" t="t"/>
                  <a:pathLst>
                    <a:path extrusionOk="0" h="2765" w="12253">
                      <a:moveTo>
                        <a:pt x="1" y="0"/>
                      </a:moveTo>
                      <a:lnTo>
                        <a:pt x="1" y="2765"/>
                      </a:lnTo>
                      <a:lnTo>
                        <a:pt x="12253" y="2765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" name="Google Shape;529;p22"/>
                <p:cNvSpPr/>
                <p:nvPr/>
              </p:nvSpPr>
              <p:spPr>
                <a:xfrm>
                  <a:off x="247500" y="3377600"/>
                  <a:ext cx="1949875" cy="68809"/>
                </a:xfrm>
                <a:custGeom>
                  <a:rect b="b" l="l" r="r" t="t"/>
                  <a:pathLst>
                    <a:path extrusionOk="0" h="432" w="12242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12242" y="431"/>
                      </a:lnTo>
                      <a:lnTo>
                        <a:pt x="122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" name="Google Shape;530;p22"/>
                <p:cNvSpPr/>
                <p:nvPr/>
              </p:nvSpPr>
              <p:spPr>
                <a:xfrm>
                  <a:off x="247500" y="3692813"/>
                  <a:ext cx="1949875" cy="125194"/>
                </a:xfrm>
                <a:custGeom>
                  <a:rect b="b" l="l" r="r" t="t"/>
                  <a:pathLst>
                    <a:path extrusionOk="0" h="786" w="12242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12242" y="786"/>
                      </a:lnTo>
                      <a:lnTo>
                        <a:pt x="12242" y="1"/>
                      </a:ln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1" name="Google Shape;531;p22"/>
                <p:cNvSpPr/>
                <p:nvPr/>
              </p:nvSpPr>
              <p:spPr>
                <a:xfrm>
                  <a:off x="1408159" y="3817847"/>
                  <a:ext cx="341810" cy="181579"/>
                </a:xfrm>
                <a:custGeom>
                  <a:rect b="b" l="l" r="r" t="t"/>
                  <a:pathLst>
                    <a:path extrusionOk="0" h="1140" w="2146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6" y="1140"/>
                        <a:pt x="366" y="1140"/>
                      </a:cubicBezTo>
                      <a:lnTo>
                        <a:pt x="2146" y="1140"/>
                      </a:lnTo>
                      <a:lnTo>
                        <a:pt x="214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2" name="Google Shape;532;p22"/>
                <p:cNvSpPr/>
                <p:nvPr/>
              </p:nvSpPr>
              <p:spPr>
                <a:xfrm>
                  <a:off x="1679410" y="3817847"/>
                  <a:ext cx="153384" cy="181579"/>
                </a:xfrm>
                <a:custGeom>
                  <a:rect b="b" l="l" r="r" t="t"/>
                  <a:pathLst>
                    <a:path extrusionOk="0" h="1140" w="963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5" y="1140"/>
                        <a:pt x="355" y="1140"/>
                      </a:cubicBezTo>
                      <a:lnTo>
                        <a:pt x="609" y="1140"/>
                      </a:lnTo>
                      <a:cubicBezTo>
                        <a:pt x="808" y="1140"/>
                        <a:pt x="963" y="985"/>
                        <a:pt x="963" y="786"/>
                      </a:cubicBezTo>
                      <a:lnTo>
                        <a:pt x="96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" name="Google Shape;533;p22"/>
                <p:cNvSpPr/>
                <p:nvPr/>
              </p:nvSpPr>
              <p:spPr>
                <a:xfrm>
                  <a:off x="1468047" y="3999265"/>
                  <a:ext cx="211521" cy="95249"/>
                </a:xfrm>
                <a:custGeom>
                  <a:rect b="b" l="l" r="r" t="t"/>
                  <a:pathLst>
                    <a:path extrusionOk="0" h="598" w="1328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1328" y="598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" name="Google Shape;534;p22"/>
                <p:cNvSpPr/>
                <p:nvPr/>
              </p:nvSpPr>
              <p:spPr>
                <a:xfrm>
                  <a:off x="1679410" y="3999265"/>
                  <a:ext cx="93496" cy="95249"/>
                </a:xfrm>
                <a:custGeom>
                  <a:rect b="b" l="l" r="r" t="t"/>
                  <a:pathLst>
                    <a:path extrusionOk="0" h="598" w="587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587" y="598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5" name="Google Shape;535;p22"/>
                <p:cNvSpPr/>
                <p:nvPr/>
              </p:nvSpPr>
              <p:spPr>
                <a:xfrm>
                  <a:off x="1468047" y="4094355"/>
                  <a:ext cx="211521" cy="583124"/>
                </a:xfrm>
                <a:custGeom>
                  <a:rect b="b" l="l" r="r" t="t"/>
                  <a:pathLst>
                    <a:path extrusionOk="0" h="3661" w="1328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1328" y="3661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6" name="Google Shape;536;p22"/>
                <p:cNvSpPr/>
                <p:nvPr/>
              </p:nvSpPr>
              <p:spPr>
                <a:xfrm>
                  <a:off x="1679410" y="4094355"/>
                  <a:ext cx="93496" cy="583124"/>
                </a:xfrm>
                <a:custGeom>
                  <a:rect b="b" l="l" r="r" t="t"/>
                  <a:pathLst>
                    <a:path extrusionOk="0" h="3661" w="587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587" y="3661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7" name="Google Shape;537;p22"/>
                <p:cNvSpPr/>
                <p:nvPr/>
              </p:nvSpPr>
              <p:spPr>
                <a:xfrm>
                  <a:off x="2197231" y="3377600"/>
                  <a:ext cx="539154" cy="68809"/>
                </a:xfrm>
                <a:custGeom>
                  <a:rect b="b" l="l" r="r" t="t"/>
                  <a:pathLst>
                    <a:path extrusionOk="0" h="432" w="3385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3384" y="431"/>
                      </a:lnTo>
                      <a:lnTo>
                        <a:pt x="338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8" name="Google Shape;538;p22"/>
                <p:cNvSpPr/>
                <p:nvPr/>
              </p:nvSpPr>
              <p:spPr>
                <a:xfrm>
                  <a:off x="303885" y="3544843"/>
                  <a:ext cx="1893491" cy="65305"/>
                </a:xfrm>
                <a:custGeom>
                  <a:rect b="b" l="l" r="r" t="t"/>
                  <a:pathLst>
                    <a:path extrusionOk="0" h="410" w="11888">
                      <a:moveTo>
                        <a:pt x="454" y="1"/>
                      </a:moveTo>
                      <a:lnTo>
                        <a:pt x="454" y="100"/>
                      </a:lnTo>
                      <a:lnTo>
                        <a:pt x="1" y="100"/>
                      </a:lnTo>
                      <a:lnTo>
                        <a:pt x="1" y="288"/>
                      </a:lnTo>
                      <a:lnTo>
                        <a:pt x="454" y="288"/>
                      </a:lnTo>
                      <a:lnTo>
                        <a:pt x="454" y="410"/>
                      </a:lnTo>
                      <a:lnTo>
                        <a:pt x="808" y="410"/>
                      </a:lnTo>
                      <a:lnTo>
                        <a:pt x="808" y="288"/>
                      </a:lnTo>
                      <a:lnTo>
                        <a:pt x="1980" y="288"/>
                      </a:lnTo>
                      <a:lnTo>
                        <a:pt x="1980" y="410"/>
                      </a:lnTo>
                      <a:lnTo>
                        <a:pt x="2334" y="410"/>
                      </a:lnTo>
                      <a:lnTo>
                        <a:pt x="2334" y="288"/>
                      </a:lnTo>
                      <a:lnTo>
                        <a:pt x="3506" y="288"/>
                      </a:lnTo>
                      <a:lnTo>
                        <a:pt x="3506" y="410"/>
                      </a:lnTo>
                      <a:lnTo>
                        <a:pt x="3860" y="410"/>
                      </a:lnTo>
                      <a:lnTo>
                        <a:pt x="3860" y="288"/>
                      </a:lnTo>
                      <a:lnTo>
                        <a:pt x="5032" y="288"/>
                      </a:lnTo>
                      <a:lnTo>
                        <a:pt x="5032" y="410"/>
                      </a:lnTo>
                      <a:lnTo>
                        <a:pt x="5386" y="410"/>
                      </a:lnTo>
                      <a:lnTo>
                        <a:pt x="5386" y="288"/>
                      </a:lnTo>
                      <a:lnTo>
                        <a:pt x="6569" y="288"/>
                      </a:lnTo>
                      <a:lnTo>
                        <a:pt x="6569" y="410"/>
                      </a:lnTo>
                      <a:lnTo>
                        <a:pt x="6912" y="410"/>
                      </a:lnTo>
                      <a:lnTo>
                        <a:pt x="6912" y="288"/>
                      </a:lnTo>
                      <a:lnTo>
                        <a:pt x="8095" y="288"/>
                      </a:lnTo>
                      <a:lnTo>
                        <a:pt x="8095" y="410"/>
                      </a:lnTo>
                      <a:lnTo>
                        <a:pt x="8438" y="410"/>
                      </a:lnTo>
                      <a:lnTo>
                        <a:pt x="8438" y="288"/>
                      </a:lnTo>
                      <a:lnTo>
                        <a:pt x="9621" y="288"/>
                      </a:lnTo>
                      <a:lnTo>
                        <a:pt x="9621" y="410"/>
                      </a:lnTo>
                      <a:lnTo>
                        <a:pt x="9975" y="410"/>
                      </a:lnTo>
                      <a:lnTo>
                        <a:pt x="9975" y="288"/>
                      </a:lnTo>
                      <a:lnTo>
                        <a:pt x="11147" y="288"/>
                      </a:lnTo>
                      <a:lnTo>
                        <a:pt x="11147" y="410"/>
                      </a:lnTo>
                      <a:lnTo>
                        <a:pt x="11501" y="410"/>
                      </a:lnTo>
                      <a:lnTo>
                        <a:pt x="11501" y="288"/>
                      </a:lnTo>
                      <a:lnTo>
                        <a:pt x="11888" y="288"/>
                      </a:lnTo>
                      <a:lnTo>
                        <a:pt x="11888" y="100"/>
                      </a:lnTo>
                      <a:lnTo>
                        <a:pt x="11501" y="100"/>
                      </a:lnTo>
                      <a:lnTo>
                        <a:pt x="11501" y="1"/>
                      </a:lnTo>
                      <a:lnTo>
                        <a:pt x="11147" y="1"/>
                      </a:lnTo>
                      <a:lnTo>
                        <a:pt x="11147" y="100"/>
                      </a:lnTo>
                      <a:lnTo>
                        <a:pt x="9975" y="100"/>
                      </a:lnTo>
                      <a:lnTo>
                        <a:pt x="9975" y="1"/>
                      </a:lnTo>
                      <a:lnTo>
                        <a:pt x="9621" y="1"/>
                      </a:lnTo>
                      <a:lnTo>
                        <a:pt x="9621" y="100"/>
                      </a:lnTo>
                      <a:lnTo>
                        <a:pt x="8438" y="100"/>
                      </a:lnTo>
                      <a:lnTo>
                        <a:pt x="8438" y="1"/>
                      </a:lnTo>
                      <a:lnTo>
                        <a:pt x="8095" y="1"/>
                      </a:lnTo>
                      <a:lnTo>
                        <a:pt x="8095" y="100"/>
                      </a:lnTo>
                      <a:lnTo>
                        <a:pt x="6912" y="100"/>
                      </a:lnTo>
                      <a:lnTo>
                        <a:pt x="6912" y="1"/>
                      </a:lnTo>
                      <a:lnTo>
                        <a:pt x="6569" y="1"/>
                      </a:lnTo>
                      <a:lnTo>
                        <a:pt x="6569" y="100"/>
                      </a:lnTo>
                      <a:lnTo>
                        <a:pt x="5386" y="100"/>
                      </a:lnTo>
                      <a:lnTo>
                        <a:pt x="5386" y="1"/>
                      </a:lnTo>
                      <a:lnTo>
                        <a:pt x="5032" y="1"/>
                      </a:lnTo>
                      <a:lnTo>
                        <a:pt x="5032" y="100"/>
                      </a:lnTo>
                      <a:lnTo>
                        <a:pt x="3860" y="100"/>
                      </a:lnTo>
                      <a:lnTo>
                        <a:pt x="3860" y="1"/>
                      </a:lnTo>
                      <a:lnTo>
                        <a:pt x="3506" y="1"/>
                      </a:lnTo>
                      <a:lnTo>
                        <a:pt x="3506" y="100"/>
                      </a:lnTo>
                      <a:lnTo>
                        <a:pt x="2334" y="100"/>
                      </a:lnTo>
                      <a:lnTo>
                        <a:pt x="2334" y="1"/>
                      </a:lnTo>
                      <a:lnTo>
                        <a:pt x="1980" y="1"/>
                      </a:lnTo>
                      <a:lnTo>
                        <a:pt x="1980" y="100"/>
                      </a:lnTo>
                      <a:lnTo>
                        <a:pt x="808" y="100"/>
                      </a:lnTo>
                      <a:lnTo>
                        <a:pt x="8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9" name="Google Shape;539;p22"/>
                <p:cNvSpPr/>
                <p:nvPr/>
              </p:nvSpPr>
              <p:spPr>
                <a:xfrm>
                  <a:off x="303885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0" name="Google Shape;540;p22"/>
                <p:cNvSpPr/>
                <p:nvPr/>
              </p:nvSpPr>
              <p:spPr>
                <a:xfrm>
                  <a:off x="376197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1" name="Google Shape;541;p22"/>
                <p:cNvSpPr/>
                <p:nvPr/>
              </p:nvSpPr>
              <p:spPr>
                <a:xfrm>
                  <a:off x="35676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2" name="Google Shape;542;p22"/>
                <p:cNvSpPr/>
                <p:nvPr/>
              </p:nvSpPr>
              <p:spPr>
                <a:xfrm>
                  <a:off x="619257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22"/>
                <p:cNvSpPr/>
                <p:nvPr/>
              </p:nvSpPr>
              <p:spPr>
                <a:xfrm>
                  <a:off x="59982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4" name="Google Shape;544;p22"/>
                <p:cNvSpPr/>
                <p:nvPr/>
              </p:nvSpPr>
              <p:spPr>
                <a:xfrm>
                  <a:off x="862316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5" name="Google Shape;545;p22"/>
                <p:cNvSpPr/>
                <p:nvPr/>
              </p:nvSpPr>
              <p:spPr>
                <a:xfrm>
                  <a:off x="842884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6" name="Google Shape;546;p22"/>
                <p:cNvSpPr/>
                <p:nvPr/>
              </p:nvSpPr>
              <p:spPr>
                <a:xfrm>
                  <a:off x="1105375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7" name="Google Shape;547;p22"/>
                <p:cNvSpPr/>
                <p:nvPr/>
              </p:nvSpPr>
              <p:spPr>
                <a:xfrm>
                  <a:off x="108594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8" name="Google Shape;548;p22"/>
                <p:cNvSpPr/>
                <p:nvPr/>
              </p:nvSpPr>
              <p:spPr>
                <a:xfrm>
                  <a:off x="1350187" y="3516650"/>
                  <a:ext cx="54632" cy="67057"/>
                </a:xfrm>
                <a:custGeom>
                  <a:rect b="b" l="l" r="r" t="t"/>
                  <a:pathLst>
                    <a:path extrusionOk="0" h="421" w="343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43" y="421"/>
                      </a:lnTo>
                      <a:lnTo>
                        <a:pt x="34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9" name="Google Shape;549;p22"/>
                <p:cNvSpPr/>
                <p:nvPr/>
              </p:nvSpPr>
              <p:spPr>
                <a:xfrm>
                  <a:off x="1329003" y="3534330"/>
                  <a:ext cx="21343" cy="30104"/>
                </a:xfrm>
                <a:custGeom>
                  <a:rect b="b" l="l" r="r" t="t"/>
                  <a:pathLst>
                    <a:path extrusionOk="0" h="189" w="134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0" name="Google Shape;550;p22"/>
                <p:cNvSpPr/>
                <p:nvPr/>
              </p:nvSpPr>
              <p:spPr>
                <a:xfrm>
                  <a:off x="1593087" y="3516650"/>
                  <a:ext cx="54791" cy="67057"/>
                </a:xfrm>
                <a:custGeom>
                  <a:rect b="b" l="l" r="r" t="t"/>
                  <a:pathLst>
                    <a:path extrusionOk="0" h="421" w="344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44" y="421"/>
                      </a:lnTo>
                      <a:lnTo>
                        <a:pt x="3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1" name="Google Shape;551;p22"/>
                <p:cNvSpPr/>
                <p:nvPr/>
              </p:nvSpPr>
              <p:spPr>
                <a:xfrm>
                  <a:off x="1572062" y="3534330"/>
                  <a:ext cx="21184" cy="30104"/>
                </a:xfrm>
                <a:custGeom>
                  <a:rect b="b" l="l" r="r" t="t"/>
                  <a:pathLst>
                    <a:path extrusionOk="0" h="189" w="13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2" name="Google Shape;552;p22"/>
                <p:cNvSpPr/>
                <p:nvPr/>
              </p:nvSpPr>
              <p:spPr>
                <a:xfrm>
                  <a:off x="183614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3" name="Google Shape;553;p22"/>
                <p:cNvSpPr/>
                <p:nvPr/>
              </p:nvSpPr>
              <p:spPr>
                <a:xfrm>
                  <a:off x="181687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4" name="Google Shape;554;p22"/>
                <p:cNvSpPr/>
                <p:nvPr/>
              </p:nvSpPr>
              <p:spPr>
                <a:xfrm>
                  <a:off x="207920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5" name="Google Shape;555;p22"/>
                <p:cNvSpPr/>
                <p:nvPr/>
              </p:nvSpPr>
              <p:spPr>
                <a:xfrm>
                  <a:off x="205993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6" name="Google Shape;556;p22"/>
                <p:cNvSpPr/>
                <p:nvPr/>
              </p:nvSpPr>
              <p:spPr>
                <a:xfrm>
                  <a:off x="2197231" y="3692813"/>
                  <a:ext cx="539154" cy="125194"/>
                </a:xfrm>
                <a:custGeom>
                  <a:rect b="b" l="l" r="r" t="t"/>
                  <a:pathLst>
                    <a:path extrusionOk="0" h="786" w="3385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3384" y="786"/>
                      </a:lnTo>
                      <a:lnTo>
                        <a:pt x="3384" y="1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7" name="Google Shape;557;p22"/>
                <p:cNvSpPr/>
                <p:nvPr/>
              </p:nvSpPr>
              <p:spPr>
                <a:xfrm>
                  <a:off x="2255368" y="3446249"/>
                  <a:ext cx="433394" cy="246725"/>
                </a:xfrm>
                <a:custGeom>
                  <a:rect b="b" l="l" r="r" t="t"/>
                  <a:pathLst>
                    <a:path extrusionOk="0" h="1549" w="2721">
                      <a:moveTo>
                        <a:pt x="1" y="0"/>
                      </a:moveTo>
                      <a:lnTo>
                        <a:pt x="1" y="1549"/>
                      </a:lnTo>
                      <a:lnTo>
                        <a:pt x="2721" y="1549"/>
                      </a:lnTo>
                      <a:lnTo>
                        <a:pt x="272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8" name="Google Shape;558;p22"/>
                <p:cNvSpPr/>
                <p:nvPr/>
              </p:nvSpPr>
              <p:spPr>
                <a:xfrm>
                  <a:off x="303885" y="3446249"/>
                  <a:ext cx="2384862" cy="28352"/>
                </a:xfrm>
                <a:custGeom>
                  <a:rect b="b" l="l" r="r" t="t"/>
                  <a:pathLst>
                    <a:path extrusionOk="0" h="178" w="14973">
                      <a:moveTo>
                        <a:pt x="1" y="0"/>
                      </a:moveTo>
                      <a:lnTo>
                        <a:pt x="1" y="177"/>
                      </a:lnTo>
                      <a:lnTo>
                        <a:pt x="14973" y="177"/>
                      </a:lnTo>
                      <a:lnTo>
                        <a:pt x="149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9" name="Google Shape;559;p22"/>
                <p:cNvSpPr/>
                <p:nvPr/>
              </p:nvSpPr>
              <p:spPr>
                <a:xfrm>
                  <a:off x="230331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60" name="Google Shape;560;p22"/>
              <p:cNvGrpSpPr/>
              <p:nvPr/>
            </p:nvGrpSpPr>
            <p:grpSpPr>
              <a:xfrm flipH="1">
                <a:off x="-657980" y="4445837"/>
                <a:ext cx="2988670" cy="1555435"/>
                <a:chOff x="247500" y="3377600"/>
                <a:chExt cx="2497635" cy="1299879"/>
              </a:xfrm>
            </p:grpSpPr>
            <p:sp>
              <p:nvSpPr>
                <p:cNvPr id="561" name="Google Shape;561;p22"/>
                <p:cNvSpPr/>
                <p:nvPr/>
              </p:nvSpPr>
              <p:spPr>
                <a:xfrm>
                  <a:off x="793508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2" name="Google Shape;562;p22"/>
                <p:cNvSpPr/>
                <p:nvPr/>
              </p:nvSpPr>
              <p:spPr>
                <a:xfrm>
                  <a:off x="303885" y="3377600"/>
                  <a:ext cx="1951627" cy="440409"/>
                </a:xfrm>
                <a:custGeom>
                  <a:rect b="b" l="l" r="r" t="t"/>
                  <a:pathLst>
                    <a:path extrusionOk="0" h="2765" w="12253">
                      <a:moveTo>
                        <a:pt x="1" y="0"/>
                      </a:moveTo>
                      <a:lnTo>
                        <a:pt x="1" y="2765"/>
                      </a:lnTo>
                      <a:lnTo>
                        <a:pt x="12253" y="2765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3" name="Google Shape;563;p22"/>
                <p:cNvSpPr/>
                <p:nvPr/>
              </p:nvSpPr>
              <p:spPr>
                <a:xfrm>
                  <a:off x="247500" y="3377600"/>
                  <a:ext cx="1949875" cy="68809"/>
                </a:xfrm>
                <a:custGeom>
                  <a:rect b="b" l="l" r="r" t="t"/>
                  <a:pathLst>
                    <a:path extrusionOk="0" h="432" w="12242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12242" y="431"/>
                      </a:lnTo>
                      <a:lnTo>
                        <a:pt x="1224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4" name="Google Shape;564;p22"/>
                <p:cNvSpPr/>
                <p:nvPr/>
              </p:nvSpPr>
              <p:spPr>
                <a:xfrm>
                  <a:off x="247500" y="3692813"/>
                  <a:ext cx="1949875" cy="125194"/>
                </a:xfrm>
                <a:custGeom>
                  <a:rect b="b" l="l" r="r" t="t"/>
                  <a:pathLst>
                    <a:path extrusionOk="0" h="786" w="12242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12242" y="786"/>
                      </a:lnTo>
                      <a:lnTo>
                        <a:pt x="12242" y="1"/>
                      </a:ln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5" name="Google Shape;565;p22"/>
                <p:cNvSpPr/>
                <p:nvPr/>
              </p:nvSpPr>
              <p:spPr>
                <a:xfrm>
                  <a:off x="1408159" y="3817847"/>
                  <a:ext cx="341810" cy="181579"/>
                </a:xfrm>
                <a:custGeom>
                  <a:rect b="b" l="l" r="r" t="t"/>
                  <a:pathLst>
                    <a:path extrusionOk="0" h="1140" w="2146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6" y="1140"/>
                        <a:pt x="366" y="1140"/>
                      </a:cubicBezTo>
                      <a:lnTo>
                        <a:pt x="2146" y="1140"/>
                      </a:lnTo>
                      <a:lnTo>
                        <a:pt x="214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6" name="Google Shape;566;p22"/>
                <p:cNvSpPr/>
                <p:nvPr/>
              </p:nvSpPr>
              <p:spPr>
                <a:xfrm>
                  <a:off x="1679410" y="3817847"/>
                  <a:ext cx="153384" cy="181579"/>
                </a:xfrm>
                <a:custGeom>
                  <a:rect b="b" l="l" r="r" t="t"/>
                  <a:pathLst>
                    <a:path extrusionOk="0" h="1140" w="963">
                      <a:moveTo>
                        <a:pt x="1" y="1"/>
                      </a:moveTo>
                      <a:lnTo>
                        <a:pt x="1" y="786"/>
                      </a:lnTo>
                      <a:cubicBezTo>
                        <a:pt x="1" y="985"/>
                        <a:pt x="155" y="1140"/>
                        <a:pt x="355" y="1140"/>
                      </a:cubicBezTo>
                      <a:lnTo>
                        <a:pt x="609" y="1140"/>
                      </a:lnTo>
                      <a:cubicBezTo>
                        <a:pt x="808" y="1140"/>
                        <a:pt x="963" y="985"/>
                        <a:pt x="963" y="786"/>
                      </a:cubicBezTo>
                      <a:lnTo>
                        <a:pt x="96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7" name="Google Shape;567;p22"/>
                <p:cNvSpPr/>
                <p:nvPr/>
              </p:nvSpPr>
              <p:spPr>
                <a:xfrm>
                  <a:off x="1468047" y="3999265"/>
                  <a:ext cx="211521" cy="95249"/>
                </a:xfrm>
                <a:custGeom>
                  <a:rect b="b" l="l" r="r" t="t"/>
                  <a:pathLst>
                    <a:path extrusionOk="0" h="598" w="1328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1328" y="598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8" name="Google Shape;568;p22"/>
                <p:cNvSpPr/>
                <p:nvPr/>
              </p:nvSpPr>
              <p:spPr>
                <a:xfrm>
                  <a:off x="1679410" y="3999265"/>
                  <a:ext cx="93496" cy="95249"/>
                </a:xfrm>
                <a:custGeom>
                  <a:rect b="b" l="l" r="r" t="t"/>
                  <a:pathLst>
                    <a:path extrusionOk="0" h="598" w="587">
                      <a:moveTo>
                        <a:pt x="1" y="1"/>
                      </a:moveTo>
                      <a:lnTo>
                        <a:pt x="1" y="598"/>
                      </a:lnTo>
                      <a:lnTo>
                        <a:pt x="587" y="598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9" name="Google Shape;569;p22"/>
                <p:cNvSpPr/>
                <p:nvPr/>
              </p:nvSpPr>
              <p:spPr>
                <a:xfrm>
                  <a:off x="1468047" y="4094355"/>
                  <a:ext cx="211521" cy="583124"/>
                </a:xfrm>
                <a:custGeom>
                  <a:rect b="b" l="l" r="r" t="t"/>
                  <a:pathLst>
                    <a:path extrusionOk="0" h="3661" w="1328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1328" y="3661"/>
                      </a:lnTo>
                      <a:lnTo>
                        <a:pt x="1328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0" name="Google Shape;570;p22"/>
                <p:cNvSpPr/>
                <p:nvPr/>
              </p:nvSpPr>
              <p:spPr>
                <a:xfrm>
                  <a:off x="1679410" y="4094355"/>
                  <a:ext cx="93496" cy="583124"/>
                </a:xfrm>
                <a:custGeom>
                  <a:rect b="b" l="l" r="r" t="t"/>
                  <a:pathLst>
                    <a:path extrusionOk="0" h="3661" w="587">
                      <a:moveTo>
                        <a:pt x="1" y="1"/>
                      </a:moveTo>
                      <a:lnTo>
                        <a:pt x="1" y="3661"/>
                      </a:lnTo>
                      <a:lnTo>
                        <a:pt x="587" y="3661"/>
                      </a:lnTo>
                      <a:lnTo>
                        <a:pt x="58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1" name="Google Shape;571;p22"/>
                <p:cNvSpPr/>
                <p:nvPr/>
              </p:nvSpPr>
              <p:spPr>
                <a:xfrm>
                  <a:off x="2197231" y="3377600"/>
                  <a:ext cx="539154" cy="68809"/>
                </a:xfrm>
                <a:custGeom>
                  <a:rect b="b" l="l" r="r" t="t"/>
                  <a:pathLst>
                    <a:path extrusionOk="0" h="432" w="3385">
                      <a:moveTo>
                        <a:pt x="1" y="0"/>
                      </a:moveTo>
                      <a:lnTo>
                        <a:pt x="1" y="431"/>
                      </a:lnTo>
                      <a:lnTo>
                        <a:pt x="3384" y="431"/>
                      </a:lnTo>
                      <a:lnTo>
                        <a:pt x="338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2" name="Google Shape;572;p22"/>
                <p:cNvSpPr/>
                <p:nvPr/>
              </p:nvSpPr>
              <p:spPr>
                <a:xfrm>
                  <a:off x="303885" y="3544843"/>
                  <a:ext cx="1893491" cy="65305"/>
                </a:xfrm>
                <a:custGeom>
                  <a:rect b="b" l="l" r="r" t="t"/>
                  <a:pathLst>
                    <a:path extrusionOk="0" h="410" w="11888">
                      <a:moveTo>
                        <a:pt x="454" y="1"/>
                      </a:moveTo>
                      <a:lnTo>
                        <a:pt x="454" y="100"/>
                      </a:lnTo>
                      <a:lnTo>
                        <a:pt x="1" y="100"/>
                      </a:lnTo>
                      <a:lnTo>
                        <a:pt x="1" y="288"/>
                      </a:lnTo>
                      <a:lnTo>
                        <a:pt x="454" y="288"/>
                      </a:lnTo>
                      <a:lnTo>
                        <a:pt x="454" y="410"/>
                      </a:lnTo>
                      <a:lnTo>
                        <a:pt x="808" y="410"/>
                      </a:lnTo>
                      <a:lnTo>
                        <a:pt x="808" y="288"/>
                      </a:lnTo>
                      <a:lnTo>
                        <a:pt x="1980" y="288"/>
                      </a:lnTo>
                      <a:lnTo>
                        <a:pt x="1980" y="410"/>
                      </a:lnTo>
                      <a:lnTo>
                        <a:pt x="2334" y="410"/>
                      </a:lnTo>
                      <a:lnTo>
                        <a:pt x="2334" y="288"/>
                      </a:lnTo>
                      <a:lnTo>
                        <a:pt x="3506" y="288"/>
                      </a:lnTo>
                      <a:lnTo>
                        <a:pt x="3506" y="410"/>
                      </a:lnTo>
                      <a:lnTo>
                        <a:pt x="3860" y="410"/>
                      </a:lnTo>
                      <a:lnTo>
                        <a:pt x="3860" y="288"/>
                      </a:lnTo>
                      <a:lnTo>
                        <a:pt x="5032" y="288"/>
                      </a:lnTo>
                      <a:lnTo>
                        <a:pt x="5032" y="410"/>
                      </a:lnTo>
                      <a:lnTo>
                        <a:pt x="5386" y="410"/>
                      </a:lnTo>
                      <a:lnTo>
                        <a:pt x="5386" y="288"/>
                      </a:lnTo>
                      <a:lnTo>
                        <a:pt x="6569" y="288"/>
                      </a:lnTo>
                      <a:lnTo>
                        <a:pt x="6569" y="410"/>
                      </a:lnTo>
                      <a:lnTo>
                        <a:pt x="6912" y="410"/>
                      </a:lnTo>
                      <a:lnTo>
                        <a:pt x="6912" y="288"/>
                      </a:lnTo>
                      <a:lnTo>
                        <a:pt x="8095" y="288"/>
                      </a:lnTo>
                      <a:lnTo>
                        <a:pt x="8095" y="410"/>
                      </a:lnTo>
                      <a:lnTo>
                        <a:pt x="8438" y="410"/>
                      </a:lnTo>
                      <a:lnTo>
                        <a:pt x="8438" y="288"/>
                      </a:lnTo>
                      <a:lnTo>
                        <a:pt x="9621" y="288"/>
                      </a:lnTo>
                      <a:lnTo>
                        <a:pt x="9621" y="410"/>
                      </a:lnTo>
                      <a:lnTo>
                        <a:pt x="9975" y="410"/>
                      </a:lnTo>
                      <a:lnTo>
                        <a:pt x="9975" y="288"/>
                      </a:lnTo>
                      <a:lnTo>
                        <a:pt x="11147" y="288"/>
                      </a:lnTo>
                      <a:lnTo>
                        <a:pt x="11147" y="410"/>
                      </a:lnTo>
                      <a:lnTo>
                        <a:pt x="11501" y="410"/>
                      </a:lnTo>
                      <a:lnTo>
                        <a:pt x="11501" y="288"/>
                      </a:lnTo>
                      <a:lnTo>
                        <a:pt x="11888" y="288"/>
                      </a:lnTo>
                      <a:lnTo>
                        <a:pt x="11888" y="100"/>
                      </a:lnTo>
                      <a:lnTo>
                        <a:pt x="11501" y="100"/>
                      </a:lnTo>
                      <a:lnTo>
                        <a:pt x="11501" y="1"/>
                      </a:lnTo>
                      <a:lnTo>
                        <a:pt x="11147" y="1"/>
                      </a:lnTo>
                      <a:lnTo>
                        <a:pt x="11147" y="100"/>
                      </a:lnTo>
                      <a:lnTo>
                        <a:pt x="9975" y="100"/>
                      </a:lnTo>
                      <a:lnTo>
                        <a:pt x="9975" y="1"/>
                      </a:lnTo>
                      <a:lnTo>
                        <a:pt x="9621" y="1"/>
                      </a:lnTo>
                      <a:lnTo>
                        <a:pt x="9621" y="100"/>
                      </a:lnTo>
                      <a:lnTo>
                        <a:pt x="8438" y="100"/>
                      </a:lnTo>
                      <a:lnTo>
                        <a:pt x="8438" y="1"/>
                      </a:lnTo>
                      <a:lnTo>
                        <a:pt x="8095" y="1"/>
                      </a:lnTo>
                      <a:lnTo>
                        <a:pt x="8095" y="100"/>
                      </a:lnTo>
                      <a:lnTo>
                        <a:pt x="6912" y="100"/>
                      </a:lnTo>
                      <a:lnTo>
                        <a:pt x="6912" y="1"/>
                      </a:lnTo>
                      <a:lnTo>
                        <a:pt x="6569" y="1"/>
                      </a:lnTo>
                      <a:lnTo>
                        <a:pt x="6569" y="100"/>
                      </a:lnTo>
                      <a:lnTo>
                        <a:pt x="5386" y="100"/>
                      </a:lnTo>
                      <a:lnTo>
                        <a:pt x="5386" y="1"/>
                      </a:lnTo>
                      <a:lnTo>
                        <a:pt x="5032" y="1"/>
                      </a:lnTo>
                      <a:lnTo>
                        <a:pt x="5032" y="100"/>
                      </a:lnTo>
                      <a:lnTo>
                        <a:pt x="3860" y="100"/>
                      </a:lnTo>
                      <a:lnTo>
                        <a:pt x="3860" y="1"/>
                      </a:lnTo>
                      <a:lnTo>
                        <a:pt x="3506" y="1"/>
                      </a:lnTo>
                      <a:lnTo>
                        <a:pt x="3506" y="100"/>
                      </a:lnTo>
                      <a:lnTo>
                        <a:pt x="2334" y="100"/>
                      </a:lnTo>
                      <a:lnTo>
                        <a:pt x="2334" y="1"/>
                      </a:lnTo>
                      <a:lnTo>
                        <a:pt x="1980" y="1"/>
                      </a:lnTo>
                      <a:lnTo>
                        <a:pt x="1980" y="100"/>
                      </a:lnTo>
                      <a:lnTo>
                        <a:pt x="808" y="100"/>
                      </a:lnTo>
                      <a:lnTo>
                        <a:pt x="80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3" name="Google Shape;573;p22"/>
                <p:cNvSpPr/>
                <p:nvPr/>
              </p:nvSpPr>
              <p:spPr>
                <a:xfrm>
                  <a:off x="303885" y="3534330"/>
                  <a:ext cx="1951627" cy="30104"/>
                </a:xfrm>
                <a:custGeom>
                  <a:rect b="b" l="l" r="r" t="t"/>
                  <a:pathLst>
                    <a:path extrusionOk="0" h="189" w="1225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53" y="188"/>
                      </a:lnTo>
                      <a:lnTo>
                        <a:pt x="122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4" name="Google Shape;574;p22"/>
                <p:cNvSpPr/>
                <p:nvPr/>
              </p:nvSpPr>
              <p:spPr>
                <a:xfrm>
                  <a:off x="376197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5" name="Google Shape;575;p22"/>
                <p:cNvSpPr/>
                <p:nvPr/>
              </p:nvSpPr>
              <p:spPr>
                <a:xfrm>
                  <a:off x="35676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6" name="Google Shape;576;p22"/>
                <p:cNvSpPr/>
                <p:nvPr/>
              </p:nvSpPr>
              <p:spPr>
                <a:xfrm>
                  <a:off x="619257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7" name="Google Shape;577;p22"/>
                <p:cNvSpPr/>
                <p:nvPr/>
              </p:nvSpPr>
              <p:spPr>
                <a:xfrm>
                  <a:off x="59982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8" name="Google Shape;578;p22"/>
                <p:cNvSpPr/>
                <p:nvPr/>
              </p:nvSpPr>
              <p:spPr>
                <a:xfrm>
                  <a:off x="862316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9" name="Google Shape;579;p22"/>
                <p:cNvSpPr/>
                <p:nvPr/>
              </p:nvSpPr>
              <p:spPr>
                <a:xfrm>
                  <a:off x="842884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0" name="Google Shape;580;p22"/>
                <p:cNvSpPr/>
                <p:nvPr/>
              </p:nvSpPr>
              <p:spPr>
                <a:xfrm>
                  <a:off x="1105375" y="3516650"/>
                  <a:ext cx="56384" cy="67057"/>
                </a:xfrm>
                <a:custGeom>
                  <a:rect b="b" l="l" r="r" t="t"/>
                  <a:pathLst>
                    <a:path extrusionOk="0" h="421" w="354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54" y="421"/>
                      </a:lnTo>
                      <a:lnTo>
                        <a:pt x="3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1" name="Google Shape;581;p22"/>
                <p:cNvSpPr/>
                <p:nvPr/>
              </p:nvSpPr>
              <p:spPr>
                <a:xfrm>
                  <a:off x="108594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2" name="Google Shape;582;p22"/>
                <p:cNvSpPr/>
                <p:nvPr/>
              </p:nvSpPr>
              <p:spPr>
                <a:xfrm>
                  <a:off x="1350187" y="3516650"/>
                  <a:ext cx="54632" cy="67057"/>
                </a:xfrm>
                <a:custGeom>
                  <a:rect b="b" l="l" r="r" t="t"/>
                  <a:pathLst>
                    <a:path extrusionOk="0" h="421" w="343">
                      <a:moveTo>
                        <a:pt x="0" y="1"/>
                      </a:moveTo>
                      <a:lnTo>
                        <a:pt x="0" y="421"/>
                      </a:lnTo>
                      <a:lnTo>
                        <a:pt x="343" y="421"/>
                      </a:lnTo>
                      <a:lnTo>
                        <a:pt x="34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3" name="Google Shape;583;p22"/>
                <p:cNvSpPr/>
                <p:nvPr/>
              </p:nvSpPr>
              <p:spPr>
                <a:xfrm>
                  <a:off x="1329003" y="3534330"/>
                  <a:ext cx="21343" cy="30104"/>
                </a:xfrm>
                <a:custGeom>
                  <a:rect b="b" l="l" r="r" t="t"/>
                  <a:pathLst>
                    <a:path extrusionOk="0" h="189" w="134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4" name="Google Shape;584;p22"/>
                <p:cNvSpPr/>
                <p:nvPr/>
              </p:nvSpPr>
              <p:spPr>
                <a:xfrm>
                  <a:off x="1593087" y="3516650"/>
                  <a:ext cx="54791" cy="67057"/>
                </a:xfrm>
                <a:custGeom>
                  <a:rect b="b" l="l" r="r" t="t"/>
                  <a:pathLst>
                    <a:path extrusionOk="0" h="421" w="344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44" y="421"/>
                      </a:lnTo>
                      <a:lnTo>
                        <a:pt x="3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5" name="Google Shape;585;p22"/>
                <p:cNvSpPr/>
                <p:nvPr/>
              </p:nvSpPr>
              <p:spPr>
                <a:xfrm>
                  <a:off x="1572062" y="3534330"/>
                  <a:ext cx="21184" cy="30104"/>
                </a:xfrm>
                <a:custGeom>
                  <a:rect b="b" l="l" r="r" t="t"/>
                  <a:pathLst>
                    <a:path extrusionOk="0" h="189" w="133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33" y="188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6" name="Google Shape;586;p22"/>
                <p:cNvSpPr/>
                <p:nvPr/>
              </p:nvSpPr>
              <p:spPr>
                <a:xfrm>
                  <a:off x="183614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7" name="Google Shape;587;p22"/>
                <p:cNvSpPr/>
                <p:nvPr/>
              </p:nvSpPr>
              <p:spPr>
                <a:xfrm>
                  <a:off x="181687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8" name="Google Shape;588;p22"/>
                <p:cNvSpPr/>
                <p:nvPr/>
              </p:nvSpPr>
              <p:spPr>
                <a:xfrm>
                  <a:off x="2079206" y="3516650"/>
                  <a:ext cx="56544" cy="67057"/>
                </a:xfrm>
                <a:custGeom>
                  <a:rect b="b" l="l" r="r" t="t"/>
                  <a:pathLst>
                    <a:path extrusionOk="0" h="421" w="355">
                      <a:moveTo>
                        <a:pt x="1" y="1"/>
                      </a:moveTo>
                      <a:lnTo>
                        <a:pt x="1" y="421"/>
                      </a:lnTo>
                      <a:lnTo>
                        <a:pt x="355" y="421"/>
                      </a:lnTo>
                      <a:lnTo>
                        <a:pt x="35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9" name="Google Shape;589;p22"/>
                <p:cNvSpPr/>
                <p:nvPr/>
              </p:nvSpPr>
              <p:spPr>
                <a:xfrm>
                  <a:off x="2059933" y="3534330"/>
                  <a:ext cx="19432" cy="30104"/>
                </a:xfrm>
                <a:custGeom>
                  <a:rect b="b" l="l" r="r" t="t"/>
                  <a:pathLst>
                    <a:path extrusionOk="0" h="189" w="122">
                      <a:moveTo>
                        <a:pt x="0" y="0"/>
                      </a:moveTo>
                      <a:lnTo>
                        <a:pt x="0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0" name="Google Shape;590;p22"/>
                <p:cNvSpPr/>
                <p:nvPr/>
              </p:nvSpPr>
              <p:spPr>
                <a:xfrm>
                  <a:off x="2197231" y="3692813"/>
                  <a:ext cx="539154" cy="125194"/>
                </a:xfrm>
                <a:custGeom>
                  <a:rect b="b" l="l" r="r" t="t"/>
                  <a:pathLst>
                    <a:path extrusionOk="0" h="786" w="3385">
                      <a:moveTo>
                        <a:pt x="1" y="1"/>
                      </a:moveTo>
                      <a:lnTo>
                        <a:pt x="1" y="786"/>
                      </a:lnTo>
                      <a:lnTo>
                        <a:pt x="3384" y="786"/>
                      </a:lnTo>
                      <a:lnTo>
                        <a:pt x="3384" y="1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1" name="Google Shape;591;p22"/>
                <p:cNvSpPr/>
                <p:nvPr/>
              </p:nvSpPr>
              <p:spPr>
                <a:xfrm>
                  <a:off x="2255368" y="3446249"/>
                  <a:ext cx="433394" cy="246725"/>
                </a:xfrm>
                <a:custGeom>
                  <a:rect b="b" l="l" r="r" t="t"/>
                  <a:pathLst>
                    <a:path extrusionOk="0" h="1549" w="2721">
                      <a:moveTo>
                        <a:pt x="1" y="0"/>
                      </a:moveTo>
                      <a:lnTo>
                        <a:pt x="1" y="1549"/>
                      </a:lnTo>
                      <a:lnTo>
                        <a:pt x="2721" y="1549"/>
                      </a:lnTo>
                      <a:lnTo>
                        <a:pt x="272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2" name="Google Shape;592;p22"/>
                <p:cNvSpPr/>
                <p:nvPr/>
              </p:nvSpPr>
              <p:spPr>
                <a:xfrm>
                  <a:off x="303885" y="3446249"/>
                  <a:ext cx="2384862" cy="28352"/>
                </a:xfrm>
                <a:custGeom>
                  <a:rect b="b" l="l" r="r" t="t"/>
                  <a:pathLst>
                    <a:path extrusionOk="0" h="178" w="14973">
                      <a:moveTo>
                        <a:pt x="1" y="0"/>
                      </a:moveTo>
                      <a:lnTo>
                        <a:pt x="1" y="177"/>
                      </a:lnTo>
                      <a:lnTo>
                        <a:pt x="14973" y="177"/>
                      </a:lnTo>
                      <a:lnTo>
                        <a:pt x="1497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3" name="Google Shape;593;p22"/>
                <p:cNvSpPr/>
                <p:nvPr/>
              </p:nvSpPr>
              <p:spPr>
                <a:xfrm>
                  <a:off x="2303315" y="3534330"/>
                  <a:ext cx="19591" cy="30104"/>
                </a:xfrm>
                <a:custGeom>
                  <a:rect b="b" l="l" r="r" t="t"/>
                  <a:pathLst>
                    <a:path extrusionOk="0" h="189" w="123">
                      <a:moveTo>
                        <a:pt x="1" y="0"/>
                      </a:moveTo>
                      <a:lnTo>
                        <a:pt x="1" y="188"/>
                      </a:lnTo>
                      <a:lnTo>
                        <a:pt x="122" y="188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94" name="Google Shape;594;p22"/>
            <p:cNvGrpSpPr/>
            <p:nvPr/>
          </p:nvGrpSpPr>
          <p:grpSpPr>
            <a:xfrm>
              <a:off x="2217378" y="3079875"/>
              <a:ext cx="8839168" cy="1365825"/>
              <a:chOff x="3779103" y="810625"/>
              <a:chExt cx="8839168" cy="1365825"/>
            </a:xfrm>
          </p:grpSpPr>
          <p:grpSp>
            <p:nvGrpSpPr>
              <p:cNvPr id="595" name="Google Shape;595;p22"/>
              <p:cNvGrpSpPr/>
              <p:nvPr/>
            </p:nvGrpSpPr>
            <p:grpSpPr>
              <a:xfrm flipH="1">
                <a:off x="7862900" y="810625"/>
                <a:ext cx="4755371" cy="1365825"/>
                <a:chOff x="635350" y="2679825"/>
                <a:chExt cx="4755371" cy="1365825"/>
              </a:xfrm>
            </p:grpSpPr>
            <p:sp>
              <p:nvSpPr>
                <p:cNvPr id="596" name="Google Shape;596;p22"/>
                <p:cNvSpPr/>
                <p:nvPr/>
              </p:nvSpPr>
              <p:spPr>
                <a:xfrm>
                  <a:off x="4600667" y="3910889"/>
                  <a:ext cx="742049" cy="134760"/>
                </a:xfrm>
                <a:custGeom>
                  <a:rect b="b" l="l" r="r" t="t"/>
                  <a:pathLst>
                    <a:path extrusionOk="0" h="466" w="2566">
                      <a:moveTo>
                        <a:pt x="608" y="1"/>
                      </a:moveTo>
                      <a:cubicBezTo>
                        <a:pt x="531" y="266"/>
                        <a:pt x="288" y="454"/>
                        <a:pt x="0" y="465"/>
                      </a:cubicBezTo>
                      <a:lnTo>
                        <a:pt x="1858" y="465"/>
                      </a:lnTo>
                      <a:cubicBezTo>
                        <a:pt x="2167" y="454"/>
                        <a:pt x="2444" y="277"/>
                        <a:pt x="25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7" name="Google Shape;597;p22"/>
                <p:cNvSpPr/>
                <p:nvPr/>
              </p:nvSpPr>
              <p:spPr>
                <a:xfrm>
                  <a:off x="4600667" y="2679825"/>
                  <a:ext cx="719781" cy="96299"/>
                </a:xfrm>
                <a:custGeom>
                  <a:rect b="b" l="l" r="r" t="t"/>
                  <a:pathLst>
                    <a:path extrusionOk="0" h="333" w="2489">
                      <a:moveTo>
                        <a:pt x="0" y="1"/>
                      </a:moveTo>
                      <a:cubicBezTo>
                        <a:pt x="232" y="1"/>
                        <a:pt x="442" y="133"/>
                        <a:pt x="553" y="332"/>
                      </a:cubicBezTo>
                      <a:lnTo>
                        <a:pt x="2488" y="332"/>
                      </a:lnTo>
                      <a:cubicBezTo>
                        <a:pt x="2344" y="122"/>
                        <a:pt x="2112" y="1"/>
                        <a:pt x="1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8" name="Google Shape;598;p22"/>
                <p:cNvSpPr/>
                <p:nvPr/>
              </p:nvSpPr>
              <p:spPr>
                <a:xfrm>
                  <a:off x="4779673" y="3543334"/>
                  <a:ext cx="61018" cy="176114"/>
                </a:xfrm>
                <a:custGeom>
                  <a:rect b="b" l="l" r="r" t="t"/>
                  <a:pathLst>
                    <a:path extrusionOk="0" h="609" w="211">
                      <a:moveTo>
                        <a:pt x="0" y="0"/>
                      </a:moveTo>
                      <a:lnTo>
                        <a:pt x="0" y="608"/>
                      </a:lnTo>
                      <a:lnTo>
                        <a:pt x="210" y="608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9" name="Google Shape;599;p22"/>
                <p:cNvSpPr/>
                <p:nvPr/>
              </p:nvSpPr>
              <p:spPr>
                <a:xfrm>
                  <a:off x="4760587" y="2775835"/>
                  <a:ext cx="598035" cy="578948"/>
                </a:xfrm>
                <a:custGeom>
                  <a:rect b="b" l="l" r="r" t="t"/>
                  <a:pathLst>
                    <a:path extrusionOk="0" h="2002" w="2068">
                      <a:moveTo>
                        <a:pt x="0" y="0"/>
                      </a:moveTo>
                      <a:cubicBezTo>
                        <a:pt x="44" y="89"/>
                        <a:pt x="66" y="188"/>
                        <a:pt x="66" y="299"/>
                      </a:cubicBezTo>
                      <a:lnTo>
                        <a:pt x="66" y="2002"/>
                      </a:lnTo>
                      <a:lnTo>
                        <a:pt x="276" y="2002"/>
                      </a:lnTo>
                      <a:lnTo>
                        <a:pt x="276" y="288"/>
                      </a:lnTo>
                      <a:lnTo>
                        <a:pt x="1946" y="288"/>
                      </a:lnTo>
                      <a:cubicBezTo>
                        <a:pt x="1990" y="288"/>
                        <a:pt x="2035" y="299"/>
                        <a:pt x="2068" y="321"/>
                      </a:cubicBezTo>
                      <a:cubicBezTo>
                        <a:pt x="2057" y="210"/>
                        <a:pt x="2001" y="100"/>
                        <a:pt x="19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0" name="Google Shape;600;p22"/>
                <p:cNvSpPr/>
                <p:nvPr/>
              </p:nvSpPr>
              <p:spPr>
                <a:xfrm>
                  <a:off x="4779673" y="3354496"/>
                  <a:ext cx="61018" cy="96299"/>
                </a:xfrm>
                <a:custGeom>
                  <a:rect b="b" l="l" r="r" t="t"/>
                  <a:pathLst>
                    <a:path extrusionOk="0" h="333" w="211">
                      <a:moveTo>
                        <a:pt x="0" y="1"/>
                      </a:moveTo>
                      <a:lnTo>
                        <a:pt x="0" y="332"/>
                      </a:lnTo>
                      <a:lnTo>
                        <a:pt x="210" y="332"/>
                      </a:lnTo>
                      <a:lnTo>
                        <a:pt x="21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1" name="Google Shape;601;p22"/>
                <p:cNvSpPr/>
                <p:nvPr/>
              </p:nvSpPr>
              <p:spPr>
                <a:xfrm>
                  <a:off x="4776492" y="3814880"/>
                  <a:ext cx="585310" cy="96299"/>
                </a:xfrm>
                <a:custGeom>
                  <a:rect b="b" l="l" r="r" t="t"/>
                  <a:pathLst>
                    <a:path extrusionOk="0" h="333" w="2024">
                      <a:moveTo>
                        <a:pt x="11" y="1"/>
                      </a:moveTo>
                      <a:lnTo>
                        <a:pt x="11" y="167"/>
                      </a:lnTo>
                      <a:cubicBezTo>
                        <a:pt x="11" y="222"/>
                        <a:pt x="11" y="277"/>
                        <a:pt x="0" y="333"/>
                      </a:cubicBezTo>
                      <a:lnTo>
                        <a:pt x="1958" y="333"/>
                      </a:lnTo>
                      <a:cubicBezTo>
                        <a:pt x="1991" y="255"/>
                        <a:pt x="2013" y="167"/>
                        <a:pt x="2024" y="89"/>
                      </a:cubicBezTo>
                      <a:lnTo>
                        <a:pt x="2024" y="89"/>
                      </a:lnTo>
                      <a:cubicBezTo>
                        <a:pt x="1980" y="112"/>
                        <a:pt x="1935" y="134"/>
                        <a:pt x="1880" y="134"/>
                      </a:cubicBezTo>
                      <a:lnTo>
                        <a:pt x="221" y="134"/>
                      </a:lnTo>
                      <a:lnTo>
                        <a:pt x="22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2" name="Google Shape;602;p22"/>
                <p:cNvSpPr/>
                <p:nvPr/>
              </p:nvSpPr>
              <p:spPr>
                <a:xfrm>
                  <a:off x="4779675" y="3448925"/>
                  <a:ext cx="61025" cy="96300"/>
                </a:xfrm>
                <a:custGeom>
                  <a:rect b="b" l="l" r="r" t="t"/>
                  <a:pathLst>
                    <a:path extrusionOk="0" h="322" w="211">
                      <a:moveTo>
                        <a:pt x="0" y="0"/>
                      </a:moveTo>
                      <a:lnTo>
                        <a:pt x="0" y="321"/>
                      </a:lnTo>
                      <a:lnTo>
                        <a:pt x="210" y="321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3" name="Google Shape;603;p22"/>
                <p:cNvSpPr/>
                <p:nvPr/>
              </p:nvSpPr>
              <p:spPr>
                <a:xfrm>
                  <a:off x="4779673" y="3719159"/>
                  <a:ext cx="61018" cy="96009"/>
                </a:xfrm>
                <a:custGeom>
                  <a:rect b="b" l="l" r="r" t="t"/>
                  <a:pathLst>
                    <a:path extrusionOk="0" h="332" w="211">
                      <a:moveTo>
                        <a:pt x="0" y="0"/>
                      </a:moveTo>
                      <a:lnTo>
                        <a:pt x="0" y="332"/>
                      </a:lnTo>
                      <a:lnTo>
                        <a:pt x="210" y="332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4" name="Google Shape;604;p22"/>
                <p:cNvSpPr/>
                <p:nvPr/>
              </p:nvSpPr>
              <p:spPr>
                <a:xfrm>
                  <a:off x="4840402" y="2858831"/>
                  <a:ext cx="550319" cy="994796"/>
                </a:xfrm>
                <a:custGeom>
                  <a:rect b="b" l="l" r="r" t="t"/>
                  <a:pathLst>
                    <a:path extrusionOk="0" h="3440" w="1903">
                      <a:moveTo>
                        <a:pt x="1792" y="399"/>
                      </a:moveTo>
                      <a:lnTo>
                        <a:pt x="1792" y="3097"/>
                      </a:lnTo>
                      <a:lnTo>
                        <a:pt x="354" y="3097"/>
                      </a:lnTo>
                      <a:lnTo>
                        <a:pt x="354" y="399"/>
                      </a:lnTo>
                      <a:close/>
                      <a:moveTo>
                        <a:pt x="0" y="1"/>
                      </a:moveTo>
                      <a:cubicBezTo>
                        <a:pt x="133" y="1"/>
                        <a:pt x="233" y="100"/>
                        <a:pt x="233" y="233"/>
                      </a:cubicBezTo>
                      <a:lnTo>
                        <a:pt x="233" y="3196"/>
                      </a:lnTo>
                      <a:cubicBezTo>
                        <a:pt x="233" y="3329"/>
                        <a:pt x="133" y="3440"/>
                        <a:pt x="0" y="3440"/>
                      </a:cubicBezTo>
                      <a:lnTo>
                        <a:pt x="1670" y="3440"/>
                      </a:lnTo>
                      <a:cubicBezTo>
                        <a:pt x="1792" y="3440"/>
                        <a:pt x="1902" y="3329"/>
                        <a:pt x="1902" y="3196"/>
                      </a:cubicBezTo>
                      <a:lnTo>
                        <a:pt x="1902" y="233"/>
                      </a:lnTo>
                      <a:cubicBezTo>
                        <a:pt x="1902" y="156"/>
                        <a:pt x="1858" y="78"/>
                        <a:pt x="1792" y="34"/>
                      </a:cubicBezTo>
                      <a:cubicBezTo>
                        <a:pt x="1759" y="12"/>
                        <a:pt x="1714" y="1"/>
                        <a:pt x="16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5" name="Google Shape;605;p22"/>
                <p:cNvSpPr/>
                <p:nvPr/>
              </p:nvSpPr>
              <p:spPr>
                <a:xfrm>
                  <a:off x="4840402" y="2858831"/>
                  <a:ext cx="67380" cy="994796"/>
                </a:xfrm>
                <a:custGeom>
                  <a:rect b="b" l="l" r="r" t="t"/>
                  <a:pathLst>
                    <a:path extrusionOk="0" h="3440" w="233">
                      <a:moveTo>
                        <a:pt x="0" y="1"/>
                      </a:moveTo>
                      <a:lnTo>
                        <a:pt x="0" y="2046"/>
                      </a:lnTo>
                      <a:lnTo>
                        <a:pt x="0" y="3440"/>
                      </a:lnTo>
                      <a:cubicBezTo>
                        <a:pt x="133" y="3440"/>
                        <a:pt x="233" y="3329"/>
                        <a:pt x="233" y="3196"/>
                      </a:cubicBezTo>
                      <a:lnTo>
                        <a:pt x="233" y="233"/>
                      </a:lnTo>
                      <a:cubicBezTo>
                        <a:pt x="233" y="100"/>
                        <a:pt x="133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6" name="Google Shape;606;p22"/>
                <p:cNvSpPr/>
                <p:nvPr/>
              </p:nvSpPr>
              <p:spPr>
                <a:xfrm>
                  <a:off x="5332885" y="2973927"/>
                  <a:ext cx="28918" cy="780510"/>
                </a:xfrm>
                <a:custGeom>
                  <a:rect b="b" l="l" r="r" t="t"/>
                  <a:pathLst>
                    <a:path extrusionOk="0" h="2699" w="100">
                      <a:moveTo>
                        <a:pt x="0" y="1"/>
                      </a:moveTo>
                      <a:lnTo>
                        <a:pt x="0" y="2699"/>
                      </a:lnTo>
                      <a:lnTo>
                        <a:pt x="100" y="2699"/>
                      </a:lnTo>
                      <a:lnTo>
                        <a:pt x="10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7" name="Google Shape;607;p22"/>
                <p:cNvSpPr/>
                <p:nvPr/>
              </p:nvSpPr>
              <p:spPr>
                <a:xfrm>
                  <a:off x="4942774" y="2973927"/>
                  <a:ext cx="390400" cy="780510"/>
                </a:xfrm>
                <a:custGeom>
                  <a:rect b="b" l="l" r="r" t="t"/>
                  <a:pathLst>
                    <a:path extrusionOk="0" h="2699" w="1350">
                      <a:moveTo>
                        <a:pt x="0" y="1"/>
                      </a:moveTo>
                      <a:lnTo>
                        <a:pt x="0" y="2699"/>
                      </a:lnTo>
                      <a:lnTo>
                        <a:pt x="1349" y="2699"/>
                      </a:lnTo>
                      <a:lnTo>
                        <a:pt x="134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8" name="Google Shape;608;p22"/>
                <p:cNvSpPr/>
                <p:nvPr/>
              </p:nvSpPr>
              <p:spPr>
                <a:xfrm>
                  <a:off x="635350" y="2862012"/>
                  <a:ext cx="54656" cy="988434"/>
                </a:xfrm>
                <a:custGeom>
                  <a:rect b="b" l="l" r="r" t="t"/>
                  <a:pathLst>
                    <a:path extrusionOk="0" h="3418" w="189">
                      <a:moveTo>
                        <a:pt x="189" y="1"/>
                      </a:moveTo>
                      <a:cubicBezTo>
                        <a:pt x="78" y="23"/>
                        <a:pt x="1" y="111"/>
                        <a:pt x="1" y="222"/>
                      </a:cubicBezTo>
                      <a:lnTo>
                        <a:pt x="1" y="3185"/>
                      </a:lnTo>
                      <a:cubicBezTo>
                        <a:pt x="1" y="3296"/>
                        <a:pt x="78" y="3395"/>
                        <a:pt x="189" y="3418"/>
                      </a:cubicBezTo>
                      <a:lnTo>
                        <a:pt x="189" y="2975"/>
                      </a:lnTo>
                      <a:lnTo>
                        <a:pt x="189" y="2964"/>
                      </a:lnTo>
                      <a:lnTo>
                        <a:pt x="18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9" name="Google Shape;609;p22"/>
                <p:cNvSpPr/>
                <p:nvPr/>
              </p:nvSpPr>
              <p:spPr>
                <a:xfrm>
                  <a:off x="689717" y="3719159"/>
                  <a:ext cx="4090233" cy="96009"/>
                </a:xfrm>
                <a:custGeom>
                  <a:rect b="b" l="l" r="r" t="t"/>
                  <a:pathLst>
                    <a:path extrusionOk="0" h="332" w="14144">
                      <a:moveTo>
                        <a:pt x="1" y="0"/>
                      </a:moveTo>
                      <a:lnTo>
                        <a:pt x="1" y="332"/>
                      </a:lnTo>
                      <a:lnTo>
                        <a:pt x="14143" y="332"/>
                      </a:lnTo>
                      <a:lnTo>
                        <a:pt x="1414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0" name="Google Shape;610;p22"/>
                <p:cNvSpPr/>
                <p:nvPr/>
              </p:nvSpPr>
              <p:spPr>
                <a:xfrm>
                  <a:off x="689717" y="3546515"/>
                  <a:ext cx="4090233" cy="172933"/>
                </a:xfrm>
                <a:custGeom>
                  <a:rect b="b" l="l" r="r" t="t"/>
                  <a:pathLst>
                    <a:path extrusionOk="0" h="598" w="14144">
                      <a:moveTo>
                        <a:pt x="1" y="0"/>
                      </a:moveTo>
                      <a:lnTo>
                        <a:pt x="1" y="597"/>
                      </a:lnTo>
                      <a:lnTo>
                        <a:pt x="14143" y="597"/>
                      </a:lnTo>
                      <a:lnTo>
                        <a:pt x="1414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1" name="Google Shape;611;p22"/>
                <p:cNvSpPr/>
                <p:nvPr/>
              </p:nvSpPr>
              <p:spPr>
                <a:xfrm>
                  <a:off x="689717" y="3814880"/>
                  <a:ext cx="4093414" cy="96299"/>
                </a:xfrm>
                <a:custGeom>
                  <a:rect b="b" l="l" r="r" t="t"/>
                  <a:pathLst>
                    <a:path extrusionOk="0" h="333" w="14155">
                      <a:moveTo>
                        <a:pt x="1" y="1"/>
                      </a:moveTo>
                      <a:lnTo>
                        <a:pt x="1" y="167"/>
                      </a:lnTo>
                      <a:cubicBezTo>
                        <a:pt x="1" y="222"/>
                        <a:pt x="1" y="277"/>
                        <a:pt x="12" y="333"/>
                      </a:cubicBezTo>
                      <a:lnTo>
                        <a:pt x="14132" y="333"/>
                      </a:lnTo>
                      <a:cubicBezTo>
                        <a:pt x="14143" y="277"/>
                        <a:pt x="14154" y="222"/>
                        <a:pt x="14154" y="167"/>
                      </a:cubicBezTo>
                      <a:lnTo>
                        <a:pt x="1415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2" name="Google Shape;612;p22"/>
                <p:cNvSpPr/>
                <p:nvPr/>
              </p:nvSpPr>
              <p:spPr>
                <a:xfrm>
                  <a:off x="692898" y="3910889"/>
                  <a:ext cx="4083871" cy="134760"/>
                </a:xfrm>
                <a:custGeom>
                  <a:rect b="b" l="l" r="r" t="t"/>
                  <a:pathLst>
                    <a:path extrusionOk="0" h="466" w="14122">
                      <a:moveTo>
                        <a:pt x="1" y="1"/>
                      </a:moveTo>
                      <a:cubicBezTo>
                        <a:pt x="78" y="266"/>
                        <a:pt x="321" y="454"/>
                        <a:pt x="609" y="465"/>
                      </a:cubicBezTo>
                      <a:lnTo>
                        <a:pt x="13513" y="465"/>
                      </a:lnTo>
                      <a:cubicBezTo>
                        <a:pt x="13801" y="454"/>
                        <a:pt x="14044" y="266"/>
                        <a:pt x="141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3" name="Google Shape;613;p22"/>
                <p:cNvSpPr/>
                <p:nvPr/>
              </p:nvSpPr>
              <p:spPr>
                <a:xfrm>
                  <a:off x="689717" y="3354496"/>
                  <a:ext cx="4090233" cy="96299"/>
                </a:xfrm>
                <a:custGeom>
                  <a:rect b="b" l="l" r="r" t="t"/>
                  <a:pathLst>
                    <a:path extrusionOk="0" h="333" w="14144">
                      <a:moveTo>
                        <a:pt x="1" y="1"/>
                      </a:moveTo>
                      <a:lnTo>
                        <a:pt x="1" y="332"/>
                      </a:lnTo>
                      <a:lnTo>
                        <a:pt x="14143" y="332"/>
                      </a:lnTo>
                      <a:lnTo>
                        <a:pt x="1414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4" name="Google Shape;614;p22"/>
                <p:cNvSpPr/>
                <p:nvPr/>
              </p:nvSpPr>
              <p:spPr>
                <a:xfrm>
                  <a:off x="689717" y="3450505"/>
                  <a:ext cx="4090233" cy="96299"/>
                </a:xfrm>
                <a:custGeom>
                  <a:rect b="b" l="l" r="r" t="t"/>
                  <a:pathLst>
                    <a:path extrusionOk="0" h="333" w="14144">
                      <a:moveTo>
                        <a:pt x="1" y="0"/>
                      </a:moveTo>
                      <a:lnTo>
                        <a:pt x="1" y="332"/>
                      </a:lnTo>
                      <a:lnTo>
                        <a:pt x="14143" y="332"/>
                      </a:lnTo>
                      <a:lnTo>
                        <a:pt x="1414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5" name="Google Shape;615;p22"/>
                <p:cNvSpPr/>
                <p:nvPr/>
              </p:nvSpPr>
              <p:spPr>
                <a:xfrm>
                  <a:off x="686536" y="2775835"/>
                  <a:ext cx="4093414" cy="578948"/>
                </a:xfrm>
                <a:custGeom>
                  <a:rect b="b" l="l" r="r" t="t"/>
                  <a:pathLst>
                    <a:path extrusionOk="0" h="2002" w="14155">
                      <a:moveTo>
                        <a:pt x="78" y="0"/>
                      </a:moveTo>
                      <a:cubicBezTo>
                        <a:pt x="34" y="89"/>
                        <a:pt x="12" y="188"/>
                        <a:pt x="1" y="288"/>
                      </a:cubicBezTo>
                      <a:lnTo>
                        <a:pt x="12" y="2002"/>
                      </a:lnTo>
                      <a:lnTo>
                        <a:pt x="14154" y="2002"/>
                      </a:lnTo>
                      <a:lnTo>
                        <a:pt x="14154" y="299"/>
                      </a:lnTo>
                      <a:cubicBezTo>
                        <a:pt x="14154" y="188"/>
                        <a:pt x="14132" y="89"/>
                        <a:pt x="1408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6" name="Google Shape;616;p22"/>
                <p:cNvSpPr/>
                <p:nvPr/>
              </p:nvSpPr>
              <p:spPr>
                <a:xfrm>
                  <a:off x="709092" y="2679825"/>
                  <a:ext cx="4051771" cy="96299"/>
                </a:xfrm>
                <a:custGeom>
                  <a:rect b="b" l="l" r="r" t="t"/>
                  <a:pathLst>
                    <a:path extrusionOk="0" h="333" w="14011">
                      <a:moveTo>
                        <a:pt x="553" y="1"/>
                      </a:moveTo>
                      <a:cubicBezTo>
                        <a:pt x="321" y="1"/>
                        <a:pt x="100" y="122"/>
                        <a:pt x="0" y="332"/>
                      </a:cubicBezTo>
                      <a:lnTo>
                        <a:pt x="14010" y="332"/>
                      </a:lnTo>
                      <a:cubicBezTo>
                        <a:pt x="13899" y="133"/>
                        <a:pt x="13689" y="1"/>
                        <a:pt x="1345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7" name="Google Shape;617;p22"/>
                <p:cNvSpPr/>
                <p:nvPr/>
              </p:nvSpPr>
              <p:spPr>
                <a:xfrm>
                  <a:off x="1246111" y="2775835"/>
                  <a:ext cx="326490" cy="1039331"/>
                </a:xfrm>
                <a:custGeom>
                  <a:rect b="b" l="l" r="r" t="t"/>
                  <a:pathLst>
                    <a:path extrusionOk="0" h="3594" w="1129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1129" y="3594"/>
                      </a:lnTo>
                      <a:lnTo>
                        <a:pt x="1129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8" name="Google Shape;618;p22"/>
                <p:cNvSpPr/>
                <p:nvPr/>
              </p:nvSpPr>
              <p:spPr>
                <a:xfrm>
                  <a:off x="1546864" y="2775835"/>
                  <a:ext cx="25737" cy="1039331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9" name="Google Shape;619;p22"/>
                <p:cNvSpPr/>
                <p:nvPr/>
              </p:nvSpPr>
              <p:spPr>
                <a:xfrm>
                  <a:off x="1220662" y="2775835"/>
                  <a:ext cx="25737" cy="1039331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0" name="Google Shape;620;p22"/>
                <p:cNvSpPr/>
                <p:nvPr/>
              </p:nvSpPr>
              <p:spPr>
                <a:xfrm>
                  <a:off x="1901695" y="2775835"/>
                  <a:ext cx="326490" cy="1039331"/>
                </a:xfrm>
                <a:custGeom>
                  <a:rect b="b" l="l" r="r" t="t"/>
                  <a:pathLst>
                    <a:path extrusionOk="0" h="3594" w="1129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1128" y="3594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1" name="Google Shape;621;p22"/>
                <p:cNvSpPr/>
                <p:nvPr/>
              </p:nvSpPr>
              <p:spPr>
                <a:xfrm>
                  <a:off x="2202159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2" name="Google Shape;622;p22"/>
                <p:cNvSpPr/>
                <p:nvPr/>
              </p:nvSpPr>
              <p:spPr>
                <a:xfrm>
                  <a:off x="1876247" y="2775835"/>
                  <a:ext cx="25737" cy="1039331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3" name="Google Shape;623;p22"/>
                <p:cNvSpPr/>
                <p:nvPr/>
              </p:nvSpPr>
              <p:spPr>
                <a:xfrm>
                  <a:off x="2560460" y="2775835"/>
                  <a:ext cx="323309" cy="1039331"/>
                </a:xfrm>
                <a:custGeom>
                  <a:rect b="b" l="l" r="r" t="t"/>
                  <a:pathLst>
                    <a:path extrusionOk="0" h="3594" w="1118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1117" y="3594"/>
                      </a:lnTo>
                      <a:lnTo>
                        <a:pt x="111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4" name="Google Shape;624;p22"/>
                <p:cNvSpPr/>
                <p:nvPr/>
              </p:nvSpPr>
              <p:spPr>
                <a:xfrm>
                  <a:off x="2857743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5" name="Google Shape;625;p22"/>
                <p:cNvSpPr/>
                <p:nvPr/>
              </p:nvSpPr>
              <p:spPr>
                <a:xfrm>
                  <a:off x="2534723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6" name="Google Shape;626;p22"/>
                <p:cNvSpPr/>
                <p:nvPr/>
              </p:nvSpPr>
              <p:spPr>
                <a:xfrm>
                  <a:off x="987289" y="2910017"/>
                  <a:ext cx="32100" cy="323309"/>
                </a:xfrm>
                <a:custGeom>
                  <a:rect b="b" l="l" r="r" t="t"/>
                  <a:pathLst>
                    <a:path extrusionOk="0" h="1118" w="111">
                      <a:moveTo>
                        <a:pt x="77" y="1"/>
                      </a:moveTo>
                      <a:cubicBezTo>
                        <a:pt x="33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7" y="1117"/>
                      </a:cubicBezTo>
                      <a:lnTo>
                        <a:pt x="111" y="1117"/>
                      </a:lnTo>
                      <a:cubicBezTo>
                        <a:pt x="66" y="1117"/>
                        <a:pt x="33" y="1084"/>
                        <a:pt x="33" y="1040"/>
                      </a:cubicBezTo>
                      <a:lnTo>
                        <a:pt x="33" y="89"/>
                      </a:lnTo>
                      <a:cubicBezTo>
                        <a:pt x="33" y="34"/>
                        <a:pt x="66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7" name="Google Shape;627;p22"/>
                <p:cNvSpPr/>
                <p:nvPr/>
              </p:nvSpPr>
              <p:spPr>
                <a:xfrm>
                  <a:off x="1116553" y="2910017"/>
                  <a:ext cx="32389" cy="323309"/>
                </a:xfrm>
                <a:custGeom>
                  <a:rect b="b" l="l" r="r" t="t"/>
                  <a:pathLst>
                    <a:path extrusionOk="0" h="1118" w="112">
                      <a:moveTo>
                        <a:pt x="0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0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8" y="1"/>
                        <a:pt x="2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8" name="Google Shape;628;p22"/>
                <p:cNvSpPr/>
                <p:nvPr/>
              </p:nvSpPr>
              <p:spPr>
                <a:xfrm>
                  <a:off x="993651" y="2910017"/>
                  <a:ext cx="144014" cy="323309"/>
                </a:xfrm>
                <a:custGeom>
                  <a:rect b="b" l="l" r="r" t="t"/>
                  <a:pathLst>
                    <a:path extrusionOk="0" h="1118" w="498">
                      <a:moveTo>
                        <a:pt x="89" y="1"/>
                      </a:moveTo>
                      <a:cubicBezTo>
                        <a:pt x="44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44" y="1117"/>
                        <a:pt x="89" y="1117"/>
                      </a:cubicBezTo>
                      <a:lnTo>
                        <a:pt x="42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9" name="Google Shape;629;p22"/>
                <p:cNvSpPr/>
                <p:nvPr/>
              </p:nvSpPr>
              <p:spPr>
                <a:xfrm>
                  <a:off x="1313202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123" y="1117"/>
                      </a:lnTo>
                      <a:cubicBezTo>
                        <a:pt x="78" y="1117"/>
                        <a:pt x="34" y="1084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78" y="1"/>
                        <a:pt x="12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0" name="Google Shape;630;p22"/>
                <p:cNvSpPr/>
                <p:nvPr/>
              </p:nvSpPr>
              <p:spPr>
                <a:xfrm>
                  <a:off x="1444492" y="2910017"/>
                  <a:ext cx="32100" cy="323309"/>
                </a:xfrm>
                <a:custGeom>
                  <a:rect b="b" l="l" r="r" t="t"/>
                  <a:pathLst>
                    <a:path extrusionOk="0" h="1118" w="111">
                      <a:moveTo>
                        <a:pt x="0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0" y="1117"/>
                      </a:cubicBezTo>
                      <a:lnTo>
                        <a:pt x="33" y="1117"/>
                      </a:lnTo>
                      <a:cubicBezTo>
                        <a:pt x="78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8" y="1"/>
                        <a:pt x="3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1" name="Google Shape;631;p22"/>
                <p:cNvSpPr/>
                <p:nvPr/>
              </p:nvSpPr>
              <p:spPr>
                <a:xfrm>
                  <a:off x="1323034" y="2910017"/>
                  <a:ext cx="144014" cy="323309"/>
                </a:xfrm>
                <a:custGeom>
                  <a:rect b="b" l="l" r="r" t="t"/>
                  <a:pathLst>
                    <a:path extrusionOk="0" h="1118" w="498">
                      <a:moveTo>
                        <a:pt x="89" y="1"/>
                      </a:moveTo>
                      <a:cubicBezTo>
                        <a:pt x="44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44" y="1117"/>
                        <a:pt x="89" y="1117"/>
                      </a:cubicBezTo>
                      <a:lnTo>
                        <a:pt x="42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2" name="Google Shape;632;p22"/>
                <p:cNvSpPr/>
                <p:nvPr/>
              </p:nvSpPr>
              <p:spPr>
                <a:xfrm>
                  <a:off x="1642584" y="2910017"/>
                  <a:ext cx="35570" cy="323887"/>
                </a:xfrm>
                <a:custGeom>
                  <a:rect b="b" l="l" r="r" t="t"/>
                  <a:pathLst>
                    <a:path extrusionOk="0" h="1120" w="123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90" y="1117"/>
                      </a:lnTo>
                      <a:cubicBezTo>
                        <a:pt x="54" y="1109"/>
                        <a:pt x="34" y="1075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67" y="1"/>
                        <a:pt x="111" y="1"/>
                      </a:cubicBezTo>
                      <a:close/>
                      <a:moveTo>
                        <a:pt x="90" y="1117"/>
                      </a:moveTo>
                      <a:cubicBezTo>
                        <a:pt x="95" y="1119"/>
                        <a:pt x="100" y="1119"/>
                        <a:pt x="106" y="1119"/>
                      </a:cubicBezTo>
                      <a:cubicBezTo>
                        <a:pt x="111" y="1119"/>
                        <a:pt x="117" y="1119"/>
                        <a:pt x="123" y="11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3" name="Google Shape;633;p22"/>
                <p:cNvSpPr/>
                <p:nvPr/>
              </p:nvSpPr>
              <p:spPr>
                <a:xfrm>
                  <a:off x="1770694" y="2910017"/>
                  <a:ext cx="35281" cy="323309"/>
                </a:xfrm>
                <a:custGeom>
                  <a:rect b="b" l="l" r="r" t="t"/>
                  <a:pathLst>
                    <a:path extrusionOk="0" h="1118" w="122">
                      <a:moveTo>
                        <a:pt x="0" y="1"/>
                      </a:moveTo>
                      <a:cubicBezTo>
                        <a:pt x="44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4" y="1117"/>
                        <a:pt x="0" y="1117"/>
                      </a:cubicBezTo>
                      <a:lnTo>
                        <a:pt x="44" y="1117"/>
                      </a:lnTo>
                      <a:cubicBezTo>
                        <a:pt x="89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89" y="1"/>
                        <a:pt x="4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4" name="Google Shape;634;p22"/>
                <p:cNvSpPr/>
                <p:nvPr/>
              </p:nvSpPr>
              <p:spPr>
                <a:xfrm>
                  <a:off x="1652417" y="2910017"/>
                  <a:ext cx="144014" cy="323309"/>
                </a:xfrm>
                <a:custGeom>
                  <a:rect b="b" l="l" r="r" t="t"/>
                  <a:pathLst>
                    <a:path extrusionOk="0" h="1118" w="498">
                      <a:moveTo>
                        <a:pt x="77" y="1"/>
                      </a:moveTo>
                      <a:cubicBezTo>
                        <a:pt x="33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7" y="1117"/>
                      </a:cubicBezTo>
                      <a:lnTo>
                        <a:pt x="409" y="1117"/>
                      </a:lnTo>
                      <a:cubicBezTo>
                        <a:pt x="453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53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5" name="Google Shape;635;p22"/>
                <p:cNvSpPr/>
                <p:nvPr/>
              </p:nvSpPr>
              <p:spPr>
                <a:xfrm>
                  <a:off x="1968786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45" y="1084"/>
                        <a:pt x="45" y="1040"/>
                      </a:cubicBezTo>
                      <a:lnTo>
                        <a:pt x="45" y="89"/>
                      </a:lnTo>
                      <a:cubicBezTo>
                        <a:pt x="45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6" name="Google Shape;636;p22"/>
                <p:cNvSpPr/>
                <p:nvPr/>
              </p:nvSpPr>
              <p:spPr>
                <a:xfrm>
                  <a:off x="2100076" y="2910017"/>
                  <a:ext cx="35281" cy="323309"/>
                </a:xfrm>
                <a:custGeom>
                  <a:rect b="b" l="l" r="r" t="t"/>
                  <a:pathLst>
                    <a:path extrusionOk="0" h="1118" w="122">
                      <a:moveTo>
                        <a:pt x="0" y="1"/>
                      </a:moveTo>
                      <a:cubicBezTo>
                        <a:pt x="44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4" y="1117"/>
                        <a:pt x="0" y="1117"/>
                      </a:cubicBezTo>
                      <a:lnTo>
                        <a:pt x="33" y="1117"/>
                      </a:lnTo>
                      <a:cubicBezTo>
                        <a:pt x="7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78" y="1"/>
                        <a:pt x="3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7" name="Google Shape;637;p22"/>
                <p:cNvSpPr/>
                <p:nvPr/>
              </p:nvSpPr>
              <p:spPr>
                <a:xfrm>
                  <a:off x="1981510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54" y="1117"/>
                        <a:pt x="499" y="1084"/>
                        <a:pt x="499" y="1040"/>
                      </a:cubicBezTo>
                      <a:lnTo>
                        <a:pt x="499" y="78"/>
                      </a:lnTo>
                      <a:cubicBezTo>
                        <a:pt x="499" y="34"/>
                        <a:pt x="454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8" name="Google Shape;638;p22"/>
                <p:cNvSpPr/>
                <p:nvPr/>
              </p:nvSpPr>
              <p:spPr>
                <a:xfrm>
                  <a:off x="2298169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34" y="1084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9" name="Google Shape;639;p22"/>
                <p:cNvSpPr/>
                <p:nvPr/>
              </p:nvSpPr>
              <p:spPr>
                <a:xfrm>
                  <a:off x="2429459" y="2910017"/>
                  <a:ext cx="32100" cy="323309"/>
                </a:xfrm>
                <a:custGeom>
                  <a:rect b="b" l="l" r="r" t="t"/>
                  <a:pathLst>
                    <a:path extrusionOk="0" h="1118" w="111">
                      <a:moveTo>
                        <a:pt x="0" y="1"/>
                      </a:moveTo>
                      <a:cubicBezTo>
                        <a:pt x="44" y="1"/>
                        <a:pt x="77" y="34"/>
                        <a:pt x="77" y="89"/>
                      </a:cubicBezTo>
                      <a:lnTo>
                        <a:pt x="77" y="1040"/>
                      </a:lnTo>
                      <a:cubicBezTo>
                        <a:pt x="77" y="1084"/>
                        <a:pt x="44" y="1117"/>
                        <a:pt x="0" y="1117"/>
                      </a:cubicBezTo>
                      <a:lnTo>
                        <a:pt x="33" y="1117"/>
                      </a:lnTo>
                      <a:cubicBezTo>
                        <a:pt x="77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7" y="1"/>
                        <a:pt x="3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0" name="Google Shape;640;p22"/>
                <p:cNvSpPr/>
                <p:nvPr/>
              </p:nvSpPr>
              <p:spPr>
                <a:xfrm>
                  <a:off x="2307712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421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1" name="Google Shape;641;p22"/>
                <p:cNvSpPr/>
                <p:nvPr/>
              </p:nvSpPr>
              <p:spPr>
                <a:xfrm>
                  <a:off x="2624370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34" y="1084"/>
                        <a:pt x="45" y="1040"/>
                      </a:cubicBezTo>
                      <a:lnTo>
                        <a:pt x="45" y="89"/>
                      </a:lnTo>
                      <a:cubicBezTo>
                        <a:pt x="34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2" name="Google Shape;642;p22"/>
                <p:cNvSpPr/>
                <p:nvPr/>
              </p:nvSpPr>
              <p:spPr>
                <a:xfrm>
                  <a:off x="2755372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1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23" y="1084"/>
                        <a:pt x="123" y="1040"/>
                      </a:cubicBezTo>
                      <a:lnTo>
                        <a:pt x="123" y="89"/>
                      </a:lnTo>
                      <a:cubicBezTo>
                        <a:pt x="123" y="45"/>
                        <a:pt x="89" y="1"/>
                        <a:pt x="4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3" name="Google Shape;643;p22"/>
                <p:cNvSpPr/>
                <p:nvPr/>
              </p:nvSpPr>
              <p:spPr>
                <a:xfrm>
                  <a:off x="2637095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4" name="Google Shape;644;p22"/>
                <p:cNvSpPr/>
                <p:nvPr/>
              </p:nvSpPr>
              <p:spPr>
                <a:xfrm>
                  <a:off x="2953753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0" y="34"/>
                        <a:pt x="12" y="89"/>
                      </a:cubicBezTo>
                      <a:lnTo>
                        <a:pt x="12" y="1040"/>
                      </a:lnTo>
                      <a:cubicBezTo>
                        <a:pt x="0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45" y="1084"/>
                        <a:pt x="45" y="1040"/>
                      </a:cubicBezTo>
                      <a:lnTo>
                        <a:pt x="45" y="89"/>
                      </a:lnTo>
                      <a:cubicBezTo>
                        <a:pt x="45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5" name="Google Shape;645;p22"/>
                <p:cNvSpPr/>
                <p:nvPr/>
              </p:nvSpPr>
              <p:spPr>
                <a:xfrm>
                  <a:off x="3084754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5" y="1117"/>
                        <a:pt x="1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6" name="Google Shape;646;p22"/>
                <p:cNvSpPr/>
                <p:nvPr/>
              </p:nvSpPr>
              <p:spPr>
                <a:xfrm>
                  <a:off x="2966477" y="2910017"/>
                  <a:ext cx="141122" cy="323309"/>
                </a:xfrm>
                <a:custGeom>
                  <a:rect b="b" l="l" r="r" t="t"/>
                  <a:pathLst>
                    <a:path extrusionOk="0" h="1118" w="488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54" y="1117"/>
                        <a:pt x="487" y="1084"/>
                        <a:pt x="487" y="1040"/>
                      </a:cubicBezTo>
                      <a:lnTo>
                        <a:pt x="487" y="78"/>
                      </a:lnTo>
                      <a:cubicBezTo>
                        <a:pt x="487" y="34"/>
                        <a:pt x="454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7" name="Google Shape;647;p22"/>
                <p:cNvSpPr/>
                <p:nvPr/>
              </p:nvSpPr>
              <p:spPr>
                <a:xfrm>
                  <a:off x="3216045" y="2775835"/>
                  <a:ext cx="326490" cy="1039331"/>
                </a:xfrm>
                <a:custGeom>
                  <a:rect b="b" l="l" r="r" t="t"/>
                  <a:pathLst>
                    <a:path extrusionOk="0" h="3594" w="112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1128" y="3594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8" name="Google Shape;648;p22"/>
                <p:cNvSpPr/>
                <p:nvPr/>
              </p:nvSpPr>
              <p:spPr>
                <a:xfrm>
                  <a:off x="3516509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9" name="Google Shape;649;p22"/>
                <p:cNvSpPr/>
                <p:nvPr/>
              </p:nvSpPr>
              <p:spPr>
                <a:xfrm>
                  <a:off x="3190307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0" name="Google Shape;650;p22"/>
                <p:cNvSpPr/>
                <p:nvPr/>
              </p:nvSpPr>
              <p:spPr>
                <a:xfrm>
                  <a:off x="3874810" y="2775835"/>
                  <a:ext cx="323020" cy="1039331"/>
                </a:xfrm>
                <a:custGeom>
                  <a:rect b="b" l="l" r="r" t="t"/>
                  <a:pathLst>
                    <a:path extrusionOk="0" h="3594" w="1117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1117" y="3594"/>
                      </a:lnTo>
                      <a:lnTo>
                        <a:pt x="111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1" name="Google Shape;651;p22"/>
                <p:cNvSpPr/>
                <p:nvPr/>
              </p:nvSpPr>
              <p:spPr>
                <a:xfrm>
                  <a:off x="4172093" y="2775835"/>
                  <a:ext cx="25737" cy="1039331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2" name="Google Shape;652;p22"/>
                <p:cNvSpPr/>
                <p:nvPr/>
              </p:nvSpPr>
              <p:spPr>
                <a:xfrm>
                  <a:off x="3849073" y="2775835"/>
                  <a:ext cx="26027" cy="1039331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3" name="Google Shape;653;p22"/>
                <p:cNvSpPr/>
                <p:nvPr/>
              </p:nvSpPr>
              <p:spPr>
                <a:xfrm>
                  <a:off x="3283136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45" y="1084"/>
                        <a:pt x="45" y="1040"/>
                      </a:cubicBezTo>
                      <a:lnTo>
                        <a:pt x="45" y="89"/>
                      </a:lnTo>
                      <a:cubicBezTo>
                        <a:pt x="45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4" name="Google Shape;654;p22"/>
                <p:cNvSpPr/>
                <p:nvPr/>
              </p:nvSpPr>
              <p:spPr>
                <a:xfrm>
                  <a:off x="3414137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5" y="1117"/>
                        <a:pt x="1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5" name="Google Shape;655;p22"/>
                <p:cNvSpPr/>
                <p:nvPr/>
              </p:nvSpPr>
              <p:spPr>
                <a:xfrm>
                  <a:off x="3295860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54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54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6" name="Google Shape;656;p22"/>
                <p:cNvSpPr/>
                <p:nvPr/>
              </p:nvSpPr>
              <p:spPr>
                <a:xfrm>
                  <a:off x="3612519" y="2910017"/>
                  <a:ext cx="35281" cy="323309"/>
                </a:xfrm>
                <a:custGeom>
                  <a:rect b="b" l="l" r="r" t="t"/>
                  <a:pathLst>
                    <a:path extrusionOk="0" h="1118" w="122">
                      <a:moveTo>
                        <a:pt x="78" y="1"/>
                      </a:moveTo>
                      <a:cubicBezTo>
                        <a:pt x="34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34" y="1117"/>
                        <a:pt x="78" y="1117"/>
                      </a:cubicBezTo>
                      <a:lnTo>
                        <a:pt x="111" y="1117"/>
                      </a:lnTo>
                      <a:cubicBezTo>
                        <a:pt x="67" y="1117"/>
                        <a:pt x="34" y="1084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7" name="Google Shape;657;p22"/>
                <p:cNvSpPr/>
                <p:nvPr/>
              </p:nvSpPr>
              <p:spPr>
                <a:xfrm>
                  <a:off x="3743520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5" y="1117"/>
                        <a:pt x="1" y="1117"/>
                      </a:cubicBezTo>
                      <a:lnTo>
                        <a:pt x="45" y="1117"/>
                      </a:lnTo>
                      <a:cubicBezTo>
                        <a:pt x="89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89" y="1"/>
                        <a:pt x="4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8" name="Google Shape;658;p22"/>
                <p:cNvSpPr/>
                <p:nvPr/>
              </p:nvSpPr>
              <p:spPr>
                <a:xfrm>
                  <a:off x="3622062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421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9" name="Google Shape;659;p22"/>
                <p:cNvSpPr/>
                <p:nvPr/>
              </p:nvSpPr>
              <p:spPr>
                <a:xfrm>
                  <a:off x="3941901" y="2910017"/>
                  <a:ext cx="32100" cy="323309"/>
                </a:xfrm>
                <a:custGeom>
                  <a:rect b="b" l="l" r="r" t="t"/>
                  <a:pathLst>
                    <a:path extrusionOk="0" h="1118" w="111">
                      <a:moveTo>
                        <a:pt x="78" y="1"/>
                      </a:moveTo>
                      <a:cubicBezTo>
                        <a:pt x="33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8" y="1117"/>
                      </a:cubicBezTo>
                      <a:lnTo>
                        <a:pt x="111" y="1117"/>
                      </a:lnTo>
                      <a:cubicBezTo>
                        <a:pt x="67" y="1117"/>
                        <a:pt x="33" y="1084"/>
                        <a:pt x="33" y="1040"/>
                      </a:cubicBezTo>
                      <a:lnTo>
                        <a:pt x="33" y="89"/>
                      </a:lnTo>
                      <a:cubicBezTo>
                        <a:pt x="33" y="34"/>
                        <a:pt x="67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0" name="Google Shape;660;p22"/>
                <p:cNvSpPr/>
                <p:nvPr/>
              </p:nvSpPr>
              <p:spPr>
                <a:xfrm>
                  <a:off x="4072903" y="2910017"/>
                  <a:ext cx="32389" cy="323309"/>
                </a:xfrm>
                <a:custGeom>
                  <a:rect b="b" l="l" r="r" t="t"/>
                  <a:pathLst>
                    <a:path extrusionOk="0" h="1118" w="112">
                      <a:moveTo>
                        <a:pt x="1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1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1" name="Google Shape;661;p22"/>
                <p:cNvSpPr/>
                <p:nvPr/>
              </p:nvSpPr>
              <p:spPr>
                <a:xfrm>
                  <a:off x="3951444" y="2910017"/>
                  <a:ext cx="144303" cy="323309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2" name="Google Shape;662;p22"/>
                <p:cNvSpPr/>
                <p:nvPr/>
              </p:nvSpPr>
              <p:spPr>
                <a:xfrm>
                  <a:off x="4268103" y="2910017"/>
                  <a:ext cx="35281" cy="323309"/>
                </a:xfrm>
                <a:custGeom>
                  <a:rect b="b" l="l" r="r" t="t"/>
                  <a:pathLst>
                    <a:path extrusionOk="0" h="1118" w="122">
                      <a:moveTo>
                        <a:pt x="89" y="1"/>
                      </a:moveTo>
                      <a:cubicBezTo>
                        <a:pt x="44" y="1"/>
                        <a:pt x="0" y="34"/>
                        <a:pt x="11" y="89"/>
                      </a:cubicBezTo>
                      <a:lnTo>
                        <a:pt x="11" y="1040"/>
                      </a:lnTo>
                      <a:cubicBezTo>
                        <a:pt x="0" y="1084"/>
                        <a:pt x="44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44" y="1084"/>
                        <a:pt x="44" y="1040"/>
                      </a:cubicBezTo>
                      <a:lnTo>
                        <a:pt x="44" y="89"/>
                      </a:lnTo>
                      <a:cubicBezTo>
                        <a:pt x="44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3" name="Google Shape;663;p22"/>
                <p:cNvSpPr/>
                <p:nvPr/>
              </p:nvSpPr>
              <p:spPr>
                <a:xfrm>
                  <a:off x="4399104" y="2910017"/>
                  <a:ext cx="35570" cy="323309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5" y="1117"/>
                        <a:pt x="1" y="1117"/>
                      </a:cubicBezTo>
                      <a:lnTo>
                        <a:pt x="45" y="1117"/>
                      </a:lnTo>
                      <a:cubicBezTo>
                        <a:pt x="89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89" y="1"/>
                        <a:pt x="4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4" name="Google Shape;664;p22"/>
                <p:cNvSpPr/>
                <p:nvPr/>
              </p:nvSpPr>
              <p:spPr>
                <a:xfrm>
                  <a:off x="4280827" y="2910017"/>
                  <a:ext cx="144014" cy="323309"/>
                </a:xfrm>
                <a:custGeom>
                  <a:rect b="b" l="l" r="r" t="t"/>
                  <a:pathLst>
                    <a:path extrusionOk="0" h="1118" w="498">
                      <a:moveTo>
                        <a:pt x="78" y="1"/>
                      </a:moveTo>
                      <a:cubicBezTo>
                        <a:pt x="34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54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54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5" name="Google Shape;665;p22"/>
                <p:cNvSpPr/>
                <p:nvPr/>
              </p:nvSpPr>
              <p:spPr>
                <a:xfrm>
                  <a:off x="824188" y="3575144"/>
                  <a:ext cx="326490" cy="118566"/>
                </a:xfrm>
                <a:custGeom>
                  <a:rect b="b" l="l" r="r" t="t"/>
                  <a:pathLst>
                    <a:path extrusionOk="0" h="410" w="112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1128" y="410"/>
                      </a:lnTo>
                      <a:lnTo>
                        <a:pt x="1128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6" name="Google Shape;666;p22"/>
                <p:cNvSpPr/>
                <p:nvPr/>
              </p:nvSpPr>
              <p:spPr>
                <a:xfrm>
                  <a:off x="1124653" y="3575144"/>
                  <a:ext cx="26027" cy="118566"/>
                </a:xfrm>
                <a:custGeom>
                  <a:rect b="b" l="l" r="r" t="t"/>
                  <a:pathLst>
                    <a:path extrusionOk="0" h="410" w="90">
                      <a:moveTo>
                        <a:pt x="1" y="1"/>
                      </a:moveTo>
                      <a:lnTo>
                        <a:pt x="1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7" name="Google Shape;667;p22"/>
                <p:cNvSpPr/>
                <p:nvPr/>
              </p:nvSpPr>
              <p:spPr>
                <a:xfrm>
                  <a:off x="798451" y="3575144"/>
                  <a:ext cx="26027" cy="118566"/>
                </a:xfrm>
                <a:custGeom>
                  <a:rect b="b" l="l" r="r" t="t"/>
                  <a:pathLst>
                    <a:path extrusionOk="0" h="410" w="90">
                      <a:moveTo>
                        <a:pt x="1" y="1"/>
                      </a:moveTo>
                      <a:lnTo>
                        <a:pt x="1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8" name="Google Shape;668;p22"/>
                <p:cNvSpPr/>
                <p:nvPr/>
              </p:nvSpPr>
              <p:spPr>
                <a:xfrm>
                  <a:off x="910366" y="3616787"/>
                  <a:ext cx="64199" cy="35570"/>
                </a:xfrm>
                <a:custGeom>
                  <a:rect b="b" l="l" r="r" t="t"/>
                  <a:pathLst>
                    <a:path extrusionOk="0" h="123" w="222">
                      <a:moveTo>
                        <a:pt x="1" y="0"/>
                      </a:moveTo>
                      <a:lnTo>
                        <a:pt x="1" y="122"/>
                      </a:lnTo>
                      <a:lnTo>
                        <a:pt x="222" y="122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E8450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9" name="Google Shape;669;p22"/>
                <p:cNvSpPr/>
                <p:nvPr/>
              </p:nvSpPr>
              <p:spPr>
                <a:xfrm>
                  <a:off x="974276" y="3616787"/>
                  <a:ext cx="67669" cy="35570"/>
                </a:xfrm>
                <a:custGeom>
                  <a:rect b="b" l="l" r="r" t="t"/>
                  <a:pathLst>
                    <a:path extrusionOk="0" h="123" w="234">
                      <a:moveTo>
                        <a:pt x="1" y="0"/>
                      </a:moveTo>
                      <a:lnTo>
                        <a:pt x="1" y="122"/>
                      </a:lnTo>
                      <a:lnTo>
                        <a:pt x="233" y="122"/>
                      </a:lnTo>
                      <a:lnTo>
                        <a:pt x="233" y="0"/>
                      </a:lnTo>
                      <a:close/>
                    </a:path>
                  </a:pathLst>
                </a:custGeom>
                <a:solidFill>
                  <a:srgbClr val="ED6A3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0" name="Google Shape;670;p22"/>
                <p:cNvSpPr/>
                <p:nvPr/>
              </p:nvSpPr>
              <p:spPr>
                <a:xfrm>
                  <a:off x="894461" y="3616787"/>
                  <a:ext cx="147484" cy="51475"/>
                </a:xfrm>
                <a:custGeom>
                  <a:rect b="b" l="l" r="r" t="t"/>
                  <a:pathLst>
                    <a:path extrusionOk="0" h="178" w="510">
                      <a:moveTo>
                        <a:pt x="0" y="0"/>
                      </a:moveTo>
                      <a:lnTo>
                        <a:pt x="0" y="177"/>
                      </a:lnTo>
                      <a:lnTo>
                        <a:pt x="509" y="177"/>
                      </a:lnTo>
                      <a:lnTo>
                        <a:pt x="509" y="133"/>
                      </a:lnTo>
                      <a:lnTo>
                        <a:pt x="56" y="133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1" name="Google Shape;671;p22"/>
                <p:cNvSpPr/>
                <p:nvPr/>
              </p:nvSpPr>
              <p:spPr>
                <a:xfrm>
                  <a:off x="4303095" y="3575144"/>
                  <a:ext cx="326490" cy="118566"/>
                </a:xfrm>
                <a:custGeom>
                  <a:rect b="b" l="l" r="r" t="t"/>
                  <a:pathLst>
                    <a:path extrusionOk="0" h="410" w="1129">
                      <a:moveTo>
                        <a:pt x="1" y="1"/>
                      </a:moveTo>
                      <a:lnTo>
                        <a:pt x="1" y="410"/>
                      </a:lnTo>
                      <a:lnTo>
                        <a:pt x="1129" y="410"/>
                      </a:lnTo>
                      <a:lnTo>
                        <a:pt x="1129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2" name="Google Shape;672;p22"/>
                <p:cNvSpPr/>
                <p:nvPr/>
              </p:nvSpPr>
              <p:spPr>
                <a:xfrm>
                  <a:off x="4603848" y="3575144"/>
                  <a:ext cx="25737" cy="118566"/>
                </a:xfrm>
                <a:custGeom>
                  <a:rect b="b" l="l" r="r" t="t"/>
                  <a:pathLst>
                    <a:path extrusionOk="0" h="410" w="8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3" name="Google Shape;673;p22"/>
                <p:cNvSpPr/>
                <p:nvPr/>
              </p:nvSpPr>
              <p:spPr>
                <a:xfrm>
                  <a:off x="4277646" y="3575144"/>
                  <a:ext cx="25737" cy="118566"/>
                </a:xfrm>
                <a:custGeom>
                  <a:rect b="b" l="l" r="r" t="t"/>
                  <a:pathLst>
                    <a:path extrusionOk="0" h="410" w="8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4" name="Google Shape;674;p22"/>
                <p:cNvSpPr/>
                <p:nvPr/>
              </p:nvSpPr>
              <p:spPr>
                <a:xfrm>
                  <a:off x="4389561" y="3616787"/>
                  <a:ext cx="64199" cy="35570"/>
                </a:xfrm>
                <a:custGeom>
                  <a:rect b="b" l="l" r="r" t="t"/>
                  <a:pathLst>
                    <a:path extrusionOk="0" h="123" w="222">
                      <a:moveTo>
                        <a:pt x="0" y="0"/>
                      </a:moveTo>
                      <a:lnTo>
                        <a:pt x="0" y="122"/>
                      </a:lnTo>
                      <a:lnTo>
                        <a:pt x="221" y="122"/>
                      </a:lnTo>
                      <a:lnTo>
                        <a:pt x="22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5" name="Google Shape;675;p22"/>
                <p:cNvSpPr/>
                <p:nvPr/>
              </p:nvSpPr>
              <p:spPr>
                <a:xfrm>
                  <a:off x="4453471" y="3616787"/>
                  <a:ext cx="67380" cy="35570"/>
                </a:xfrm>
                <a:custGeom>
                  <a:rect b="b" l="l" r="r" t="t"/>
                  <a:pathLst>
                    <a:path extrusionOk="0" h="123" w="233">
                      <a:moveTo>
                        <a:pt x="0" y="0"/>
                      </a:moveTo>
                      <a:lnTo>
                        <a:pt x="0" y="122"/>
                      </a:lnTo>
                      <a:lnTo>
                        <a:pt x="233" y="122"/>
                      </a:lnTo>
                      <a:lnTo>
                        <a:pt x="23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6" name="Google Shape;676;p22"/>
                <p:cNvSpPr/>
                <p:nvPr/>
              </p:nvSpPr>
              <p:spPr>
                <a:xfrm>
                  <a:off x="4373656" y="3616787"/>
                  <a:ext cx="147195" cy="51475"/>
                </a:xfrm>
                <a:custGeom>
                  <a:rect b="b" l="l" r="r" t="t"/>
                  <a:pathLst>
                    <a:path extrusionOk="0" h="178" w="509">
                      <a:moveTo>
                        <a:pt x="0" y="0"/>
                      </a:moveTo>
                      <a:lnTo>
                        <a:pt x="0" y="177"/>
                      </a:lnTo>
                      <a:lnTo>
                        <a:pt x="509" y="177"/>
                      </a:lnTo>
                      <a:lnTo>
                        <a:pt x="509" y="133"/>
                      </a:lnTo>
                      <a:lnTo>
                        <a:pt x="55" y="133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7" name="Google Shape;677;p22"/>
              <p:cNvGrpSpPr/>
              <p:nvPr/>
            </p:nvGrpSpPr>
            <p:grpSpPr>
              <a:xfrm>
                <a:off x="3779103" y="810636"/>
                <a:ext cx="4281911" cy="1365808"/>
                <a:chOff x="4284336" y="2590450"/>
                <a:chExt cx="3552274" cy="1133075"/>
              </a:xfrm>
            </p:grpSpPr>
            <p:sp>
              <p:nvSpPr>
                <p:cNvPr id="678" name="Google Shape;678;p22"/>
                <p:cNvSpPr/>
                <p:nvPr/>
              </p:nvSpPr>
              <p:spPr>
                <a:xfrm flipH="1">
                  <a:off x="7791268" y="2741591"/>
                  <a:ext cx="45342" cy="819995"/>
                </a:xfrm>
                <a:custGeom>
                  <a:rect b="b" l="l" r="r" t="t"/>
                  <a:pathLst>
                    <a:path extrusionOk="0" h="3418" w="189">
                      <a:moveTo>
                        <a:pt x="189" y="1"/>
                      </a:moveTo>
                      <a:cubicBezTo>
                        <a:pt x="78" y="23"/>
                        <a:pt x="1" y="111"/>
                        <a:pt x="1" y="222"/>
                      </a:cubicBezTo>
                      <a:lnTo>
                        <a:pt x="1" y="3185"/>
                      </a:lnTo>
                      <a:cubicBezTo>
                        <a:pt x="1" y="3296"/>
                        <a:pt x="78" y="3395"/>
                        <a:pt x="189" y="3418"/>
                      </a:cubicBezTo>
                      <a:lnTo>
                        <a:pt x="189" y="2975"/>
                      </a:lnTo>
                      <a:lnTo>
                        <a:pt x="189" y="2964"/>
                      </a:lnTo>
                      <a:lnTo>
                        <a:pt x="18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9" name="Google Shape;679;p22"/>
                <p:cNvSpPr/>
                <p:nvPr/>
              </p:nvSpPr>
              <p:spPr>
                <a:xfrm flipH="1">
                  <a:off x="4300170" y="3611729"/>
                  <a:ext cx="3016326" cy="111796"/>
                </a:xfrm>
                <a:custGeom>
                  <a:rect b="b" l="l" r="r" t="t"/>
                  <a:pathLst>
                    <a:path extrusionOk="0" h="466" w="12573">
                      <a:moveTo>
                        <a:pt x="0" y="1"/>
                      </a:moveTo>
                      <a:cubicBezTo>
                        <a:pt x="122" y="277"/>
                        <a:pt x="398" y="454"/>
                        <a:pt x="708" y="465"/>
                      </a:cubicBezTo>
                      <a:lnTo>
                        <a:pt x="11865" y="465"/>
                      </a:lnTo>
                      <a:cubicBezTo>
                        <a:pt x="12175" y="465"/>
                        <a:pt x="12451" y="277"/>
                        <a:pt x="125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0" name="Google Shape;680;p22"/>
                <p:cNvSpPr/>
                <p:nvPr/>
              </p:nvSpPr>
              <p:spPr>
                <a:xfrm flipH="1">
                  <a:off x="4284336" y="2590450"/>
                  <a:ext cx="3013687" cy="1021515"/>
                </a:xfrm>
                <a:custGeom>
                  <a:rect b="b" l="l" r="r" t="t"/>
                  <a:pathLst>
                    <a:path extrusionOk="0" h="4258" w="12562">
                      <a:moveTo>
                        <a:pt x="631" y="1"/>
                      </a:moveTo>
                      <a:cubicBezTo>
                        <a:pt x="377" y="1"/>
                        <a:pt x="144" y="122"/>
                        <a:pt x="1" y="332"/>
                      </a:cubicBezTo>
                      <a:lnTo>
                        <a:pt x="8625" y="332"/>
                      </a:lnTo>
                      <a:cubicBezTo>
                        <a:pt x="10616" y="332"/>
                        <a:pt x="12230" y="1947"/>
                        <a:pt x="12230" y="3948"/>
                      </a:cubicBezTo>
                      <a:cubicBezTo>
                        <a:pt x="12230" y="4059"/>
                        <a:pt x="12186" y="4169"/>
                        <a:pt x="12109" y="4258"/>
                      </a:cubicBezTo>
                      <a:lnTo>
                        <a:pt x="12496" y="4258"/>
                      </a:lnTo>
                      <a:cubicBezTo>
                        <a:pt x="12540" y="4158"/>
                        <a:pt x="12562" y="4048"/>
                        <a:pt x="12562" y="3948"/>
                      </a:cubicBezTo>
                      <a:cubicBezTo>
                        <a:pt x="12562" y="1770"/>
                        <a:pt x="10793" y="1"/>
                        <a:pt x="86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1" name="Google Shape;681;p22"/>
                <p:cNvSpPr/>
                <p:nvPr/>
              </p:nvSpPr>
              <p:spPr>
                <a:xfrm flipH="1">
                  <a:off x="4393013" y="3150150"/>
                  <a:ext cx="2939556" cy="461817"/>
                </a:xfrm>
                <a:custGeom>
                  <a:rect b="b" l="l" r="r" t="t"/>
                  <a:pathLst>
                    <a:path extrusionOk="0" h="1925" w="12253">
                      <a:moveTo>
                        <a:pt x="1" y="1"/>
                      </a:moveTo>
                      <a:lnTo>
                        <a:pt x="1" y="1615"/>
                      </a:lnTo>
                      <a:cubicBezTo>
                        <a:pt x="1" y="1715"/>
                        <a:pt x="23" y="1825"/>
                        <a:pt x="67" y="1925"/>
                      </a:cubicBezTo>
                      <a:lnTo>
                        <a:pt x="12253" y="1925"/>
                      </a:lnTo>
                      <a:cubicBezTo>
                        <a:pt x="11545" y="730"/>
                        <a:pt x="10251" y="1"/>
                        <a:pt x="8869" y="1"/>
                      </a:cubicBezTo>
                      <a:close/>
                    </a:path>
                  </a:pathLst>
                </a:custGeom>
                <a:solidFill>
                  <a:srgbClr val="F0F0F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22"/>
                <p:cNvSpPr/>
                <p:nvPr/>
              </p:nvSpPr>
              <p:spPr>
                <a:xfrm flipH="1">
                  <a:off x="4361106" y="2670099"/>
                  <a:ext cx="2971463" cy="941867"/>
                </a:xfrm>
                <a:custGeom>
                  <a:rect b="b" l="l" r="r" t="t"/>
                  <a:pathLst>
                    <a:path extrusionOk="0" h="3926" w="12386">
                      <a:moveTo>
                        <a:pt x="145" y="0"/>
                      </a:moveTo>
                      <a:cubicBezTo>
                        <a:pt x="45" y="133"/>
                        <a:pt x="1" y="288"/>
                        <a:pt x="1" y="443"/>
                      </a:cubicBezTo>
                      <a:lnTo>
                        <a:pt x="1" y="2002"/>
                      </a:lnTo>
                      <a:lnTo>
                        <a:pt x="321" y="2002"/>
                      </a:lnTo>
                      <a:lnTo>
                        <a:pt x="10295" y="3926"/>
                      </a:lnTo>
                      <a:lnTo>
                        <a:pt x="12253" y="3926"/>
                      </a:lnTo>
                      <a:cubicBezTo>
                        <a:pt x="12341" y="3837"/>
                        <a:pt x="12385" y="3727"/>
                        <a:pt x="12374" y="3616"/>
                      </a:cubicBezTo>
                      <a:cubicBezTo>
                        <a:pt x="12374" y="1615"/>
                        <a:pt x="10760" y="0"/>
                        <a:pt x="876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3" name="Google Shape;683;p22"/>
                <p:cNvSpPr/>
                <p:nvPr/>
              </p:nvSpPr>
              <p:spPr>
                <a:xfrm flipH="1">
                  <a:off x="4393013" y="2670099"/>
                  <a:ext cx="2968584" cy="941867"/>
                </a:xfrm>
                <a:custGeom>
                  <a:rect b="b" l="l" r="r" t="t"/>
                  <a:pathLst>
                    <a:path extrusionOk="0" h="3926" w="12374">
                      <a:moveTo>
                        <a:pt x="133" y="0"/>
                      </a:moveTo>
                      <a:cubicBezTo>
                        <a:pt x="44" y="133"/>
                        <a:pt x="0" y="288"/>
                        <a:pt x="0" y="443"/>
                      </a:cubicBezTo>
                      <a:lnTo>
                        <a:pt x="0" y="2002"/>
                      </a:lnTo>
                      <a:lnTo>
                        <a:pt x="321" y="2002"/>
                      </a:lnTo>
                      <a:lnTo>
                        <a:pt x="10416" y="3926"/>
                      </a:lnTo>
                      <a:lnTo>
                        <a:pt x="12252" y="3926"/>
                      </a:lnTo>
                      <a:cubicBezTo>
                        <a:pt x="12329" y="3837"/>
                        <a:pt x="12374" y="3727"/>
                        <a:pt x="12374" y="3616"/>
                      </a:cubicBezTo>
                      <a:cubicBezTo>
                        <a:pt x="12374" y="1615"/>
                        <a:pt x="10759" y="0"/>
                        <a:pt x="875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22"/>
                <p:cNvSpPr/>
                <p:nvPr/>
              </p:nvSpPr>
              <p:spPr>
                <a:xfrm flipH="1">
                  <a:off x="4300169" y="3484339"/>
                  <a:ext cx="501641" cy="127629"/>
                </a:xfrm>
                <a:custGeom>
                  <a:rect b="b" l="l" r="r" t="t"/>
                  <a:pathLst>
                    <a:path extrusionOk="0" h="532" w="2091">
                      <a:moveTo>
                        <a:pt x="1" y="1"/>
                      </a:moveTo>
                      <a:lnTo>
                        <a:pt x="1" y="532"/>
                      </a:lnTo>
                      <a:lnTo>
                        <a:pt x="2091" y="532"/>
                      </a:lnTo>
                      <a:lnTo>
                        <a:pt x="209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22"/>
                <p:cNvSpPr/>
                <p:nvPr/>
              </p:nvSpPr>
              <p:spPr>
                <a:xfrm flipH="1">
                  <a:off x="4822682" y="2632913"/>
                  <a:ext cx="504280" cy="124991"/>
                </a:xfrm>
                <a:custGeom>
                  <a:rect b="b" l="l" r="r" t="t"/>
                  <a:pathLst>
                    <a:path extrusionOk="0" h="521" w="2102">
                      <a:moveTo>
                        <a:pt x="0" y="0"/>
                      </a:moveTo>
                      <a:lnTo>
                        <a:pt x="0" y="520"/>
                      </a:lnTo>
                      <a:lnTo>
                        <a:pt x="2101" y="520"/>
                      </a:lnTo>
                      <a:lnTo>
                        <a:pt x="115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6" name="Google Shape;686;p22"/>
                <p:cNvSpPr/>
                <p:nvPr/>
              </p:nvSpPr>
              <p:spPr>
                <a:xfrm flipH="1">
                  <a:off x="4676821" y="2590450"/>
                  <a:ext cx="3013687" cy="1021515"/>
                </a:xfrm>
                <a:custGeom>
                  <a:rect b="b" l="l" r="r" t="t"/>
                  <a:pathLst>
                    <a:path extrusionOk="0" h="4258" w="12562">
                      <a:moveTo>
                        <a:pt x="630" y="1"/>
                      </a:moveTo>
                      <a:cubicBezTo>
                        <a:pt x="376" y="1"/>
                        <a:pt x="144" y="122"/>
                        <a:pt x="0" y="332"/>
                      </a:cubicBezTo>
                      <a:lnTo>
                        <a:pt x="8625" y="332"/>
                      </a:lnTo>
                      <a:cubicBezTo>
                        <a:pt x="10615" y="332"/>
                        <a:pt x="12230" y="1947"/>
                        <a:pt x="12230" y="3948"/>
                      </a:cubicBezTo>
                      <a:cubicBezTo>
                        <a:pt x="12230" y="4059"/>
                        <a:pt x="12185" y="4169"/>
                        <a:pt x="12108" y="4258"/>
                      </a:cubicBezTo>
                      <a:lnTo>
                        <a:pt x="12495" y="4258"/>
                      </a:lnTo>
                      <a:cubicBezTo>
                        <a:pt x="12539" y="4158"/>
                        <a:pt x="12561" y="4048"/>
                        <a:pt x="12561" y="3948"/>
                      </a:cubicBezTo>
                      <a:cubicBezTo>
                        <a:pt x="12561" y="1770"/>
                        <a:pt x="10803" y="1"/>
                        <a:pt x="862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7" name="Google Shape;687;p22"/>
                <p:cNvSpPr/>
                <p:nvPr/>
              </p:nvSpPr>
              <p:spPr>
                <a:xfrm flipH="1">
                  <a:off x="4769664" y="3611729"/>
                  <a:ext cx="3016565" cy="111796"/>
                </a:xfrm>
                <a:custGeom>
                  <a:rect b="b" l="l" r="r" t="t"/>
                  <a:pathLst>
                    <a:path extrusionOk="0" h="466" w="12574">
                      <a:moveTo>
                        <a:pt x="1" y="1"/>
                      </a:moveTo>
                      <a:cubicBezTo>
                        <a:pt x="123" y="277"/>
                        <a:pt x="399" y="454"/>
                        <a:pt x="709" y="465"/>
                      </a:cubicBezTo>
                      <a:lnTo>
                        <a:pt x="11866" y="465"/>
                      </a:lnTo>
                      <a:cubicBezTo>
                        <a:pt x="12175" y="465"/>
                        <a:pt x="12452" y="277"/>
                        <a:pt x="1257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22"/>
                <p:cNvSpPr/>
                <p:nvPr/>
              </p:nvSpPr>
              <p:spPr>
                <a:xfrm flipH="1">
                  <a:off x="4753831" y="2590450"/>
                  <a:ext cx="3013687" cy="1021515"/>
                </a:xfrm>
                <a:custGeom>
                  <a:rect b="b" l="l" r="r" t="t"/>
                  <a:pathLst>
                    <a:path extrusionOk="0" h="4258" w="12562">
                      <a:moveTo>
                        <a:pt x="631" y="1"/>
                      </a:moveTo>
                      <a:cubicBezTo>
                        <a:pt x="376" y="1"/>
                        <a:pt x="144" y="122"/>
                        <a:pt x="0" y="332"/>
                      </a:cubicBezTo>
                      <a:lnTo>
                        <a:pt x="8625" y="332"/>
                      </a:lnTo>
                      <a:cubicBezTo>
                        <a:pt x="10616" y="332"/>
                        <a:pt x="12230" y="1947"/>
                        <a:pt x="12230" y="3948"/>
                      </a:cubicBezTo>
                      <a:cubicBezTo>
                        <a:pt x="12230" y="4059"/>
                        <a:pt x="12186" y="4169"/>
                        <a:pt x="12108" y="4258"/>
                      </a:cubicBezTo>
                      <a:lnTo>
                        <a:pt x="12495" y="4258"/>
                      </a:lnTo>
                      <a:cubicBezTo>
                        <a:pt x="12540" y="4158"/>
                        <a:pt x="12562" y="4048"/>
                        <a:pt x="12562" y="3948"/>
                      </a:cubicBezTo>
                      <a:cubicBezTo>
                        <a:pt x="12562" y="1770"/>
                        <a:pt x="10793" y="1"/>
                        <a:pt x="862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9" name="Google Shape;689;p22"/>
                <p:cNvSpPr/>
                <p:nvPr/>
              </p:nvSpPr>
              <p:spPr>
                <a:xfrm flipH="1">
                  <a:off x="4862508" y="3150150"/>
                  <a:ext cx="2939556" cy="461817"/>
                </a:xfrm>
                <a:custGeom>
                  <a:rect b="b" l="l" r="r" t="t"/>
                  <a:pathLst>
                    <a:path extrusionOk="0" h="1925" w="12253">
                      <a:moveTo>
                        <a:pt x="1" y="1"/>
                      </a:moveTo>
                      <a:lnTo>
                        <a:pt x="1" y="1615"/>
                      </a:lnTo>
                      <a:cubicBezTo>
                        <a:pt x="1" y="1715"/>
                        <a:pt x="23" y="1825"/>
                        <a:pt x="67" y="1925"/>
                      </a:cubicBezTo>
                      <a:lnTo>
                        <a:pt x="12252" y="1925"/>
                      </a:lnTo>
                      <a:cubicBezTo>
                        <a:pt x="11534" y="730"/>
                        <a:pt x="10251" y="1"/>
                        <a:pt x="886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0" name="Google Shape;690;p22"/>
                <p:cNvSpPr/>
                <p:nvPr/>
              </p:nvSpPr>
              <p:spPr>
                <a:xfrm flipH="1">
                  <a:off x="4833239" y="2670099"/>
                  <a:ext cx="2968824" cy="941867"/>
                </a:xfrm>
                <a:custGeom>
                  <a:rect b="b" l="l" r="r" t="t"/>
                  <a:pathLst>
                    <a:path extrusionOk="0" h="3926" w="12375">
                      <a:moveTo>
                        <a:pt x="144" y="0"/>
                      </a:moveTo>
                      <a:cubicBezTo>
                        <a:pt x="45" y="133"/>
                        <a:pt x="1" y="288"/>
                        <a:pt x="1" y="443"/>
                      </a:cubicBezTo>
                      <a:lnTo>
                        <a:pt x="1" y="2002"/>
                      </a:lnTo>
                      <a:lnTo>
                        <a:pt x="8869" y="2002"/>
                      </a:lnTo>
                      <a:cubicBezTo>
                        <a:pt x="10251" y="2002"/>
                        <a:pt x="11534" y="2731"/>
                        <a:pt x="12252" y="3926"/>
                      </a:cubicBezTo>
                      <a:cubicBezTo>
                        <a:pt x="12330" y="3837"/>
                        <a:pt x="12374" y="3727"/>
                        <a:pt x="12374" y="3616"/>
                      </a:cubicBezTo>
                      <a:cubicBezTo>
                        <a:pt x="12374" y="1615"/>
                        <a:pt x="10760" y="0"/>
                        <a:pt x="87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1" name="Google Shape;691;p22"/>
                <p:cNvSpPr/>
                <p:nvPr/>
              </p:nvSpPr>
              <p:spPr>
                <a:xfrm flipH="1">
                  <a:off x="4862508" y="3150150"/>
                  <a:ext cx="2939556" cy="461817"/>
                </a:xfrm>
                <a:custGeom>
                  <a:rect b="b" l="l" r="r" t="t"/>
                  <a:pathLst>
                    <a:path extrusionOk="0" h="1925" w="12253">
                      <a:moveTo>
                        <a:pt x="1" y="1"/>
                      </a:moveTo>
                      <a:lnTo>
                        <a:pt x="1" y="332"/>
                      </a:lnTo>
                      <a:lnTo>
                        <a:pt x="8869" y="332"/>
                      </a:lnTo>
                      <a:cubicBezTo>
                        <a:pt x="9919" y="332"/>
                        <a:pt x="10925" y="786"/>
                        <a:pt x="11611" y="1593"/>
                      </a:cubicBezTo>
                      <a:lnTo>
                        <a:pt x="1" y="1593"/>
                      </a:lnTo>
                      <a:lnTo>
                        <a:pt x="1" y="1615"/>
                      </a:lnTo>
                      <a:cubicBezTo>
                        <a:pt x="1" y="1715"/>
                        <a:pt x="23" y="1825"/>
                        <a:pt x="67" y="1925"/>
                      </a:cubicBezTo>
                      <a:lnTo>
                        <a:pt x="12252" y="1925"/>
                      </a:lnTo>
                      <a:cubicBezTo>
                        <a:pt x="11534" y="730"/>
                        <a:pt x="10251" y="1"/>
                        <a:pt x="886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2" name="Google Shape;692;p22"/>
                <p:cNvSpPr/>
                <p:nvPr/>
              </p:nvSpPr>
              <p:spPr>
                <a:xfrm flipH="1">
                  <a:off x="5016287" y="3229799"/>
                  <a:ext cx="2785777" cy="302520"/>
                </a:xfrm>
                <a:custGeom>
                  <a:rect b="b" l="l" r="r" t="t"/>
                  <a:pathLst>
                    <a:path extrusionOk="0" h="1261" w="11612">
                      <a:moveTo>
                        <a:pt x="1" y="0"/>
                      </a:moveTo>
                      <a:lnTo>
                        <a:pt x="1" y="332"/>
                      </a:lnTo>
                      <a:lnTo>
                        <a:pt x="8869" y="332"/>
                      </a:lnTo>
                      <a:cubicBezTo>
                        <a:pt x="8885" y="332"/>
                        <a:pt x="8902" y="332"/>
                        <a:pt x="8918" y="332"/>
                      </a:cubicBezTo>
                      <a:cubicBezTo>
                        <a:pt x="9586" y="332"/>
                        <a:pt x="10231" y="551"/>
                        <a:pt x="10782" y="929"/>
                      </a:cubicBezTo>
                      <a:lnTo>
                        <a:pt x="10782" y="940"/>
                      </a:lnTo>
                      <a:lnTo>
                        <a:pt x="1" y="940"/>
                      </a:lnTo>
                      <a:lnTo>
                        <a:pt x="1" y="1261"/>
                      </a:lnTo>
                      <a:lnTo>
                        <a:pt x="11611" y="1261"/>
                      </a:lnTo>
                      <a:cubicBezTo>
                        <a:pt x="10925" y="454"/>
                        <a:pt x="9919" y="0"/>
                        <a:pt x="88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3" name="Google Shape;693;p22"/>
                <p:cNvSpPr/>
                <p:nvPr/>
              </p:nvSpPr>
              <p:spPr>
                <a:xfrm flipH="1">
                  <a:off x="4968545" y="2781415"/>
                  <a:ext cx="626392" cy="538827"/>
                </a:xfrm>
                <a:custGeom>
                  <a:rect b="b" l="l" r="r" t="t"/>
                  <a:pathLst>
                    <a:path extrusionOk="0" h="2246" w="2611">
                      <a:moveTo>
                        <a:pt x="1" y="1"/>
                      </a:moveTo>
                      <a:lnTo>
                        <a:pt x="1" y="12"/>
                      </a:lnTo>
                      <a:cubicBezTo>
                        <a:pt x="1173" y="200"/>
                        <a:pt x="2135" y="1029"/>
                        <a:pt x="2511" y="2157"/>
                      </a:cubicBezTo>
                      <a:lnTo>
                        <a:pt x="2610" y="2245"/>
                      </a:lnTo>
                      <a:cubicBezTo>
                        <a:pt x="2599" y="2212"/>
                        <a:pt x="2588" y="2190"/>
                        <a:pt x="2588" y="2168"/>
                      </a:cubicBezTo>
                      <a:cubicBezTo>
                        <a:pt x="2212" y="1029"/>
                        <a:pt x="1239" y="200"/>
                        <a:pt x="56" y="12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4" name="Google Shape;694;p22"/>
                <p:cNvSpPr/>
                <p:nvPr/>
              </p:nvSpPr>
              <p:spPr>
                <a:xfrm flipH="1">
                  <a:off x="4992535" y="2784054"/>
                  <a:ext cx="602401" cy="514836"/>
                </a:xfrm>
                <a:custGeom>
                  <a:rect b="b" l="l" r="r" t="t"/>
                  <a:pathLst>
                    <a:path extrusionOk="0" h="2146" w="2511">
                      <a:moveTo>
                        <a:pt x="1" y="1"/>
                      </a:moveTo>
                      <a:lnTo>
                        <a:pt x="1" y="1106"/>
                      </a:lnTo>
                      <a:cubicBezTo>
                        <a:pt x="929" y="1184"/>
                        <a:pt x="1803" y="1549"/>
                        <a:pt x="2511" y="2146"/>
                      </a:cubicBezTo>
                      <a:lnTo>
                        <a:pt x="2488" y="2091"/>
                      </a:lnTo>
                      <a:cubicBezTo>
                        <a:pt x="1792" y="1527"/>
                        <a:pt x="940" y="1184"/>
                        <a:pt x="45" y="1106"/>
                      </a:cubicBezTo>
                      <a:lnTo>
                        <a:pt x="45" y="12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5" name="Google Shape;695;p22"/>
                <p:cNvSpPr/>
                <p:nvPr/>
              </p:nvSpPr>
              <p:spPr>
                <a:xfrm flipH="1">
                  <a:off x="4997813" y="2786693"/>
                  <a:ext cx="586568" cy="499002"/>
                </a:xfrm>
                <a:custGeom>
                  <a:rect b="b" l="l" r="r" t="t"/>
                  <a:pathLst>
                    <a:path extrusionOk="0" h="2080" w="2445">
                      <a:moveTo>
                        <a:pt x="1" y="1"/>
                      </a:moveTo>
                      <a:lnTo>
                        <a:pt x="1" y="1095"/>
                      </a:lnTo>
                      <a:cubicBezTo>
                        <a:pt x="896" y="1173"/>
                        <a:pt x="1748" y="1516"/>
                        <a:pt x="2444" y="2080"/>
                      </a:cubicBezTo>
                      <a:cubicBezTo>
                        <a:pt x="2069" y="996"/>
                        <a:pt x="1129" y="211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22"/>
                <p:cNvSpPr/>
                <p:nvPr/>
              </p:nvSpPr>
              <p:spPr>
                <a:xfrm flipH="1">
                  <a:off x="7016614" y="2670099"/>
                  <a:ext cx="268214" cy="862219"/>
                </a:xfrm>
                <a:custGeom>
                  <a:rect b="b" l="l" r="r" t="t"/>
                  <a:pathLst>
                    <a:path extrusionOk="0" h="3594" w="1118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1118" y="3594"/>
                      </a:lnTo>
                      <a:lnTo>
                        <a:pt x="111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7" name="Google Shape;697;p22"/>
                <p:cNvSpPr/>
                <p:nvPr/>
              </p:nvSpPr>
              <p:spPr>
                <a:xfrm flipH="1">
                  <a:off x="7016614" y="2670099"/>
                  <a:ext cx="21352" cy="862219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8" name="Google Shape;698;p22"/>
                <p:cNvSpPr/>
                <p:nvPr/>
              </p:nvSpPr>
              <p:spPr>
                <a:xfrm flipH="1">
                  <a:off x="7284588" y="2670099"/>
                  <a:ext cx="21352" cy="862219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22"/>
                <p:cNvSpPr/>
                <p:nvPr/>
              </p:nvSpPr>
              <p:spPr>
                <a:xfrm flipH="1">
                  <a:off x="6470111" y="2670099"/>
                  <a:ext cx="270853" cy="862219"/>
                </a:xfrm>
                <a:custGeom>
                  <a:rect b="b" l="l" r="r" t="t"/>
                  <a:pathLst>
                    <a:path extrusionOk="0" h="3594" w="1129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1129" y="3594"/>
                      </a:lnTo>
                      <a:lnTo>
                        <a:pt x="1129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0" name="Google Shape;700;p22"/>
                <p:cNvSpPr/>
                <p:nvPr/>
              </p:nvSpPr>
              <p:spPr>
                <a:xfrm flipH="1">
                  <a:off x="6470110" y="2670099"/>
                  <a:ext cx="21352" cy="862219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1" name="Google Shape;701;p22"/>
                <p:cNvSpPr/>
                <p:nvPr/>
              </p:nvSpPr>
              <p:spPr>
                <a:xfrm flipH="1">
                  <a:off x="6740723" y="2670099"/>
                  <a:ext cx="21352" cy="862219"/>
                </a:xfrm>
                <a:custGeom>
                  <a:rect b="b" l="l" r="r" t="t"/>
                  <a:pathLst>
                    <a:path extrusionOk="0" h="3594" w="8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2" name="Google Shape;702;p22"/>
                <p:cNvSpPr/>
                <p:nvPr/>
              </p:nvSpPr>
              <p:spPr>
                <a:xfrm flipH="1">
                  <a:off x="5926246" y="2670099"/>
                  <a:ext cx="270853" cy="862219"/>
                </a:xfrm>
                <a:custGeom>
                  <a:rect b="b" l="l" r="r" t="t"/>
                  <a:pathLst>
                    <a:path extrusionOk="0" h="3594" w="1129">
                      <a:moveTo>
                        <a:pt x="0" y="0"/>
                      </a:moveTo>
                      <a:lnTo>
                        <a:pt x="0" y="3594"/>
                      </a:lnTo>
                      <a:lnTo>
                        <a:pt x="1128" y="3594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3" name="Google Shape;703;p22"/>
                <p:cNvSpPr/>
                <p:nvPr/>
              </p:nvSpPr>
              <p:spPr>
                <a:xfrm flipH="1">
                  <a:off x="5926246" y="2670099"/>
                  <a:ext cx="21591" cy="862219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4" name="Google Shape;704;p22"/>
                <p:cNvSpPr/>
                <p:nvPr/>
              </p:nvSpPr>
              <p:spPr>
                <a:xfrm flipH="1">
                  <a:off x="6196859" y="2670099"/>
                  <a:ext cx="21591" cy="862219"/>
                </a:xfrm>
                <a:custGeom>
                  <a:rect b="b" l="l" r="r" t="t"/>
                  <a:pathLst>
                    <a:path extrusionOk="0" h="3594" w="90">
                      <a:moveTo>
                        <a:pt x="1" y="0"/>
                      </a:moveTo>
                      <a:lnTo>
                        <a:pt x="1" y="3594"/>
                      </a:lnTo>
                      <a:lnTo>
                        <a:pt x="89" y="3594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5" name="Google Shape;705;p22"/>
                <p:cNvSpPr/>
                <p:nvPr/>
              </p:nvSpPr>
              <p:spPr>
                <a:xfrm flipH="1">
                  <a:off x="7472914" y="2781415"/>
                  <a:ext cx="29268" cy="268214"/>
                </a:xfrm>
                <a:custGeom>
                  <a:rect b="b" l="l" r="r" t="t"/>
                  <a:pathLst>
                    <a:path extrusionOk="0" h="1118" w="122">
                      <a:moveTo>
                        <a:pt x="89" y="1"/>
                      </a:moveTo>
                      <a:cubicBezTo>
                        <a:pt x="33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33" y="1084"/>
                        <a:pt x="33" y="1040"/>
                      </a:cubicBezTo>
                      <a:lnTo>
                        <a:pt x="33" y="89"/>
                      </a:lnTo>
                      <a:cubicBezTo>
                        <a:pt x="33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6" name="Google Shape;706;p22"/>
                <p:cNvSpPr/>
                <p:nvPr/>
              </p:nvSpPr>
              <p:spPr>
                <a:xfrm flipH="1">
                  <a:off x="7363997" y="2781415"/>
                  <a:ext cx="29508" cy="268214"/>
                </a:xfrm>
                <a:custGeom>
                  <a:rect b="b" l="l" r="r" t="t"/>
                  <a:pathLst>
                    <a:path extrusionOk="0" h="1118" w="123">
                      <a:moveTo>
                        <a:pt x="0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0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11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7" name="Google Shape;707;p22"/>
                <p:cNvSpPr/>
                <p:nvPr/>
              </p:nvSpPr>
              <p:spPr>
                <a:xfrm flipH="1">
                  <a:off x="7374793" y="2781415"/>
                  <a:ext cx="119473" cy="268214"/>
                </a:xfrm>
                <a:custGeom>
                  <a:rect b="b" l="l" r="r" t="t"/>
                  <a:pathLst>
                    <a:path extrusionOk="0" h="1118" w="498">
                      <a:moveTo>
                        <a:pt x="89" y="1"/>
                      </a:moveTo>
                      <a:cubicBezTo>
                        <a:pt x="45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45" y="1117"/>
                        <a:pt x="89" y="1117"/>
                      </a:cubicBezTo>
                      <a:lnTo>
                        <a:pt x="42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8" name="Google Shape;708;p22"/>
                <p:cNvSpPr/>
                <p:nvPr/>
              </p:nvSpPr>
              <p:spPr>
                <a:xfrm flipH="1">
                  <a:off x="7202301" y="2781415"/>
                  <a:ext cx="26629" cy="268214"/>
                </a:xfrm>
                <a:custGeom>
                  <a:rect b="b" l="l" r="r" t="t"/>
                  <a:pathLst>
                    <a:path extrusionOk="0" h="1118" w="111">
                      <a:moveTo>
                        <a:pt x="77" y="1"/>
                      </a:moveTo>
                      <a:cubicBezTo>
                        <a:pt x="33" y="1"/>
                        <a:pt x="0" y="34"/>
                        <a:pt x="0" y="89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7" y="1117"/>
                      </a:cubicBezTo>
                      <a:lnTo>
                        <a:pt x="111" y="1117"/>
                      </a:lnTo>
                      <a:cubicBezTo>
                        <a:pt x="66" y="1117"/>
                        <a:pt x="33" y="1084"/>
                        <a:pt x="33" y="1040"/>
                      </a:cubicBezTo>
                      <a:lnTo>
                        <a:pt x="33" y="89"/>
                      </a:lnTo>
                      <a:cubicBezTo>
                        <a:pt x="33" y="34"/>
                        <a:pt x="66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9" name="Google Shape;709;p22"/>
                <p:cNvSpPr/>
                <p:nvPr/>
              </p:nvSpPr>
              <p:spPr>
                <a:xfrm flipH="1">
                  <a:off x="7093624" y="2781415"/>
                  <a:ext cx="26629" cy="268214"/>
                </a:xfrm>
                <a:custGeom>
                  <a:rect b="b" l="l" r="r" t="t"/>
                  <a:pathLst>
                    <a:path extrusionOk="0" h="1118" w="111">
                      <a:moveTo>
                        <a:pt x="0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0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0" name="Google Shape;710;p22"/>
                <p:cNvSpPr/>
                <p:nvPr/>
              </p:nvSpPr>
              <p:spPr>
                <a:xfrm flipH="1">
                  <a:off x="7101541" y="2781415"/>
                  <a:ext cx="119473" cy="268214"/>
                </a:xfrm>
                <a:custGeom>
                  <a:rect b="b" l="l" r="r" t="t"/>
                  <a:pathLst>
                    <a:path extrusionOk="0" h="1118" w="498">
                      <a:moveTo>
                        <a:pt x="78" y="1"/>
                      </a:moveTo>
                      <a:cubicBezTo>
                        <a:pt x="33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8" y="1117"/>
                      </a:cubicBezTo>
                      <a:lnTo>
                        <a:pt x="420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1" name="Google Shape;711;p22"/>
                <p:cNvSpPr/>
                <p:nvPr/>
              </p:nvSpPr>
              <p:spPr>
                <a:xfrm flipH="1">
                  <a:off x="6929049" y="2781415"/>
                  <a:ext cx="29508" cy="268214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1" y="34"/>
                        <a:pt x="12" y="89"/>
                      </a:cubicBezTo>
                      <a:lnTo>
                        <a:pt x="12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123" y="1117"/>
                      </a:lnTo>
                      <a:cubicBezTo>
                        <a:pt x="78" y="1117"/>
                        <a:pt x="45" y="1084"/>
                        <a:pt x="45" y="1040"/>
                      </a:cubicBezTo>
                      <a:lnTo>
                        <a:pt x="45" y="89"/>
                      </a:lnTo>
                      <a:cubicBezTo>
                        <a:pt x="45" y="34"/>
                        <a:pt x="78" y="1"/>
                        <a:pt x="12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22"/>
                <p:cNvSpPr/>
                <p:nvPr/>
              </p:nvSpPr>
              <p:spPr>
                <a:xfrm flipH="1">
                  <a:off x="6820372" y="2781415"/>
                  <a:ext cx="29268" cy="268214"/>
                </a:xfrm>
                <a:custGeom>
                  <a:rect b="b" l="l" r="r" t="t"/>
                  <a:pathLst>
                    <a:path extrusionOk="0" h="1118" w="122">
                      <a:moveTo>
                        <a:pt x="0" y="1"/>
                      </a:moveTo>
                      <a:cubicBezTo>
                        <a:pt x="45" y="1"/>
                        <a:pt x="89" y="34"/>
                        <a:pt x="89" y="89"/>
                      </a:cubicBezTo>
                      <a:lnTo>
                        <a:pt x="89" y="1040"/>
                      </a:lnTo>
                      <a:cubicBezTo>
                        <a:pt x="89" y="1084"/>
                        <a:pt x="45" y="1117"/>
                        <a:pt x="0" y="1117"/>
                      </a:cubicBezTo>
                      <a:lnTo>
                        <a:pt x="45" y="1117"/>
                      </a:lnTo>
                      <a:cubicBezTo>
                        <a:pt x="89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89" y="1"/>
                        <a:pt x="45" y="1"/>
                      </a:cubicBezTo>
                      <a:close/>
                    </a:path>
                  </a:pathLst>
                </a:custGeom>
                <a:solidFill>
                  <a:srgbClr val="5E8DA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3" name="Google Shape;713;p22"/>
                <p:cNvSpPr/>
                <p:nvPr/>
              </p:nvSpPr>
              <p:spPr>
                <a:xfrm flipH="1">
                  <a:off x="6828289" y="2781415"/>
                  <a:ext cx="119473" cy="268214"/>
                </a:xfrm>
                <a:custGeom>
                  <a:rect b="b" l="l" r="r" t="t"/>
                  <a:pathLst>
                    <a:path extrusionOk="0" h="1118" w="498">
                      <a:moveTo>
                        <a:pt x="78" y="1"/>
                      </a:moveTo>
                      <a:cubicBezTo>
                        <a:pt x="33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8" y="1117"/>
                      </a:cubicBezTo>
                      <a:lnTo>
                        <a:pt x="409" y="1117"/>
                      </a:lnTo>
                      <a:cubicBezTo>
                        <a:pt x="454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54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4" name="Google Shape;714;p22"/>
                <p:cNvSpPr/>
                <p:nvPr/>
              </p:nvSpPr>
              <p:spPr>
                <a:xfrm flipH="1">
                  <a:off x="6655797" y="2781415"/>
                  <a:ext cx="29508" cy="268214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34" y="1084"/>
                        <a:pt x="45" y="1040"/>
                      </a:cubicBezTo>
                      <a:lnTo>
                        <a:pt x="45" y="89"/>
                      </a:lnTo>
                      <a:cubicBezTo>
                        <a:pt x="34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5" name="Google Shape;715;p22"/>
                <p:cNvSpPr/>
                <p:nvPr/>
              </p:nvSpPr>
              <p:spPr>
                <a:xfrm flipH="1">
                  <a:off x="6547120" y="2781415"/>
                  <a:ext cx="29268" cy="268214"/>
                </a:xfrm>
                <a:custGeom>
                  <a:rect b="b" l="l" r="r" t="t"/>
                  <a:pathLst>
                    <a:path extrusionOk="0" h="1118" w="122">
                      <a:moveTo>
                        <a:pt x="0" y="1"/>
                      </a:moveTo>
                      <a:cubicBezTo>
                        <a:pt x="44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4" y="1117"/>
                        <a:pt x="0" y="1117"/>
                      </a:cubicBezTo>
                      <a:lnTo>
                        <a:pt x="33" y="1117"/>
                      </a:lnTo>
                      <a:cubicBezTo>
                        <a:pt x="7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78" y="1"/>
                        <a:pt x="3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6" name="Google Shape;716;p22"/>
                <p:cNvSpPr/>
                <p:nvPr/>
              </p:nvSpPr>
              <p:spPr>
                <a:xfrm flipH="1">
                  <a:off x="6557676" y="2781415"/>
                  <a:ext cx="116834" cy="268214"/>
                </a:xfrm>
                <a:custGeom>
                  <a:rect b="b" l="l" r="r" t="t"/>
                  <a:pathLst>
                    <a:path extrusionOk="0" h="1118" w="487">
                      <a:moveTo>
                        <a:pt x="77" y="1"/>
                      </a:moveTo>
                      <a:cubicBezTo>
                        <a:pt x="33" y="1"/>
                        <a:pt x="0" y="34"/>
                        <a:pt x="0" y="78"/>
                      </a:cubicBezTo>
                      <a:lnTo>
                        <a:pt x="0" y="1040"/>
                      </a:lnTo>
                      <a:cubicBezTo>
                        <a:pt x="0" y="1084"/>
                        <a:pt x="33" y="1117"/>
                        <a:pt x="77" y="1117"/>
                      </a:cubicBezTo>
                      <a:lnTo>
                        <a:pt x="409" y="1117"/>
                      </a:lnTo>
                      <a:cubicBezTo>
                        <a:pt x="453" y="1117"/>
                        <a:pt x="487" y="1084"/>
                        <a:pt x="487" y="1040"/>
                      </a:cubicBezTo>
                      <a:lnTo>
                        <a:pt x="487" y="78"/>
                      </a:lnTo>
                      <a:cubicBezTo>
                        <a:pt x="487" y="34"/>
                        <a:pt x="453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7" name="Google Shape;717;p22"/>
                <p:cNvSpPr/>
                <p:nvPr/>
              </p:nvSpPr>
              <p:spPr>
                <a:xfrm flipH="1">
                  <a:off x="6382545" y="2781415"/>
                  <a:ext cx="29508" cy="268694"/>
                </a:xfrm>
                <a:custGeom>
                  <a:rect b="b" l="l" r="r" t="t"/>
                  <a:pathLst>
                    <a:path extrusionOk="0" h="1120" w="123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94" y="1117"/>
                      </a:lnTo>
                      <a:cubicBezTo>
                        <a:pt x="61" y="1109"/>
                        <a:pt x="34" y="1075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67" y="1"/>
                        <a:pt x="111" y="1"/>
                      </a:cubicBezTo>
                      <a:close/>
                      <a:moveTo>
                        <a:pt x="94" y="1117"/>
                      </a:moveTo>
                      <a:lnTo>
                        <a:pt x="94" y="1117"/>
                      </a:lnTo>
                      <a:cubicBezTo>
                        <a:pt x="99" y="1119"/>
                        <a:pt x="104" y="1119"/>
                        <a:pt x="108" y="1119"/>
                      </a:cubicBezTo>
                      <a:cubicBezTo>
                        <a:pt x="113" y="1119"/>
                        <a:pt x="118" y="1119"/>
                        <a:pt x="122" y="11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22"/>
                <p:cNvSpPr/>
                <p:nvPr/>
              </p:nvSpPr>
              <p:spPr>
                <a:xfrm flipH="1">
                  <a:off x="6276507" y="2781415"/>
                  <a:ext cx="26629" cy="268214"/>
                </a:xfrm>
                <a:custGeom>
                  <a:rect b="b" l="l" r="r" t="t"/>
                  <a:pathLst>
                    <a:path extrusionOk="0" h="1118" w="111">
                      <a:moveTo>
                        <a:pt x="0" y="1"/>
                      </a:moveTo>
                      <a:cubicBezTo>
                        <a:pt x="44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4" y="1117"/>
                        <a:pt x="0" y="1117"/>
                      </a:cubicBezTo>
                      <a:lnTo>
                        <a:pt x="33" y="1117"/>
                      </a:lnTo>
                      <a:cubicBezTo>
                        <a:pt x="78" y="1117"/>
                        <a:pt x="111" y="1084"/>
                        <a:pt x="111" y="1040"/>
                      </a:cubicBezTo>
                      <a:lnTo>
                        <a:pt x="111" y="89"/>
                      </a:lnTo>
                      <a:cubicBezTo>
                        <a:pt x="111" y="34"/>
                        <a:pt x="78" y="1"/>
                        <a:pt x="3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9" name="Google Shape;719;p22"/>
                <p:cNvSpPr/>
                <p:nvPr/>
              </p:nvSpPr>
              <p:spPr>
                <a:xfrm flipH="1">
                  <a:off x="6284424" y="2781415"/>
                  <a:ext cx="119713" cy="268214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21" y="1117"/>
                      </a:lnTo>
                      <a:cubicBezTo>
                        <a:pt x="465" y="1117"/>
                        <a:pt x="499" y="1084"/>
                        <a:pt x="499" y="1040"/>
                      </a:cubicBezTo>
                      <a:lnTo>
                        <a:pt x="499" y="78"/>
                      </a:lnTo>
                      <a:cubicBezTo>
                        <a:pt x="499" y="34"/>
                        <a:pt x="465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0" name="Google Shape;720;p22"/>
                <p:cNvSpPr/>
                <p:nvPr/>
              </p:nvSpPr>
              <p:spPr>
                <a:xfrm flipH="1">
                  <a:off x="6111932" y="2781415"/>
                  <a:ext cx="26869" cy="268214"/>
                </a:xfrm>
                <a:custGeom>
                  <a:rect b="b" l="l" r="r" t="t"/>
                  <a:pathLst>
                    <a:path extrusionOk="0" h="1118" w="112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111" y="1117"/>
                      </a:lnTo>
                      <a:cubicBezTo>
                        <a:pt x="67" y="1117"/>
                        <a:pt x="34" y="1084"/>
                        <a:pt x="34" y="1040"/>
                      </a:cubicBezTo>
                      <a:lnTo>
                        <a:pt x="34" y="89"/>
                      </a:lnTo>
                      <a:cubicBezTo>
                        <a:pt x="34" y="34"/>
                        <a:pt x="67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1" name="Google Shape;721;p22"/>
                <p:cNvSpPr/>
                <p:nvPr/>
              </p:nvSpPr>
              <p:spPr>
                <a:xfrm flipH="1">
                  <a:off x="6003255" y="2781415"/>
                  <a:ext cx="29268" cy="268214"/>
                </a:xfrm>
                <a:custGeom>
                  <a:rect b="b" l="l" r="r" t="t"/>
                  <a:pathLst>
                    <a:path extrusionOk="0" h="1118" w="122">
                      <a:moveTo>
                        <a:pt x="0" y="1"/>
                      </a:moveTo>
                      <a:cubicBezTo>
                        <a:pt x="44" y="1"/>
                        <a:pt x="88" y="34"/>
                        <a:pt x="88" y="89"/>
                      </a:cubicBezTo>
                      <a:lnTo>
                        <a:pt x="88" y="1040"/>
                      </a:lnTo>
                      <a:cubicBezTo>
                        <a:pt x="88" y="1084"/>
                        <a:pt x="44" y="1117"/>
                        <a:pt x="0" y="1117"/>
                      </a:cubicBezTo>
                      <a:lnTo>
                        <a:pt x="44" y="1117"/>
                      </a:lnTo>
                      <a:cubicBezTo>
                        <a:pt x="88" y="1117"/>
                        <a:pt x="122" y="1084"/>
                        <a:pt x="122" y="1040"/>
                      </a:cubicBezTo>
                      <a:lnTo>
                        <a:pt x="122" y="89"/>
                      </a:lnTo>
                      <a:cubicBezTo>
                        <a:pt x="122" y="34"/>
                        <a:pt x="88" y="1"/>
                        <a:pt x="4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2" name="Google Shape;722;p22"/>
                <p:cNvSpPr/>
                <p:nvPr/>
              </p:nvSpPr>
              <p:spPr>
                <a:xfrm flipH="1">
                  <a:off x="6011172" y="2781415"/>
                  <a:ext cx="119713" cy="268214"/>
                </a:xfrm>
                <a:custGeom>
                  <a:rect b="b" l="l" r="r" t="t"/>
                  <a:pathLst>
                    <a:path extrusionOk="0" h="1118" w="499">
                      <a:moveTo>
                        <a:pt x="78" y="1"/>
                      </a:moveTo>
                      <a:cubicBezTo>
                        <a:pt x="34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34" y="1117"/>
                        <a:pt x="78" y="1117"/>
                      </a:cubicBezTo>
                      <a:lnTo>
                        <a:pt x="410" y="1117"/>
                      </a:lnTo>
                      <a:cubicBezTo>
                        <a:pt x="454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54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3" name="Google Shape;723;p22"/>
                <p:cNvSpPr/>
                <p:nvPr/>
              </p:nvSpPr>
              <p:spPr>
                <a:xfrm flipH="1">
                  <a:off x="5838680" y="2781415"/>
                  <a:ext cx="29508" cy="268214"/>
                </a:xfrm>
                <a:custGeom>
                  <a:rect b="b" l="l" r="r" t="t"/>
                  <a:pathLst>
                    <a:path extrusionOk="0" h="1118" w="123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89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122" y="1117"/>
                      </a:lnTo>
                      <a:cubicBezTo>
                        <a:pt x="78" y="1117"/>
                        <a:pt x="45" y="1084"/>
                        <a:pt x="45" y="1040"/>
                      </a:cubicBezTo>
                      <a:lnTo>
                        <a:pt x="45" y="89"/>
                      </a:lnTo>
                      <a:cubicBezTo>
                        <a:pt x="45" y="34"/>
                        <a:pt x="78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4" name="Google Shape;724;p22"/>
                <p:cNvSpPr/>
                <p:nvPr/>
              </p:nvSpPr>
              <p:spPr>
                <a:xfrm flipH="1">
                  <a:off x="5730003" y="2781415"/>
                  <a:ext cx="29508" cy="268214"/>
                </a:xfrm>
                <a:custGeom>
                  <a:rect b="b" l="l" r="r" t="t"/>
                  <a:pathLst>
                    <a:path extrusionOk="0" h="1118" w="123">
                      <a:moveTo>
                        <a:pt x="1" y="1"/>
                      </a:moveTo>
                      <a:cubicBezTo>
                        <a:pt x="45" y="1"/>
                        <a:pt x="78" y="34"/>
                        <a:pt x="78" y="89"/>
                      </a:cubicBezTo>
                      <a:lnTo>
                        <a:pt x="78" y="1040"/>
                      </a:lnTo>
                      <a:cubicBezTo>
                        <a:pt x="78" y="1084"/>
                        <a:pt x="45" y="1117"/>
                        <a:pt x="1" y="1117"/>
                      </a:cubicBezTo>
                      <a:lnTo>
                        <a:pt x="34" y="1117"/>
                      </a:lnTo>
                      <a:cubicBezTo>
                        <a:pt x="78" y="1117"/>
                        <a:pt x="123" y="1084"/>
                        <a:pt x="123" y="1040"/>
                      </a:cubicBezTo>
                      <a:lnTo>
                        <a:pt x="123" y="89"/>
                      </a:lnTo>
                      <a:cubicBezTo>
                        <a:pt x="123" y="34"/>
                        <a:pt x="78" y="1"/>
                        <a:pt x="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5" name="Google Shape;725;p22"/>
                <p:cNvSpPr/>
                <p:nvPr/>
              </p:nvSpPr>
              <p:spPr>
                <a:xfrm flipH="1">
                  <a:off x="5740559" y="2781415"/>
                  <a:ext cx="119713" cy="268214"/>
                </a:xfrm>
                <a:custGeom>
                  <a:rect b="b" l="l" r="r" t="t"/>
                  <a:pathLst>
                    <a:path extrusionOk="0" h="1118" w="499">
                      <a:moveTo>
                        <a:pt x="89" y="1"/>
                      </a:moveTo>
                      <a:cubicBezTo>
                        <a:pt x="45" y="1"/>
                        <a:pt x="1" y="34"/>
                        <a:pt x="1" y="78"/>
                      </a:cubicBezTo>
                      <a:lnTo>
                        <a:pt x="1" y="1040"/>
                      </a:lnTo>
                      <a:cubicBezTo>
                        <a:pt x="1" y="1084"/>
                        <a:pt x="45" y="1117"/>
                        <a:pt x="89" y="1117"/>
                      </a:cubicBezTo>
                      <a:lnTo>
                        <a:pt x="421" y="1117"/>
                      </a:lnTo>
                      <a:cubicBezTo>
                        <a:pt x="465" y="1117"/>
                        <a:pt x="498" y="1084"/>
                        <a:pt x="498" y="1040"/>
                      </a:cubicBezTo>
                      <a:lnTo>
                        <a:pt x="498" y="78"/>
                      </a:lnTo>
                      <a:cubicBezTo>
                        <a:pt x="498" y="34"/>
                        <a:pt x="465" y="1"/>
                        <a:pt x="421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22"/>
                <p:cNvSpPr/>
                <p:nvPr/>
              </p:nvSpPr>
              <p:spPr>
                <a:xfrm flipH="1">
                  <a:off x="7380071" y="3333198"/>
                  <a:ext cx="270853" cy="98361"/>
                </a:xfrm>
                <a:custGeom>
                  <a:rect b="b" l="l" r="r" t="t"/>
                  <a:pathLst>
                    <a:path extrusionOk="0" h="410" w="1129">
                      <a:moveTo>
                        <a:pt x="1" y="1"/>
                      </a:moveTo>
                      <a:lnTo>
                        <a:pt x="1" y="410"/>
                      </a:lnTo>
                      <a:lnTo>
                        <a:pt x="1129" y="410"/>
                      </a:lnTo>
                      <a:lnTo>
                        <a:pt x="112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22"/>
                <p:cNvSpPr/>
                <p:nvPr/>
              </p:nvSpPr>
              <p:spPr>
                <a:xfrm flipH="1">
                  <a:off x="7380071" y="3333198"/>
                  <a:ext cx="21352" cy="98361"/>
                </a:xfrm>
                <a:custGeom>
                  <a:rect b="b" l="l" r="r" t="t"/>
                  <a:pathLst>
                    <a:path extrusionOk="0" h="410" w="8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22"/>
                <p:cNvSpPr/>
                <p:nvPr/>
              </p:nvSpPr>
              <p:spPr>
                <a:xfrm flipH="1">
                  <a:off x="7650684" y="3333198"/>
                  <a:ext cx="21352" cy="98361"/>
                </a:xfrm>
                <a:custGeom>
                  <a:rect b="b" l="l" r="r" t="t"/>
                  <a:pathLst>
                    <a:path extrusionOk="0" h="410" w="8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22"/>
                <p:cNvSpPr/>
                <p:nvPr/>
              </p:nvSpPr>
              <p:spPr>
                <a:xfrm flipH="1">
                  <a:off x="7525933" y="3367745"/>
                  <a:ext cx="53259" cy="29508"/>
                </a:xfrm>
                <a:custGeom>
                  <a:rect b="b" l="l" r="r" t="t"/>
                  <a:pathLst>
                    <a:path extrusionOk="0" h="123" w="222">
                      <a:moveTo>
                        <a:pt x="0" y="0"/>
                      </a:moveTo>
                      <a:lnTo>
                        <a:pt x="0" y="122"/>
                      </a:lnTo>
                      <a:lnTo>
                        <a:pt x="222" y="122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0" name="Google Shape;730;p22"/>
                <p:cNvSpPr/>
                <p:nvPr/>
              </p:nvSpPr>
              <p:spPr>
                <a:xfrm flipH="1">
                  <a:off x="7470275" y="3367745"/>
                  <a:ext cx="55898" cy="29508"/>
                </a:xfrm>
                <a:custGeom>
                  <a:rect b="b" l="l" r="r" t="t"/>
                  <a:pathLst>
                    <a:path extrusionOk="0" h="123" w="233">
                      <a:moveTo>
                        <a:pt x="1" y="0"/>
                      </a:moveTo>
                      <a:lnTo>
                        <a:pt x="1" y="122"/>
                      </a:lnTo>
                      <a:lnTo>
                        <a:pt x="233" y="122"/>
                      </a:lnTo>
                      <a:lnTo>
                        <a:pt x="23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1" name="Google Shape;731;p22"/>
                <p:cNvSpPr/>
                <p:nvPr/>
              </p:nvSpPr>
              <p:spPr>
                <a:xfrm flipH="1">
                  <a:off x="7470275" y="3367745"/>
                  <a:ext cx="122112" cy="42703"/>
                </a:xfrm>
                <a:custGeom>
                  <a:rect b="b" l="l" r="r" t="t"/>
                  <a:pathLst>
                    <a:path extrusionOk="0" h="178" w="509">
                      <a:moveTo>
                        <a:pt x="0" y="0"/>
                      </a:moveTo>
                      <a:lnTo>
                        <a:pt x="0" y="177"/>
                      </a:lnTo>
                      <a:lnTo>
                        <a:pt x="509" y="177"/>
                      </a:lnTo>
                      <a:lnTo>
                        <a:pt x="509" y="133"/>
                      </a:lnTo>
                      <a:lnTo>
                        <a:pt x="55" y="133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2" name="Google Shape;732;p22"/>
                <p:cNvSpPr/>
                <p:nvPr/>
              </p:nvSpPr>
              <p:spPr>
                <a:xfrm flipH="1">
                  <a:off x="5576224" y="3333198"/>
                  <a:ext cx="270613" cy="98361"/>
                </a:xfrm>
                <a:custGeom>
                  <a:rect b="b" l="l" r="r" t="t"/>
                  <a:pathLst>
                    <a:path extrusionOk="0" h="410" w="1128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1128" y="410"/>
                      </a:lnTo>
                      <a:lnTo>
                        <a:pt x="1128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22"/>
                <p:cNvSpPr/>
                <p:nvPr/>
              </p:nvSpPr>
              <p:spPr>
                <a:xfrm flipH="1">
                  <a:off x="5576224" y="3333198"/>
                  <a:ext cx="21352" cy="98361"/>
                </a:xfrm>
                <a:custGeom>
                  <a:rect b="b" l="l" r="r" t="t"/>
                  <a:pathLst>
                    <a:path extrusionOk="0" h="410" w="89">
                      <a:moveTo>
                        <a:pt x="0" y="1"/>
                      </a:moveTo>
                      <a:lnTo>
                        <a:pt x="0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4" name="Google Shape;734;p22"/>
                <p:cNvSpPr/>
                <p:nvPr/>
              </p:nvSpPr>
              <p:spPr>
                <a:xfrm flipH="1">
                  <a:off x="5846597" y="3333198"/>
                  <a:ext cx="21591" cy="98361"/>
                </a:xfrm>
                <a:custGeom>
                  <a:rect b="b" l="l" r="r" t="t"/>
                  <a:pathLst>
                    <a:path extrusionOk="0" h="410" w="90">
                      <a:moveTo>
                        <a:pt x="1" y="1"/>
                      </a:moveTo>
                      <a:lnTo>
                        <a:pt x="1" y="410"/>
                      </a:lnTo>
                      <a:lnTo>
                        <a:pt x="89" y="410"/>
                      </a:lnTo>
                      <a:lnTo>
                        <a:pt x="8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5" name="Google Shape;735;p22"/>
                <p:cNvSpPr/>
                <p:nvPr/>
              </p:nvSpPr>
              <p:spPr>
                <a:xfrm flipH="1">
                  <a:off x="5722086" y="3367745"/>
                  <a:ext cx="53259" cy="29508"/>
                </a:xfrm>
                <a:custGeom>
                  <a:rect b="b" l="l" r="r" t="t"/>
                  <a:pathLst>
                    <a:path extrusionOk="0" h="123" w="222">
                      <a:moveTo>
                        <a:pt x="1" y="0"/>
                      </a:moveTo>
                      <a:lnTo>
                        <a:pt x="1" y="122"/>
                      </a:lnTo>
                      <a:lnTo>
                        <a:pt x="222" y="122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22"/>
                <p:cNvSpPr/>
                <p:nvPr/>
              </p:nvSpPr>
              <p:spPr>
                <a:xfrm flipH="1">
                  <a:off x="5683578" y="3367745"/>
                  <a:ext cx="55898" cy="29508"/>
                </a:xfrm>
                <a:custGeom>
                  <a:rect b="b" l="l" r="r" t="t"/>
                  <a:pathLst>
                    <a:path extrusionOk="0" h="123" w="233">
                      <a:moveTo>
                        <a:pt x="1" y="0"/>
                      </a:moveTo>
                      <a:lnTo>
                        <a:pt x="1" y="122"/>
                      </a:lnTo>
                      <a:lnTo>
                        <a:pt x="233" y="122"/>
                      </a:lnTo>
                      <a:lnTo>
                        <a:pt x="23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7" name="Google Shape;737;p22"/>
                <p:cNvSpPr/>
                <p:nvPr/>
              </p:nvSpPr>
              <p:spPr>
                <a:xfrm flipH="1">
                  <a:off x="5666428" y="3367745"/>
                  <a:ext cx="122112" cy="42703"/>
                </a:xfrm>
                <a:custGeom>
                  <a:rect b="b" l="l" r="r" t="t"/>
                  <a:pathLst>
                    <a:path extrusionOk="0" h="178" w="509">
                      <a:moveTo>
                        <a:pt x="0" y="0"/>
                      </a:moveTo>
                      <a:lnTo>
                        <a:pt x="0" y="177"/>
                      </a:lnTo>
                      <a:lnTo>
                        <a:pt x="509" y="177"/>
                      </a:lnTo>
                      <a:lnTo>
                        <a:pt x="509" y="133"/>
                      </a:lnTo>
                      <a:lnTo>
                        <a:pt x="56" y="133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8" name="Google Shape;738;p22"/>
                <p:cNvSpPr/>
                <p:nvPr/>
              </p:nvSpPr>
              <p:spPr>
                <a:xfrm flipH="1">
                  <a:off x="4599810" y="3534959"/>
                  <a:ext cx="82527" cy="61176"/>
                </a:xfrm>
                <a:custGeom>
                  <a:rect b="b" l="l" r="r" t="t"/>
                  <a:pathLst>
                    <a:path extrusionOk="0" h="255" w="344">
                      <a:moveTo>
                        <a:pt x="122" y="0"/>
                      </a:moveTo>
                      <a:cubicBezTo>
                        <a:pt x="56" y="0"/>
                        <a:pt x="0" y="55"/>
                        <a:pt x="0" y="122"/>
                      </a:cubicBezTo>
                      <a:cubicBezTo>
                        <a:pt x="0" y="188"/>
                        <a:pt x="56" y="254"/>
                        <a:pt x="122" y="254"/>
                      </a:cubicBezTo>
                      <a:lnTo>
                        <a:pt x="221" y="254"/>
                      </a:lnTo>
                      <a:cubicBezTo>
                        <a:pt x="288" y="254"/>
                        <a:pt x="343" y="188"/>
                        <a:pt x="343" y="122"/>
                      </a:cubicBezTo>
                      <a:cubicBezTo>
                        <a:pt x="343" y="55"/>
                        <a:pt x="288" y="0"/>
                        <a:pt x="22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9" name="Google Shape;739;p22"/>
                <p:cNvSpPr/>
                <p:nvPr/>
              </p:nvSpPr>
              <p:spPr>
                <a:xfrm flipH="1">
                  <a:off x="4583976" y="3489857"/>
                  <a:ext cx="66454" cy="146102"/>
                </a:xfrm>
                <a:custGeom>
                  <a:rect b="b" l="l" r="r" t="t"/>
                  <a:pathLst>
                    <a:path extrusionOk="0" h="609" w="277">
                      <a:moveTo>
                        <a:pt x="133" y="0"/>
                      </a:moveTo>
                      <a:cubicBezTo>
                        <a:pt x="55" y="0"/>
                        <a:pt x="0" y="55"/>
                        <a:pt x="0" y="133"/>
                      </a:cubicBezTo>
                      <a:lnTo>
                        <a:pt x="0" y="475"/>
                      </a:lnTo>
                      <a:cubicBezTo>
                        <a:pt x="0" y="553"/>
                        <a:pt x="55" y="608"/>
                        <a:pt x="133" y="608"/>
                      </a:cubicBezTo>
                      <a:lnTo>
                        <a:pt x="144" y="608"/>
                      </a:lnTo>
                      <a:cubicBezTo>
                        <a:pt x="210" y="608"/>
                        <a:pt x="276" y="553"/>
                        <a:pt x="276" y="475"/>
                      </a:cubicBezTo>
                      <a:lnTo>
                        <a:pt x="276" y="133"/>
                      </a:lnTo>
                      <a:cubicBezTo>
                        <a:pt x="276" y="55"/>
                        <a:pt x="210" y="0"/>
                        <a:pt x="14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0" name="Google Shape;740;p22"/>
                <p:cNvSpPr/>
                <p:nvPr/>
              </p:nvSpPr>
              <p:spPr>
                <a:xfrm flipH="1">
                  <a:off x="4591893" y="3495135"/>
                  <a:ext cx="32147" cy="132907"/>
                </a:xfrm>
                <a:custGeom>
                  <a:rect b="b" l="l" r="r" t="t"/>
                  <a:pathLst>
                    <a:path extrusionOk="0" h="554" w="134">
                      <a:moveTo>
                        <a:pt x="67" y="0"/>
                      </a:moveTo>
                      <a:cubicBezTo>
                        <a:pt x="23" y="0"/>
                        <a:pt x="1" y="33"/>
                        <a:pt x="1" y="66"/>
                      </a:cubicBezTo>
                      <a:lnTo>
                        <a:pt x="1" y="487"/>
                      </a:lnTo>
                      <a:cubicBezTo>
                        <a:pt x="1" y="520"/>
                        <a:pt x="23" y="553"/>
                        <a:pt x="67" y="553"/>
                      </a:cubicBezTo>
                      <a:cubicBezTo>
                        <a:pt x="100" y="553"/>
                        <a:pt x="133" y="520"/>
                        <a:pt x="133" y="487"/>
                      </a:cubicBezTo>
                      <a:lnTo>
                        <a:pt x="133" y="66"/>
                      </a:lnTo>
                      <a:cubicBezTo>
                        <a:pt x="133" y="33"/>
                        <a:pt x="100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1" name="Google Shape;741;p22"/>
                <p:cNvSpPr/>
                <p:nvPr/>
              </p:nvSpPr>
              <p:spPr>
                <a:xfrm flipH="1">
                  <a:off x="4583976" y="3489857"/>
                  <a:ext cx="47981" cy="146102"/>
                </a:xfrm>
                <a:custGeom>
                  <a:rect b="b" l="l" r="r" t="t"/>
                  <a:pathLst>
                    <a:path extrusionOk="0" h="609" w="200">
                      <a:moveTo>
                        <a:pt x="100" y="33"/>
                      </a:moveTo>
                      <a:cubicBezTo>
                        <a:pt x="133" y="33"/>
                        <a:pt x="166" y="66"/>
                        <a:pt x="166" y="100"/>
                      </a:cubicBezTo>
                      <a:lnTo>
                        <a:pt x="166" y="520"/>
                      </a:lnTo>
                      <a:cubicBezTo>
                        <a:pt x="166" y="553"/>
                        <a:pt x="133" y="586"/>
                        <a:pt x="100" y="586"/>
                      </a:cubicBezTo>
                      <a:cubicBezTo>
                        <a:pt x="56" y="586"/>
                        <a:pt x="34" y="553"/>
                        <a:pt x="34" y="520"/>
                      </a:cubicBezTo>
                      <a:lnTo>
                        <a:pt x="34" y="100"/>
                      </a:lnTo>
                      <a:cubicBezTo>
                        <a:pt x="34" y="66"/>
                        <a:pt x="56" y="33"/>
                        <a:pt x="100" y="33"/>
                      </a:cubicBezTo>
                      <a:close/>
                      <a:moveTo>
                        <a:pt x="100" y="0"/>
                      </a:moveTo>
                      <a:cubicBezTo>
                        <a:pt x="45" y="0"/>
                        <a:pt x="0" y="44"/>
                        <a:pt x="0" y="100"/>
                      </a:cubicBezTo>
                      <a:lnTo>
                        <a:pt x="0" y="509"/>
                      </a:lnTo>
                      <a:cubicBezTo>
                        <a:pt x="0" y="575"/>
                        <a:pt x="50" y="608"/>
                        <a:pt x="100" y="608"/>
                      </a:cubicBezTo>
                      <a:cubicBezTo>
                        <a:pt x="150" y="608"/>
                        <a:pt x="199" y="575"/>
                        <a:pt x="199" y="509"/>
                      </a:cubicBezTo>
                      <a:lnTo>
                        <a:pt x="199" y="100"/>
                      </a:lnTo>
                      <a:cubicBezTo>
                        <a:pt x="199" y="44"/>
                        <a:pt x="155" y="0"/>
                        <a:pt x="10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2" name="Google Shape;742;p22"/>
                <p:cNvSpPr/>
                <p:nvPr/>
              </p:nvSpPr>
              <p:spPr>
                <a:xfrm flipH="1">
                  <a:off x="4313364" y="3534959"/>
                  <a:ext cx="85166" cy="61176"/>
                </a:xfrm>
                <a:custGeom>
                  <a:rect b="b" l="l" r="r" t="t"/>
                  <a:pathLst>
                    <a:path extrusionOk="0" h="255" w="355">
                      <a:moveTo>
                        <a:pt x="133" y="0"/>
                      </a:moveTo>
                      <a:cubicBezTo>
                        <a:pt x="67" y="0"/>
                        <a:pt x="0" y="55"/>
                        <a:pt x="12" y="122"/>
                      </a:cubicBezTo>
                      <a:cubicBezTo>
                        <a:pt x="0" y="199"/>
                        <a:pt x="67" y="254"/>
                        <a:pt x="133" y="254"/>
                      </a:cubicBezTo>
                      <a:lnTo>
                        <a:pt x="233" y="254"/>
                      </a:lnTo>
                      <a:cubicBezTo>
                        <a:pt x="299" y="254"/>
                        <a:pt x="354" y="188"/>
                        <a:pt x="354" y="122"/>
                      </a:cubicBezTo>
                      <a:cubicBezTo>
                        <a:pt x="354" y="55"/>
                        <a:pt x="299" y="0"/>
                        <a:pt x="23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3" name="Google Shape;743;p22"/>
                <p:cNvSpPr/>
                <p:nvPr/>
              </p:nvSpPr>
              <p:spPr>
                <a:xfrm flipH="1">
                  <a:off x="4300169" y="3489857"/>
                  <a:ext cx="66454" cy="146102"/>
                </a:xfrm>
                <a:custGeom>
                  <a:rect b="b" l="l" r="r" t="t"/>
                  <a:pathLst>
                    <a:path extrusionOk="0" h="609" w="277">
                      <a:moveTo>
                        <a:pt x="133" y="0"/>
                      </a:moveTo>
                      <a:cubicBezTo>
                        <a:pt x="67" y="0"/>
                        <a:pt x="0" y="55"/>
                        <a:pt x="0" y="133"/>
                      </a:cubicBezTo>
                      <a:lnTo>
                        <a:pt x="0" y="475"/>
                      </a:lnTo>
                      <a:cubicBezTo>
                        <a:pt x="0" y="553"/>
                        <a:pt x="67" y="608"/>
                        <a:pt x="133" y="608"/>
                      </a:cubicBezTo>
                      <a:lnTo>
                        <a:pt x="144" y="608"/>
                      </a:lnTo>
                      <a:cubicBezTo>
                        <a:pt x="221" y="608"/>
                        <a:pt x="277" y="553"/>
                        <a:pt x="277" y="475"/>
                      </a:cubicBezTo>
                      <a:lnTo>
                        <a:pt x="277" y="133"/>
                      </a:lnTo>
                      <a:cubicBezTo>
                        <a:pt x="277" y="55"/>
                        <a:pt x="221" y="0"/>
                        <a:pt x="14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4" name="Google Shape;744;p22"/>
                <p:cNvSpPr/>
                <p:nvPr/>
              </p:nvSpPr>
              <p:spPr>
                <a:xfrm flipH="1">
                  <a:off x="4305447" y="3495135"/>
                  <a:ext cx="34786" cy="132907"/>
                </a:xfrm>
                <a:custGeom>
                  <a:rect b="b" l="l" r="r" t="t"/>
                  <a:pathLst>
                    <a:path extrusionOk="0" h="554" w="145">
                      <a:moveTo>
                        <a:pt x="67" y="0"/>
                      </a:moveTo>
                      <a:cubicBezTo>
                        <a:pt x="34" y="0"/>
                        <a:pt x="1" y="33"/>
                        <a:pt x="1" y="66"/>
                      </a:cubicBezTo>
                      <a:lnTo>
                        <a:pt x="1" y="487"/>
                      </a:lnTo>
                      <a:cubicBezTo>
                        <a:pt x="1" y="531"/>
                        <a:pt x="37" y="553"/>
                        <a:pt x="73" y="553"/>
                      </a:cubicBezTo>
                      <a:cubicBezTo>
                        <a:pt x="109" y="553"/>
                        <a:pt x="144" y="531"/>
                        <a:pt x="144" y="487"/>
                      </a:cubicBezTo>
                      <a:lnTo>
                        <a:pt x="144" y="66"/>
                      </a:lnTo>
                      <a:cubicBezTo>
                        <a:pt x="144" y="33"/>
                        <a:pt x="111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5" name="Google Shape;745;p22"/>
                <p:cNvSpPr/>
                <p:nvPr/>
              </p:nvSpPr>
              <p:spPr>
                <a:xfrm flipH="1">
                  <a:off x="4300169" y="3489857"/>
                  <a:ext cx="45342" cy="142024"/>
                </a:xfrm>
                <a:custGeom>
                  <a:rect b="b" l="l" r="r" t="t"/>
                  <a:pathLst>
                    <a:path extrusionOk="0" h="592" w="189">
                      <a:moveTo>
                        <a:pt x="95" y="33"/>
                      </a:moveTo>
                      <a:cubicBezTo>
                        <a:pt x="131" y="33"/>
                        <a:pt x="166" y="55"/>
                        <a:pt x="166" y="100"/>
                      </a:cubicBezTo>
                      <a:lnTo>
                        <a:pt x="166" y="520"/>
                      </a:lnTo>
                      <a:cubicBezTo>
                        <a:pt x="166" y="564"/>
                        <a:pt x="131" y="586"/>
                        <a:pt x="95" y="586"/>
                      </a:cubicBezTo>
                      <a:cubicBezTo>
                        <a:pt x="59" y="586"/>
                        <a:pt x="23" y="564"/>
                        <a:pt x="23" y="520"/>
                      </a:cubicBezTo>
                      <a:lnTo>
                        <a:pt x="23" y="100"/>
                      </a:lnTo>
                      <a:cubicBezTo>
                        <a:pt x="23" y="55"/>
                        <a:pt x="59" y="33"/>
                        <a:pt x="95" y="33"/>
                      </a:cubicBezTo>
                      <a:close/>
                      <a:moveTo>
                        <a:pt x="89" y="0"/>
                      </a:moveTo>
                      <a:cubicBezTo>
                        <a:pt x="45" y="0"/>
                        <a:pt x="1" y="44"/>
                        <a:pt x="1" y="100"/>
                      </a:cubicBezTo>
                      <a:lnTo>
                        <a:pt x="1" y="509"/>
                      </a:lnTo>
                      <a:cubicBezTo>
                        <a:pt x="6" y="564"/>
                        <a:pt x="50" y="592"/>
                        <a:pt x="95" y="592"/>
                      </a:cubicBezTo>
                      <a:cubicBezTo>
                        <a:pt x="139" y="592"/>
                        <a:pt x="183" y="564"/>
                        <a:pt x="189" y="509"/>
                      </a:cubicBezTo>
                      <a:lnTo>
                        <a:pt x="189" y="100"/>
                      </a:lnTo>
                      <a:cubicBezTo>
                        <a:pt x="189" y="44"/>
                        <a:pt x="144" y="0"/>
                        <a:pt x="8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746" name="Google Shape;746;p22"/>
          <p:cNvGrpSpPr/>
          <p:nvPr/>
        </p:nvGrpSpPr>
        <p:grpSpPr>
          <a:xfrm flipH="1" rot="10800000">
            <a:off x="170187" y="2765182"/>
            <a:ext cx="795742" cy="1686809"/>
            <a:chOff x="-809850" y="445850"/>
            <a:chExt cx="1036527" cy="2197225"/>
          </a:xfrm>
        </p:grpSpPr>
        <p:sp>
          <p:nvSpPr>
            <p:cNvPr id="747" name="Google Shape;747;p22"/>
            <p:cNvSpPr/>
            <p:nvPr/>
          </p:nvSpPr>
          <p:spPr>
            <a:xfrm flipH="1" rot="10800000">
              <a:off x="-284828" y="630082"/>
              <a:ext cx="111607" cy="1369765"/>
            </a:xfrm>
            <a:custGeom>
              <a:rect b="b" l="l" r="r" t="t"/>
              <a:pathLst>
                <a:path extrusionOk="0" h="4357" w="355">
                  <a:moveTo>
                    <a:pt x="1" y="0"/>
                  </a:moveTo>
                  <a:lnTo>
                    <a:pt x="1" y="4357"/>
                  </a:lnTo>
                  <a:lnTo>
                    <a:pt x="354" y="43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2"/>
            <p:cNvSpPr/>
            <p:nvPr/>
          </p:nvSpPr>
          <p:spPr>
            <a:xfrm flipH="1" rot="10800000">
              <a:off x="-229182" y="630082"/>
              <a:ext cx="55961" cy="1369765"/>
            </a:xfrm>
            <a:custGeom>
              <a:rect b="b" l="l" r="r" t="t"/>
              <a:pathLst>
                <a:path extrusionOk="0" h="4357" w="178">
                  <a:moveTo>
                    <a:pt x="1" y="0"/>
                  </a:moveTo>
                  <a:lnTo>
                    <a:pt x="1" y="4357"/>
                  </a:lnTo>
                  <a:lnTo>
                    <a:pt x="177" y="435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 flipH="1" rot="10800000">
              <a:off x="-284828" y="1701497"/>
              <a:ext cx="111607" cy="76081"/>
            </a:xfrm>
            <a:custGeom>
              <a:rect b="b" l="l" r="r" t="t"/>
              <a:pathLst>
                <a:path extrusionOk="0" h="242" w="355">
                  <a:moveTo>
                    <a:pt x="1" y="1"/>
                  </a:moveTo>
                  <a:lnTo>
                    <a:pt x="1" y="233"/>
                  </a:lnTo>
                  <a:cubicBezTo>
                    <a:pt x="61" y="238"/>
                    <a:pt x="122" y="241"/>
                    <a:pt x="182" y="241"/>
                  </a:cubicBezTo>
                  <a:cubicBezTo>
                    <a:pt x="241" y="241"/>
                    <a:pt x="299" y="238"/>
                    <a:pt x="354" y="233"/>
                  </a:cubicBezTo>
                  <a:lnTo>
                    <a:pt x="354" y="1"/>
                  </a:lnTo>
                  <a:cubicBezTo>
                    <a:pt x="299" y="12"/>
                    <a:pt x="244" y="12"/>
                    <a:pt x="178" y="12"/>
                  </a:cubicBezTo>
                  <a:cubicBezTo>
                    <a:pt x="122" y="12"/>
                    <a:pt x="56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 flipH="1" rot="10800000">
              <a:off x="-618390" y="445850"/>
              <a:ext cx="782504" cy="181084"/>
            </a:xfrm>
            <a:custGeom>
              <a:rect b="b" l="l" r="r" t="t"/>
              <a:pathLst>
                <a:path extrusionOk="0" h="576" w="2489">
                  <a:moveTo>
                    <a:pt x="575" y="1"/>
                  </a:moveTo>
                  <a:cubicBezTo>
                    <a:pt x="254" y="1"/>
                    <a:pt x="0" y="255"/>
                    <a:pt x="0" y="576"/>
                  </a:cubicBezTo>
                  <a:lnTo>
                    <a:pt x="2488" y="576"/>
                  </a:lnTo>
                  <a:cubicBezTo>
                    <a:pt x="2488" y="255"/>
                    <a:pt x="2223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 flipH="1" rot="10800000">
              <a:off x="-788786" y="1772549"/>
              <a:ext cx="1015464" cy="870525"/>
            </a:xfrm>
            <a:custGeom>
              <a:rect b="b" l="l" r="r" t="t"/>
              <a:pathLst>
                <a:path extrusionOk="0" h="2769" w="3230">
                  <a:moveTo>
                    <a:pt x="1847" y="0"/>
                  </a:moveTo>
                  <a:cubicBezTo>
                    <a:pt x="619" y="0"/>
                    <a:pt x="0" y="1493"/>
                    <a:pt x="874" y="2367"/>
                  </a:cubicBezTo>
                  <a:cubicBezTo>
                    <a:pt x="1151" y="2644"/>
                    <a:pt x="1494" y="2768"/>
                    <a:pt x="1831" y="2768"/>
                  </a:cubicBezTo>
                  <a:cubicBezTo>
                    <a:pt x="2542" y="2768"/>
                    <a:pt x="3229" y="2215"/>
                    <a:pt x="3229" y="1383"/>
                  </a:cubicBezTo>
                  <a:cubicBezTo>
                    <a:pt x="3229" y="620"/>
                    <a:pt x="2610" y="0"/>
                    <a:pt x="18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 flipH="1" rot="10800000">
              <a:off x="-764579" y="1807131"/>
              <a:ext cx="935610" cy="801361"/>
            </a:xfrm>
            <a:custGeom>
              <a:rect b="b" l="l" r="r" t="t"/>
              <a:pathLst>
                <a:path extrusionOk="0" h="2549" w="2976">
                  <a:moveTo>
                    <a:pt x="1704" y="1"/>
                  </a:moveTo>
                  <a:cubicBezTo>
                    <a:pt x="576" y="1"/>
                    <a:pt x="1" y="1372"/>
                    <a:pt x="808" y="2168"/>
                  </a:cubicBezTo>
                  <a:cubicBezTo>
                    <a:pt x="1067" y="2431"/>
                    <a:pt x="1386" y="2548"/>
                    <a:pt x="1700" y="2548"/>
                  </a:cubicBezTo>
                  <a:cubicBezTo>
                    <a:pt x="2350" y="2548"/>
                    <a:pt x="2975" y="2041"/>
                    <a:pt x="2975" y="1273"/>
                  </a:cubicBezTo>
                  <a:cubicBezTo>
                    <a:pt x="2975" y="576"/>
                    <a:pt x="2411" y="1"/>
                    <a:pt x="17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2"/>
            <p:cNvSpPr/>
            <p:nvPr/>
          </p:nvSpPr>
          <p:spPr>
            <a:xfrm flipH="1" rot="10800000">
              <a:off x="-809850" y="1771921"/>
              <a:ext cx="1015464" cy="871154"/>
            </a:xfrm>
            <a:custGeom>
              <a:rect b="b" l="l" r="r" t="t"/>
              <a:pathLst>
                <a:path extrusionOk="0" h="2771" w="3230">
                  <a:moveTo>
                    <a:pt x="1839" y="109"/>
                  </a:moveTo>
                  <a:cubicBezTo>
                    <a:pt x="2491" y="109"/>
                    <a:pt x="3119" y="619"/>
                    <a:pt x="3119" y="1383"/>
                  </a:cubicBezTo>
                  <a:cubicBezTo>
                    <a:pt x="3119" y="2090"/>
                    <a:pt x="2555" y="2654"/>
                    <a:pt x="1848" y="2654"/>
                  </a:cubicBezTo>
                  <a:cubicBezTo>
                    <a:pt x="720" y="2654"/>
                    <a:pt x="145" y="1283"/>
                    <a:pt x="952" y="487"/>
                  </a:cubicBezTo>
                  <a:cubicBezTo>
                    <a:pt x="1209" y="226"/>
                    <a:pt x="1527" y="109"/>
                    <a:pt x="1839" y="109"/>
                  </a:cubicBezTo>
                  <a:close/>
                  <a:moveTo>
                    <a:pt x="1848" y="0"/>
                  </a:moveTo>
                  <a:cubicBezTo>
                    <a:pt x="620" y="0"/>
                    <a:pt x="1" y="1493"/>
                    <a:pt x="874" y="2367"/>
                  </a:cubicBezTo>
                  <a:cubicBezTo>
                    <a:pt x="1153" y="2645"/>
                    <a:pt x="1497" y="2770"/>
                    <a:pt x="1836" y="2770"/>
                  </a:cubicBezTo>
                  <a:cubicBezTo>
                    <a:pt x="2546" y="2770"/>
                    <a:pt x="3230" y="2221"/>
                    <a:pt x="3230" y="1383"/>
                  </a:cubicBezTo>
                  <a:cubicBezTo>
                    <a:pt x="3230" y="620"/>
                    <a:pt x="2610" y="0"/>
                    <a:pt x="1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>
              <a:off x="-568987" y="1865963"/>
              <a:ext cx="683700" cy="683700"/>
            </a:xfrm>
            <a:prstGeom prst="mathMultiply">
              <a:avLst>
                <a:gd fmla="val 12756" name="adj1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3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the investigation</a:t>
            </a:r>
            <a:endParaRPr/>
          </a:p>
        </p:txBody>
      </p:sp>
      <p:sp>
        <p:nvSpPr>
          <p:cNvPr id="760" name="Google Shape;760;p23"/>
          <p:cNvSpPr txBox="1"/>
          <p:nvPr>
            <p:ph idx="1" type="subTitle"/>
          </p:nvPr>
        </p:nvSpPr>
        <p:spPr>
          <a:xfrm>
            <a:off x="2060600" y="3811600"/>
            <a:ext cx="501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Lora"/>
                <a:ea typeface="Lora"/>
                <a:cs typeface="Lora"/>
                <a:sym typeface="Lora"/>
              </a:rPr>
              <a:t>bit.ly/transitNightmare</a:t>
            </a:r>
            <a:endParaRPr b="1" sz="2000"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761" name="Google Shape;761;p23"/>
          <p:cNvGrpSpPr/>
          <p:nvPr/>
        </p:nvGrpSpPr>
        <p:grpSpPr>
          <a:xfrm>
            <a:off x="3804773" y="1326475"/>
            <a:ext cx="3942064" cy="2211275"/>
            <a:chOff x="4729131" y="1936699"/>
            <a:chExt cx="3820200" cy="2142916"/>
          </a:xfrm>
        </p:grpSpPr>
        <p:sp>
          <p:nvSpPr>
            <p:cNvPr id="762" name="Google Shape;762;p23"/>
            <p:cNvSpPr/>
            <p:nvPr/>
          </p:nvSpPr>
          <p:spPr>
            <a:xfrm>
              <a:off x="4928413" y="1936699"/>
              <a:ext cx="3421500" cy="1990200"/>
            </a:xfrm>
            <a:prstGeom prst="round2SameRect">
              <a:avLst>
                <a:gd fmla="val 9051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3"/>
            <p:cNvSpPr/>
            <p:nvPr/>
          </p:nvSpPr>
          <p:spPr>
            <a:xfrm rot="10800000">
              <a:off x="4729131" y="3926915"/>
              <a:ext cx="3820200" cy="152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6606475" y="2008050"/>
              <a:ext cx="65400" cy="65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65" name="Google Shape;765;p23"/>
          <p:cNvPicPr preferRelativeResize="0"/>
          <p:nvPr/>
        </p:nvPicPr>
        <p:blipFill rotWithShape="1">
          <a:blip r:embed="rId3">
            <a:alphaModFix/>
          </a:blip>
          <a:srcRect b="0" l="6163" r="6172" t="0"/>
          <a:stretch/>
        </p:blipFill>
        <p:spPr>
          <a:xfrm>
            <a:off x="4191038" y="1525809"/>
            <a:ext cx="3163500" cy="1777800"/>
          </a:xfrm>
          <a:prstGeom prst="round2SameRect">
            <a:avLst>
              <a:gd fmla="val 8541" name="adj1"/>
              <a:gd fmla="val 0" name="adj2"/>
            </a:avLst>
          </a:prstGeom>
          <a:noFill/>
          <a:ln>
            <a:noFill/>
          </a:ln>
        </p:spPr>
      </p:pic>
      <p:grpSp>
        <p:nvGrpSpPr>
          <p:cNvPr id="766" name="Google Shape;766;p23"/>
          <p:cNvGrpSpPr/>
          <p:nvPr/>
        </p:nvGrpSpPr>
        <p:grpSpPr>
          <a:xfrm>
            <a:off x="7992440" y="2476077"/>
            <a:ext cx="1151549" cy="2060253"/>
            <a:chOff x="-3882175" y="2494675"/>
            <a:chExt cx="1407074" cy="2517416"/>
          </a:xfrm>
        </p:grpSpPr>
        <p:sp>
          <p:nvSpPr>
            <p:cNvPr id="767" name="Google Shape;767;p23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78" name="Google Shape;77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7150" y="1210900"/>
            <a:ext cx="2407624" cy="240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4"/>
          <p:cNvSpPr txBox="1"/>
          <p:nvPr>
            <p:ph idx="1" type="subTitle"/>
          </p:nvPr>
        </p:nvSpPr>
        <p:spPr>
          <a:xfrm>
            <a:off x="1963450" y="1043700"/>
            <a:ext cx="5013000" cy="14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We set out to quantify how hard it is for students taking public transit to get to school  in a city with universal school choice.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We proved that it is nearly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impossible for students to arrive on time every morning.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84" name="Google Shape;784;p24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Conception</a:t>
            </a:r>
            <a:endParaRPr/>
          </a:p>
        </p:txBody>
      </p:sp>
      <p:grpSp>
        <p:nvGrpSpPr>
          <p:cNvPr id="785" name="Google Shape;785;p24"/>
          <p:cNvGrpSpPr/>
          <p:nvPr/>
        </p:nvGrpSpPr>
        <p:grpSpPr>
          <a:xfrm>
            <a:off x="4683750" y="2574250"/>
            <a:ext cx="4466625" cy="1978850"/>
            <a:chOff x="4683750" y="2574250"/>
            <a:chExt cx="4466625" cy="1978850"/>
          </a:xfrm>
        </p:grpSpPr>
        <p:sp>
          <p:nvSpPr>
            <p:cNvPr id="786" name="Google Shape;786;p24"/>
            <p:cNvSpPr/>
            <p:nvPr/>
          </p:nvSpPr>
          <p:spPr>
            <a:xfrm>
              <a:off x="5909175" y="2577600"/>
              <a:ext cx="3241200" cy="1975500"/>
            </a:xfrm>
            <a:prstGeom prst="rect">
              <a:avLst/>
            </a:pr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7" name="Google Shape;787;p24"/>
            <p:cNvGrpSpPr/>
            <p:nvPr/>
          </p:nvGrpSpPr>
          <p:grpSpPr>
            <a:xfrm>
              <a:off x="4683750" y="2574250"/>
              <a:ext cx="4460259" cy="1944238"/>
              <a:chOff x="4683750" y="2574250"/>
              <a:chExt cx="4460259" cy="1944238"/>
            </a:xfrm>
          </p:grpSpPr>
          <p:sp>
            <p:nvSpPr>
              <p:cNvPr id="788" name="Google Shape;788;p24"/>
              <p:cNvSpPr/>
              <p:nvPr/>
            </p:nvSpPr>
            <p:spPr>
              <a:xfrm>
                <a:off x="6038238" y="2574250"/>
                <a:ext cx="1882269" cy="1944238"/>
              </a:xfrm>
              <a:custGeom>
                <a:rect b="b" l="l" r="r" t="t"/>
                <a:pathLst>
                  <a:path extrusionOk="0" h="12142" w="11755">
                    <a:moveTo>
                      <a:pt x="0" y="1"/>
                    </a:moveTo>
                    <a:lnTo>
                      <a:pt x="0" y="12142"/>
                    </a:lnTo>
                    <a:lnTo>
                      <a:pt x="11754" y="12142"/>
                    </a:lnTo>
                    <a:lnTo>
                      <a:pt x="11754" y="1"/>
                    </a:lnTo>
                    <a:close/>
                  </a:path>
                </a:pathLst>
              </a:custGeom>
              <a:solidFill>
                <a:srgbClr val="F7B7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24"/>
              <p:cNvSpPr/>
              <p:nvPr/>
            </p:nvSpPr>
            <p:spPr>
              <a:xfrm>
                <a:off x="7920333" y="2815076"/>
                <a:ext cx="1223675" cy="1703410"/>
              </a:xfrm>
              <a:custGeom>
                <a:rect b="b" l="l" r="r" t="t"/>
                <a:pathLst>
                  <a:path extrusionOk="0" h="10638" w="7642">
                    <a:moveTo>
                      <a:pt x="0" y="0"/>
                    </a:moveTo>
                    <a:lnTo>
                      <a:pt x="0" y="10638"/>
                    </a:lnTo>
                    <a:lnTo>
                      <a:pt x="7641" y="10638"/>
                    </a:lnTo>
                    <a:lnTo>
                      <a:pt x="7641" y="35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B71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24"/>
              <p:cNvSpPr/>
              <p:nvPr/>
            </p:nvSpPr>
            <p:spPr>
              <a:xfrm>
                <a:off x="5908858" y="2574250"/>
                <a:ext cx="1882430" cy="1944238"/>
              </a:xfrm>
              <a:custGeom>
                <a:rect b="b" l="l" r="r" t="t"/>
                <a:pathLst>
                  <a:path extrusionOk="0" h="12142" w="11756">
                    <a:moveTo>
                      <a:pt x="1" y="1"/>
                    </a:moveTo>
                    <a:lnTo>
                      <a:pt x="1" y="12142"/>
                    </a:lnTo>
                    <a:lnTo>
                      <a:pt x="11755" y="12142"/>
                    </a:lnTo>
                    <a:lnTo>
                      <a:pt x="11755" y="1"/>
                    </a:lnTo>
                    <a:close/>
                  </a:path>
                </a:pathLst>
              </a:custGeom>
              <a:solidFill>
                <a:srgbClr val="E5DD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24"/>
              <p:cNvSpPr/>
              <p:nvPr/>
            </p:nvSpPr>
            <p:spPr>
              <a:xfrm>
                <a:off x="6071864" y="2986729"/>
                <a:ext cx="1558176" cy="1529994"/>
              </a:xfrm>
              <a:custGeom>
                <a:rect b="b" l="l" r="r" t="t"/>
                <a:pathLst>
                  <a:path extrusionOk="0" h="9555" w="9731">
                    <a:moveTo>
                      <a:pt x="4854" y="443"/>
                    </a:moveTo>
                    <a:cubicBezTo>
                      <a:pt x="7298" y="443"/>
                      <a:pt x="9266" y="2423"/>
                      <a:pt x="9278" y="4855"/>
                    </a:cubicBezTo>
                    <a:lnTo>
                      <a:pt x="9278" y="9123"/>
                    </a:lnTo>
                    <a:lnTo>
                      <a:pt x="442" y="9123"/>
                    </a:lnTo>
                    <a:lnTo>
                      <a:pt x="442" y="4855"/>
                    </a:lnTo>
                    <a:cubicBezTo>
                      <a:pt x="442" y="2423"/>
                      <a:pt x="2422" y="443"/>
                      <a:pt x="4854" y="443"/>
                    </a:cubicBezTo>
                    <a:close/>
                    <a:moveTo>
                      <a:pt x="4875" y="1"/>
                    </a:moveTo>
                    <a:cubicBezTo>
                      <a:pt x="4868" y="1"/>
                      <a:pt x="4861" y="1"/>
                      <a:pt x="4854" y="1"/>
                    </a:cubicBezTo>
                    <a:cubicBezTo>
                      <a:pt x="2179" y="1"/>
                      <a:pt x="0" y="2179"/>
                      <a:pt x="0" y="4855"/>
                    </a:cubicBezTo>
                    <a:lnTo>
                      <a:pt x="0" y="9555"/>
                    </a:lnTo>
                    <a:lnTo>
                      <a:pt x="9731" y="9555"/>
                    </a:lnTo>
                    <a:lnTo>
                      <a:pt x="9731" y="4855"/>
                    </a:lnTo>
                    <a:cubicBezTo>
                      <a:pt x="9731" y="2175"/>
                      <a:pt x="7553" y="1"/>
                      <a:pt x="4875" y="1"/>
                    </a:cubicBez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24"/>
              <p:cNvSpPr/>
              <p:nvPr/>
            </p:nvSpPr>
            <p:spPr>
              <a:xfrm>
                <a:off x="6142638" y="3057824"/>
                <a:ext cx="942176" cy="1458899"/>
              </a:xfrm>
              <a:custGeom>
                <a:rect b="b" l="l" r="r" t="t"/>
                <a:pathLst>
                  <a:path extrusionOk="0" h="9111" w="5884">
                    <a:moveTo>
                      <a:pt x="4411" y="1"/>
                    </a:moveTo>
                    <a:cubicBezTo>
                      <a:pt x="2067" y="1"/>
                      <a:pt x="0" y="1891"/>
                      <a:pt x="0" y="4411"/>
                    </a:cubicBezTo>
                    <a:lnTo>
                      <a:pt x="0" y="9111"/>
                    </a:lnTo>
                    <a:lnTo>
                      <a:pt x="2931" y="9111"/>
                    </a:lnTo>
                    <a:lnTo>
                      <a:pt x="2931" y="4411"/>
                    </a:lnTo>
                    <a:cubicBezTo>
                      <a:pt x="2931" y="2542"/>
                      <a:pt x="4114" y="873"/>
                      <a:pt x="5883" y="254"/>
                    </a:cubicBezTo>
                    <a:cubicBezTo>
                      <a:pt x="5391" y="81"/>
                      <a:pt x="4895" y="1"/>
                      <a:pt x="4411" y="1"/>
                    </a:cubicBezTo>
                    <a:close/>
                  </a:path>
                </a:pathLst>
              </a:custGeom>
              <a:solidFill>
                <a:srgbClr val="3191A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24"/>
              <p:cNvSpPr/>
              <p:nvPr/>
            </p:nvSpPr>
            <p:spPr>
              <a:xfrm>
                <a:off x="6611801" y="3098336"/>
                <a:ext cx="945698" cy="1418387"/>
              </a:xfrm>
              <a:custGeom>
                <a:rect b="b" l="l" r="r" t="t"/>
                <a:pathLst>
                  <a:path extrusionOk="0" h="8858" w="5906">
                    <a:moveTo>
                      <a:pt x="2953" y="1"/>
                    </a:moveTo>
                    <a:cubicBezTo>
                      <a:pt x="1184" y="620"/>
                      <a:pt x="1" y="2289"/>
                      <a:pt x="1" y="4158"/>
                    </a:cubicBezTo>
                    <a:lnTo>
                      <a:pt x="1" y="8858"/>
                    </a:lnTo>
                    <a:lnTo>
                      <a:pt x="5906" y="8858"/>
                    </a:lnTo>
                    <a:lnTo>
                      <a:pt x="5906" y="4158"/>
                    </a:lnTo>
                    <a:cubicBezTo>
                      <a:pt x="5894" y="2289"/>
                      <a:pt x="4711" y="620"/>
                      <a:pt x="2953" y="1"/>
                    </a:cubicBez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24"/>
              <p:cNvSpPr/>
              <p:nvPr/>
            </p:nvSpPr>
            <p:spPr>
              <a:xfrm>
                <a:off x="7791114" y="2815076"/>
                <a:ext cx="1223515" cy="1703410"/>
              </a:xfrm>
              <a:custGeom>
                <a:rect b="b" l="l" r="r" t="t"/>
                <a:pathLst>
                  <a:path extrusionOk="0" h="10638" w="7641">
                    <a:moveTo>
                      <a:pt x="0" y="0"/>
                    </a:moveTo>
                    <a:lnTo>
                      <a:pt x="0" y="10638"/>
                    </a:lnTo>
                    <a:lnTo>
                      <a:pt x="7641" y="10638"/>
                    </a:lnTo>
                    <a:lnTo>
                      <a:pt x="7641" y="35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24"/>
              <p:cNvSpPr/>
              <p:nvPr/>
            </p:nvSpPr>
            <p:spPr>
              <a:xfrm>
                <a:off x="4683750" y="2815076"/>
                <a:ext cx="1225277" cy="1703410"/>
              </a:xfrm>
              <a:custGeom>
                <a:rect b="b" l="l" r="r" t="t"/>
                <a:pathLst>
                  <a:path extrusionOk="0" h="10638" w="7652">
                    <a:moveTo>
                      <a:pt x="7652" y="0"/>
                    </a:moveTo>
                    <a:lnTo>
                      <a:pt x="0" y="3594"/>
                    </a:lnTo>
                    <a:lnTo>
                      <a:pt x="0" y="10638"/>
                    </a:lnTo>
                    <a:lnTo>
                      <a:pt x="7652" y="10638"/>
                    </a:lnTo>
                    <a:lnTo>
                      <a:pt x="7652" y="0"/>
                    </a:ln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24"/>
              <p:cNvSpPr/>
              <p:nvPr/>
            </p:nvSpPr>
            <p:spPr>
              <a:xfrm>
                <a:off x="4683750" y="2574250"/>
                <a:ext cx="4330901" cy="1944238"/>
              </a:xfrm>
              <a:custGeom>
                <a:rect b="b" l="l" r="r" t="t"/>
                <a:pathLst>
                  <a:path extrusionOk="0" h="12142" w="27047">
                    <a:moveTo>
                      <a:pt x="7652" y="1"/>
                    </a:moveTo>
                    <a:lnTo>
                      <a:pt x="7652" y="1504"/>
                    </a:lnTo>
                    <a:lnTo>
                      <a:pt x="0" y="5098"/>
                    </a:lnTo>
                    <a:lnTo>
                      <a:pt x="0" y="12142"/>
                    </a:lnTo>
                    <a:lnTo>
                      <a:pt x="708" y="12142"/>
                    </a:lnTo>
                    <a:lnTo>
                      <a:pt x="708" y="11445"/>
                    </a:lnTo>
                    <a:lnTo>
                      <a:pt x="708" y="5551"/>
                    </a:lnTo>
                    <a:lnTo>
                      <a:pt x="7950" y="2135"/>
                    </a:lnTo>
                    <a:lnTo>
                      <a:pt x="8360" y="1947"/>
                    </a:lnTo>
                    <a:lnTo>
                      <a:pt x="8360" y="1504"/>
                    </a:lnTo>
                    <a:lnTo>
                      <a:pt x="8360" y="708"/>
                    </a:lnTo>
                    <a:lnTo>
                      <a:pt x="18698" y="708"/>
                    </a:lnTo>
                    <a:lnTo>
                      <a:pt x="18698" y="1504"/>
                    </a:lnTo>
                    <a:lnTo>
                      <a:pt x="18698" y="1947"/>
                    </a:lnTo>
                    <a:lnTo>
                      <a:pt x="19108" y="2135"/>
                    </a:lnTo>
                    <a:lnTo>
                      <a:pt x="26350" y="5551"/>
                    </a:lnTo>
                    <a:lnTo>
                      <a:pt x="26350" y="11445"/>
                    </a:lnTo>
                    <a:lnTo>
                      <a:pt x="26350" y="12142"/>
                    </a:lnTo>
                    <a:lnTo>
                      <a:pt x="27047" y="12142"/>
                    </a:lnTo>
                    <a:lnTo>
                      <a:pt x="27047" y="5098"/>
                    </a:lnTo>
                    <a:lnTo>
                      <a:pt x="19406" y="1504"/>
                    </a:lnTo>
                    <a:lnTo>
                      <a:pt x="19406" y="1"/>
                    </a:lnTo>
                    <a:close/>
                  </a:path>
                </a:pathLst>
              </a:custGeom>
              <a:solidFill>
                <a:srgbClr val="F28F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24"/>
              <p:cNvSpPr/>
              <p:nvPr/>
            </p:nvSpPr>
            <p:spPr>
              <a:xfrm>
                <a:off x="6528697" y="2753108"/>
                <a:ext cx="132904" cy="51400"/>
              </a:xfrm>
              <a:custGeom>
                <a:rect b="b" l="l" r="r" t="t"/>
                <a:pathLst>
                  <a:path extrusionOk="0" h="321" w="830">
                    <a:moveTo>
                      <a:pt x="0" y="0"/>
                    </a:moveTo>
                    <a:lnTo>
                      <a:pt x="0" y="321"/>
                    </a:lnTo>
                    <a:lnTo>
                      <a:pt x="829" y="321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24"/>
              <p:cNvSpPr/>
              <p:nvPr/>
            </p:nvSpPr>
            <p:spPr>
              <a:xfrm>
                <a:off x="6728692" y="2753108"/>
                <a:ext cx="134665" cy="51400"/>
              </a:xfrm>
              <a:custGeom>
                <a:rect b="b" l="l" r="r" t="t"/>
                <a:pathLst>
                  <a:path extrusionOk="0" h="321" w="841">
                    <a:moveTo>
                      <a:pt x="1" y="0"/>
                    </a:moveTo>
                    <a:lnTo>
                      <a:pt x="1" y="321"/>
                    </a:lnTo>
                    <a:lnTo>
                      <a:pt x="841" y="321"/>
                    </a:lnTo>
                    <a:lnTo>
                      <a:pt x="841" y="0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24"/>
              <p:cNvSpPr/>
              <p:nvPr/>
            </p:nvSpPr>
            <p:spPr>
              <a:xfrm>
                <a:off x="7615778" y="3174555"/>
                <a:ext cx="134665" cy="51400"/>
              </a:xfrm>
              <a:custGeom>
                <a:rect b="b" l="l" r="r" t="t"/>
                <a:pathLst>
                  <a:path extrusionOk="0" h="321" w="841">
                    <a:moveTo>
                      <a:pt x="0" y="0"/>
                    </a:moveTo>
                    <a:lnTo>
                      <a:pt x="0" y="321"/>
                    </a:lnTo>
                    <a:lnTo>
                      <a:pt x="841" y="321"/>
                    </a:lnTo>
                    <a:lnTo>
                      <a:pt x="841" y="0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4"/>
              <p:cNvSpPr/>
              <p:nvPr/>
            </p:nvSpPr>
            <p:spPr>
              <a:xfrm>
                <a:off x="7815773" y="3174555"/>
                <a:ext cx="134825" cy="51400"/>
              </a:xfrm>
              <a:custGeom>
                <a:rect b="b" l="l" r="r" t="t"/>
                <a:pathLst>
                  <a:path extrusionOk="0" h="321" w="842">
                    <a:moveTo>
                      <a:pt x="1" y="0"/>
                    </a:moveTo>
                    <a:lnTo>
                      <a:pt x="1" y="321"/>
                    </a:lnTo>
                    <a:lnTo>
                      <a:pt x="841" y="321"/>
                    </a:lnTo>
                    <a:lnTo>
                      <a:pt x="841" y="0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24"/>
              <p:cNvSpPr/>
              <p:nvPr/>
            </p:nvSpPr>
            <p:spPr>
              <a:xfrm>
                <a:off x="8014166" y="3174555"/>
                <a:ext cx="134665" cy="51400"/>
              </a:xfrm>
              <a:custGeom>
                <a:rect b="b" l="l" r="r" t="t"/>
                <a:pathLst>
                  <a:path extrusionOk="0" h="321" w="841">
                    <a:moveTo>
                      <a:pt x="0" y="0"/>
                    </a:moveTo>
                    <a:lnTo>
                      <a:pt x="0" y="321"/>
                    </a:lnTo>
                    <a:lnTo>
                      <a:pt x="841" y="321"/>
                    </a:lnTo>
                    <a:lnTo>
                      <a:pt x="841" y="0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4"/>
              <p:cNvSpPr/>
              <p:nvPr/>
            </p:nvSpPr>
            <p:spPr>
              <a:xfrm>
                <a:off x="7815773" y="3841951"/>
                <a:ext cx="134825" cy="51560"/>
              </a:xfrm>
              <a:custGeom>
                <a:rect b="b" l="l" r="r" t="t"/>
                <a:pathLst>
                  <a:path extrusionOk="0" h="322" w="842">
                    <a:moveTo>
                      <a:pt x="1" y="1"/>
                    </a:moveTo>
                    <a:lnTo>
                      <a:pt x="1" y="321"/>
                    </a:lnTo>
                    <a:lnTo>
                      <a:pt x="841" y="321"/>
                    </a:lnTo>
                    <a:lnTo>
                      <a:pt x="841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4"/>
              <p:cNvSpPr/>
              <p:nvPr/>
            </p:nvSpPr>
            <p:spPr>
              <a:xfrm>
                <a:off x="8612549" y="3841951"/>
                <a:ext cx="134825" cy="51560"/>
              </a:xfrm>
              <a:custGeom>
                <a:rect b="b" l="l" r="r" t="t"/>
                <a:pathLst>
                  <a:path extrusionOk="0" h="322" w="842">
                    <a:moveTo>
                      <a:pt x="1" y="1"/>
                    </a:moveTo>
                    <a:lnTo>
                      <a:pt x="1" y="321"/>
                    </a:lnTo>
                    <a:lnTo>
                      <a:pt x="841" y="321"/>
                    </a:lnTo>
                    <a:lnTo>
                      <a:pt x="841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24"/>
              <p:cNvSpPr/>
              <p:nvPr/>
            </p:nvSpPr>
            <p:spPr>
              <a:xfrm>
                <a:off x="8679961" y="3765892"/>
                <a:ext cx="134665" cy="51400"/>
              </a:xfrm>
              <a:custGeom>
                <a:rect b="b" l="l" r="r" t="t"/>
                <a:pathLst>
                  <a:path extrusionOk="0" h="321" w="841">
                    <a:moveTo>
                      <a:pt x="0" y="0"/>
                    </a:moveTo>
                    <a:lnTo>
                      <a:pt x="0" y="321"/>
                    </a:lnTo>
                    <a:lnTo>
                      <a:pt x="840" y="321"/>
                    </a:lnTo>
                    <a:lnTo>
                      <a:pt x="840" y="0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24"/>
              <p:cNvSpPr/>
              <p:nvPr/>
            </p:nvSpPr>
            <p:spPr>
              <a:xfrm>
                <a:off x="8014166" y="3841951"/>
                <a:ext cx="134665" cy="51560"/>
              </a:xfrm>
              <a:custGeom>
                <a:rect b="b" l="l" r="r" t="t"/>
                <a:pathLst>
                  <a:path extrusionOk="0" h="322" w="841">
                    <a:moveTo>
                      <a:pt x="0" y="1"/>
                    </a:moveTo>
                    <a:lnTo>
                      <a:pt x="0" y="321"/>
                    </a:lnTo>
                    <a:lnTo>
                      <a:pt x="841" y="321"/>
                    </a:lnTo>
                    <a:lnTo>
                      <a:pt x="841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24"/>
              <p:cNvSpPr/>
              <p:nvPr/>
            </p:nvSpPr>
            <p:spPr>
              <a:xfrm>
                <a:off x="7723701" y="3098336"/>
                <a:ext cx="65811" cy="51560"/>
              </a:xfrm>
              <a:custGeom>
                <a:rect b="b" l="l" r="r" t="t"/>
                <a:pathLst>
                  <a:path extrusionOk="0" h="322" w="411">
                    <a:moveTo>
                      <a:pt x="1" y="1"/>
                    </a:moveTo>
                    <a:lnTo>
                      <a:pt x="1" y="321"/>
                    </a:lnTo>
                    <a:lnTo>
                      <a:pt x="410" y="321"/>
                    </a:lnTo>
                    <a:lnTo>
                      <a:pt x="410" y="1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24"/>
              <p:cNvSpPr/>
              <p:nvPr/>
            </p:nvSpPr>
            <p:spPr>
              <a:xfrm>
                <a:off x="7791114" y="3098336"/>
                <a:ext cx="67413" cy="51560"/>
              </a:xfrm>
              <a:custGeom>
                <a:rect b="b" l="l" r="r" t="t"/>
                <a:pathLst>
                  <a:path extrusionOk="0" h="322" w="421">
                    <a:moveTo>
                      <a:pt x="0" y="1"/>
                    </a:moveTo>
                    <a:lnTo>
                      <a:pt x="0" y="321"/>
                    </a:lnTo>
                    <a:lnTo>
                      <a:pt x="420" y="321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4"/>
              <p:cNvSpPr/>
              <p:nvPr/>
            </p:nvSpPr>
            <p:spPr>
              <a:xfrm>
                <a:off x="5962019" y="3046936"/>
                <a:ext cx="132904" cy="51560"/>
              </a:xfrm>
              <a:custGeom>
                <a:rect b="b" l="l" r="r" t="t"/>
                <a:pathLst>
                  <a:path extrusionOk="0" h="322" w="830">
                    <a:moveTo>
                      <a:pt x="1" y="1"/>
                    </a:moveTo>
                    <a:lnTo>
                      <a:pt x="1" y="322"/>
                    </a:lnTo>
                    <a:lnTo>
                      <a:pt x="830" y="322"/>
                    </a:lnTo>
                    <a:lnTo>
                      <a:pt x="830" y="1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24"/>
              <p:cNvSpPr/>
              <p:nvPr/>
            </p:nvSpPr>
            <p:spPr>
              <a:xfrm>
                <a:off x="6162174" y="3046936"/>
                <a:ext cx="134665" cy="51560"/>
              </a:xfrm>
              <a:custGeom>
                <a:rect b="b" l="l" r="r" t="t"/>
                <a:pathLst>
                  <a:path extrusionOk="0" h="322" w="841">
                    <a:moveTo>
                      <a:pt x="0" y="1"/>
                    </a:moveTo>
                    <a:lnTo>
                      <a:pt x="0" y="322"/>
                    </a:lnTo>
                    <a:lnTo>
                      <a:pt x="841" y="322"/>
                    </a:lnTo>
                    <a:lnTo>
                      <a:pt x="841" y="1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24"/>
              <p:cNvSpPr/>
              <p:nvPr/>
            </p:nvSpPr>
            <p:spPr>
              <a:xfrm>
                <a:off x="6070102" y="2970877"/>
                <a:ext cx="132904" cy="51560"/>
              </a:xfrm>
              <a:custGeom>
                <a:rect b="b" l="l" r="r" t="t"/>
                <a:pathLst>
                  <a:path extrusionOk="0" h="322" w="830">
                    <a:moveTo>
                      <a:pt x="0" y="0"/>
                    </a:moveTo>
                    <a:lnTo>
                      <a:pt x="0" y="321"/>
                    </a:lnTo>
                    <a:lnTo>
                      <a:pt x="829" y="321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4"/>
              <p:cNvSpPr/>
              <p:nvPr/>
            </p:nvSpPr>
            <p:spPr>
              <a:xfrm>
                <a:off x="5841606" y="3650763"/>
                <a:ext cx="67413" cy="51560"/>
              </a:xfrm>
              <a:custGeom>
                <a:rect b="b" l="l" r="r" t="t"/>
                <a:pathLst>
                  <a:path extrusionOk="0" h="322" w="421">
                    <a:moveTo>
                      <a:pt x="1" y="0"/>
                    </a:moveTo>
                    <a:lnTo>
                      <a:pt x="1" y="321"/>
                    </a:lnTo>
                    <a:lnTo>
                      <a:pt x="421" y="32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24"/>
              <p:cNvSpPr/>
              <p:nvPr/>
            </p:nvSpPr>
            <p:spPr>
              <a:xfrm>
                <a:off x="5908858" y="3650763"/>
                <a:ext cx="67573" cy="51560"/>
              </a:xfrm>
              <a:custGeom>
                <a:rect b="b" l="l" r="r" t="t"/>
                <a:pathLst>
                  <a:path extrusionOk="0" h="322" w="422">
                    <a:moveTo>
                      <a:pt x="1" y="0"/>
                    </a:moveTo>
                    <a:lnTo>
                      <a:pt x="1" y="321"/>
                    </a:lnTo>
                    <a:lnTo>
                      <a:pt x="421" y="32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rgbClr val="47322F">
                  <a:alpha val="64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24"/>
              <p:cNvSpPr/>
              <p:nvPr/>
            </p:nvSpPr>
            <p:spPr>
              <a:xfrm>
                <a:off x="6176264" y="3310820"/>
                <a:ext cx="49799" cy="1207663"/>
              </a:xfrm>
              <a:custGeom>
                <a:rect b="b" l="l" r="r" t="t"/>
                <a:pathLst>
                  <a:path extrusionOk="0" h="7542" w="311">
                    <a:moveTo>
                      <a:pt x="1" y="0"/>
                    </a:moveTo>
                    <a:lnTo>
                      <a:pt x="1" y="7542"/>
                    </a:lnTo>
                    <a:lnTo>
                      <a:pt x="310" y="7542"/>
                    </a:ln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24"/>
              <p:cNvSpPr/>
              <p:nvPr/>
            </p:nvSpPr>
            <p:spPr>
              <a:xfrm>
                <a:off x="6153207" y="4247385"/>
                <a:ext cx="95755" cy="271092"/>
              </a:xfrm>
              <a:custGeom>
                <a:rect b="b" l="l" r="r" t="t"/>
                <a:pathLst>
                  <a:path extrusionOk="0" h="1693" w="598">
                    <a:moveTo>
                      <a:pt x="1" y="1"/>
                    </a:moveTo>
                    <a:lnTo>
                      <a:pt x="1" y="1693"/>
                    </a:lnTo>
                    <a:lnTo>
                      <a:pt x="598" y="1693"/>
                    </a:lnTo>
                    <a:lnTo>
                      <a:pt x="598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24"/>
              <p:cNvSpPr/>
              <p:nvPr/>
            </p:nvSpPr>
            <p:spPr>
              <a:xfrm>
                <a:off x="6176264" y="4095107"/>
                <a:ext cx="49799" cy="85186"/>
              </a:xfrm>
              <a:custGeom>
                <a:rect b="b" l="l" r="r" t="t"/>
                <a:pathLst>
                  <a:path extrusionOk="0" h="532" w="311">
                    <a:moveTo>
                      <a:pt x="1" y="1"/>
                    </a:moveTo>
                    <a:lnTo>
                      <a:pt x="1" y="532"/>
                    </a:lnTo>
                    <a:lnTo>
                      <a:pt x="310" y="532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24"/>
              <p:cNvSpPr/>
              <p:nvPr/>
            </p:nvSpPr>
            <p:spPr>
              <a:xfrm>
                <a:off x="6176264" y="3919932"/>
                <a:ext cx="49799" cy="86948"/>
              </a:xfrm>
              <a:custGeom>
                <a:rect b="b" l="l" r="r" t="t"/>
                <a:pathLst>
                  <a:path extrusionOk="0" h="543" w="311">
                    <a:moveTo>
                      <a:pt x="1" y="0"/>
                    </a:moveTo>
                    <a:lnTo>
                      <a:pt x="1" y="542"/>
                    </a:lnTo>
                    <a:lnTo>
                      <a:pt x="310" y="542"/>
                    </a:ln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4732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4"/>
              <p:cNvSpPr/>
              <p:nvPr/>
            </p:nvSpPr>
            <p:spPr>
              <a:xfrm>
                <a:off x="6218697" y="4247385"/>
                <a:ext cx="30264" cy="271092"/>
              </a:xfrm>
              <a:custGeom>
                <a:rect b="b" l="l" r="r" t="t"/>
                <a:pathLst>
                  <a:path extrusionOk="0" h="1693" w="189">
                    <a:moveTo>
                      <a:pt x="1" y="1"/>
                    </a:moveTo>
                    <a:lnTo>
                      <a:pt x="1" y="1693"/>
                    </a:lnTo>
                    <a:lnTo>
                      <a:pt x="189" y="1693"/>
                    </a:lnTo>
                    <a:lnTo>
                      <a:pt x="189" y="1"/>
                    </a:lnTo>
                    <a:close/>
                  </a:path>
                </a:pathLst>
              </a:custGeom>
              <a:solidFill>
                <a:srgbClr val="E3F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24"/>
              <p:cNvSpPr/>
              <p:nvPr/>
            </p:nvSpPr>
            <p:spPr>
              <a:xfrm>
                <a:off x="6201084" y="3367504"/>
                <a:ext cx="24979" cy="880047"/>
              </a:xfrm>
              <a:custGeom>
                <a:rect b="b" l="l" r="r" t="t"/>
                <a:pathLst>
                  <a:path extrusionOk="0" h="5496" w="156">
                    <a:moveTo>
                      <a:pt x="0" y="0"/>
                    </a:moveTo>
                    <a:lnTo>
                      <a:pt x="0" y="5496"/>
                    </a:lnTo>
                    <a:lnTo>
                      <a:pt x="155" y="5496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E3F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24"/>
              <p:cNvSpPr/>
              <p:nvPr/>
            </p:nvSpPr>
            <p:spPr>
              <a:xfrm>
                <a:off x="6135593" y="3268387"/>
                <a:ext cx="127620" cy="110646"/>
              </a:xfrm>
              <a:custGeom>
                <a:rect b="b" l="l" r="r" t="t"/>
                <a:pathLst>
                  <a:path extrusionOk="0" h="691" w="797">
                    <a:moveTo>
                      <a:pt x="465" y="0"/>
                    </a:moveTo>
                    <a:cubicBezTo>
                      <a:pt x="155" y="0"/>
                      <a:pt x="0" y="376"/>
                      <a:pt x="221" y="586"/>
                    </a:cubicBezTo>
                    <a:cubicBezTo>
                      <a:pt x="290" y="658"/>
                      <a:pt x="374" y="690"/>
                      <a:pt x="458" y="690"/>
                    </a:cubicBezTo>
                    <a:cubicBezTo>
                      <a:pt x="630" y="690"/>
                      <a:pt x="796" y="552"/>
                      <a:pt x="796" y="343"/>
                    </a:cubicBezTo>
                    <a:cubicBezTo>
                      <a:pt x="796" y="155"/>
                      <a:pt x="653" y="0"/>
                      <a:pt x="465" y="0"/>
                    </a:cubicBezTo>
                    <a:close/>
                  </a:path>
                </a:pathLst>
              </a:custGeom>
              <a:solidFill>
                <a:srgbClr val="E3FB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4"/>
              <p:cNvSpPr/>
              <p:nvPr/>
            </p:nvSpPr>
            <p:spPr>
              <a:xfrm>
                <a:off x="6119581" y="3268387"/>
                <a:ext cx="127620" cy="110646"/>
              </a:xfrm>
              <a:custGeom>
                <a:rect b="b" l="l" r="r" t="t"/>
                <a:pathLst>
                  <a:path extrusionOk="0" h="691" w="797">
                    <a:moveTo>
                      <a:pt x="454" y="0"/>
                    </a:moveTo>
                    <a:cubicBezTo>
                      <a:pt x="156" y="0"/>
                      <a:pt x="1" y="376"/>
                      <a:pt x="211" y="586"/>
                    </a:cubicBezTo>
                    <a:cubicBezTo>
                      <a:pt x="283" y="658"/>
                      <a:pt x="370" y="690"/>
                      <a:pt x="455" y="690"/>
                    </a:cubicBezTo>
                    <a:cubicBezTo>
                      <a:pt x="631" y="690"/>
                      <a:pt x="797" y="552"/>
                      <a:pt x="797" y="343"/>
                    </a:cubicBezTo>
                    <a:cubicBezTo>
                      <a:pt x="797" y="155"/>
                      <a:pt x="642" y="0"/>
                      <a:pt x="454" y="0"/>
                    </a:cubicBezTo>
                    <a:close/>
                  </a:path>
                </a:pathLst>
              </a:custGeom>
              <a:solidFill>
                <a:srgbClr val="CEC2B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21" name="Google Shape;821;p24"/>
          <p:cNvGrpSpPr/>
          <p:nvPr/>
        </p:nvGrpSpPr>
        <p:grpSpPr>
          <a:xfrm>
            <a:off x="933669" y="3458269"/>
            <a:ext cx="6604489" cy="1060233"/>
            <a:chOff x="2237800" y="2833350"/>
            <a:chExt cx="6107351" cy="980426"/>
          </a:xfrm>
        </p:grpSpPr>
        <p:sp>
          <p:nvSpPr>
            <p:cNvPr id="822" name="Google Shape;822;p24"/>
            <p:cNvSpPr/>
            <p:nvPr/>
          </p:nvSpPr>
          <p:spPr>
            <a:xfrm>
              <a:off x="2683274" y="3535792"/>
              <a:ext cx="2440091" cy="111130"/>
            </a:xfrm>
            <a:custGeom>
              <a:rect b="b" l="l" r="r" t="t"/>
              <a:pathLst>
                <a:path extrusionOk="0" h="698" w="15326">
                  <a:moveTo>
                    <a:pt x="0" y="1"/>
                  </a:moveTo>
                  <a:lnTo>
                    <a:pt x="0" y="697"/>
                  </a:lnTo>
                  <a:lnTo>
                    <a:pt x="15326" y="697"/>
                  </a:lnTo>
                  <a:lnTo>
                    <a:pt x="15326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2475503" y="2898468"/>
              <a:ext cx="2860889" cy="605804"/>
            </a:xfrm>
            <a:custGeom>
              <a:rect b="b" l="l" r="r" t="t"/>
              <a:pathLst>
                <a:path extrusionOk="0" h="3805" w="17969">
                  <a:moveTo>
                    <a:pt x="951" y="1"/>
                  </a:moveTo>
                  <a:lnTo>
                    <a:pt x="0" y="2113"/>
                  </a:lnTo>
                  <a:lnTo>
                    <a:pt x="0" y="3805"/>
                  </a:lnTo>
                  <a:lnTo>
                    <a:pt x="17969" y="3805"/>
                  </a:lnTo>
                  <a:lnTo>
                    <a:pt x="1796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2875123" y="2965496"/>
              <a:ext cx="646244" cy="554696"/>
            </a:xfrm>
            <a:custGeom>
              <a:rect b="b" l="l" r="r" t="t"/>
              <a:pathLst>
                <a:path extrusionOk="0" h="3484" w="4059">
                  <a:moveTo>
                    <a:pt x="0" y="0"/>
                  </a:moveTo>
                  <a:lnTo>
                    <a:pt x="0" y="3483"/>
                  </a:lnTo>
                  <a:lnTo>
                    <a:pt x="4059" y="3483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4"/>
            <p:cNvSpPr/>
            <p:nvPr/>
          </p:nvSpPr>
          <p:spPr>
            <a:xfrm>
              <a:off x="4447177" y="2965496"/>
              <a:ext cx="646244" cy="554696"/>
            </a:xfrm>
            <a:custGeom>
              <a:rect b="b" l="l" r="r" t="t"/>
              <a:pathLst>
                <a:path extrusionOk="0" h="3484" w="4059">
                  <a:moveTo>
                    <a:pt x="1" y="0"/>
                  </a:moveTo>
                  <a:lnTo>
                    <a:pt x="1" y="3483"/>
                  </a:lnTo>
                  <a:lnTo>
                    <a:pt x="4059" y="3483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4"/>
            <p:cNvSpPr/>
            <p:nvPr/>
          </p:nvSpPr>
          <p:spPr>
            <a:xfrm>
              <a:off x="2917314" y="3007687"/>
              <a:ext cx="269547" cy="468403"/>
            </a:xfrm>
            <a:custGeom>
              <a:rect b="b" l="l" r="r" t="t"/>
              <a:pathLst>
                <a:path extrusionOk="0" h="2942" w="1693">
                  <a:moveTo>
                    <a:pt x="1" y="0"/>
                  </a:moveTo>
                  <a:lnTo>
                    <a:pt x="1" y="2942"/>
                  </a:lnTo>
                  <a:lnTo>
                    <a:pt x="1693" y="2942"/>
                  </a:lnTo>
                  <a:lnTo>
                    <a:pt x="1693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4"/>
            <p:cNvSpPr/>
            <p:nvPr/>
          </p:nvSpPr>
          <p:spPr>
            <a:xfrm>
              <a:off x="3211378" y="3007687"/>
              <a:ext cx="267795" cy="468403"/>
            </a:xfrm>
            <a:custGeom>
              <a:rect b="b" l="l" r="r" t="t"/>
              <a:pathLst>
                <a:path extrusionOk="0" h="2942" w="1682">
                  <a:moveTo>
                    <a:pt x="0" y="0"/>
                  </a:moveTo>
                  <a:lnTo>
                    <a:pt x="0" y="2942"/>
                  </a:lnTo>
                  <a:lnTo>
                    <a:pt x="1681" y="2942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4"/>
            <p:cNvSpPr/>
            <p:nvPr/>
          </p:nvSpPr>
          <p:spPr>
            <a:xfrm>
              <a:off x="4489527" y="3007687"/>
              <a:ext cx="269388" cy="468403"/>
            </a:xfrm>
            <a:custGeom>
              <a:rect b="b" l="l" r="r" t="t"/>
              <a:pathLst>
                <a:path extrusionOk="0" h="2942" w="1692">
                  <a:moveTo>
                    <a:pt x="0" y="0"/>
                  </a:moveTo>
                  <a:lnTo>
                    <a:pt x="0" y="2942"/>
                  </a:lnTo>
                  <a:lnTo>
                    <a:pt x="1692" y="2942"/>
                  </a:lnTo>
                  <a:lnTo>
                    <a:pt x="1692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4"/>
            <p:cNvSpPr/>
            <p:nvPr/>
          </p:nvSpPr>
          <p:spPr>
            <a:xfrm>
              <a:off x="4783431" y="3007687"/>
              <a:ext cx="267795" cy="468403"/>
            </a:xfrm>
            <a:custGeom>
              <a:rect b="b" l="l" r="r" t="t"/>
              <a:pathLst>
                <a:path extrusionOk="0" h="2942" w="1682">
                  <a:moveTo>
                    <a:pt x="1" y="0"/>
                  </a:moveTo>
                  <a:lnTo>
                    <a:pt x="1" y="2942"/>
                  </a:lnTo>
                  <a:lnTo>
                    <a:pt x="1682" y="2942"/>
                  </a:lnTo>
                  <a:lnTo>
                    <a:pt x="1682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4"/>
            <p:cNvSpPr/>
            <p:nvPr/>
          </p:nvSpPr>
          <p:spPr>
            <a:xfrm>
              <a:off x="3361037" y="3579893"/>
              <a:ext cx="1059878" cy="117976"/>
            </a:xfrm>
            <a:custGeom>
              <a:rect b="b" l="l" r="r" t="t"/>
              <a:pathLst>
                <a:path extrusionOk="0" h="741" w="6657">
                  <a:moveTo>
                    <a:pt x="0" y="0"/>
                  </a:moveTo>
                  <a:lnTo>
                    <a:pt x="0" y="741"/>
                  </a:lnTo>
                  <a:lnTo>
                    <a:pt x="6657" y="741"/>
                  </a:lnTo>
                  <a:lnTo>
                    <a:pt x="6657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4"/>
            <p:cNvSpPr/>
            <p:nvPr/>
          </p:nvSpPr>
          <p:spPr>
            <a:xfrm>
              <a:off x="3361037" y="3630841"/>
              <a:ext cx="1059878" cy="28340"/>
            </a:xfrm>
            <a:custGeom>
              <a:rect b="b" l="l" r="r" t="t"/>
              <a:pathLst>
                <a:path extrusionOk="0" h="178" w="6657">
                  <a:moveTo>
                    <a:pt x="0" y="1"/>
                  </a:moveTo>
                  <a:lnTo>
                    <a:pt x="0" y="178"/>
                  </a:lnTo>
                  <a:lnTo>
                    <a:pt x="6657" y="178"/>
                  </a:lnTo>
                  <a:lnTo>
                    <a:pt x="6657" y="1"/>
                  </a:lnTo>
                  <a:close/>
                </a:path>
              </a:pathLst>
            </a:custGeom>
            <a:solidFill>
              <a:srgbClr val="E5DD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4"/>
            <p:cNvSpPr/>
            <p:nvPr/>
          </p:nvSpPr>
          <p:spPr>
            <a:xfrm>
              <a:off x="2420893" y="3549961"/>
              <a:ext cx="213186" cy="116225"/>
            </a:xfrm>
            <a:custGeom>
              <a:rect b="b" l="l" r="r" t="t"/>
              <a:pathLst>
                <a:path extrusionOk="0" h="730" w="1339">
                  <a:moveTo>
                    <a:pt x="1" y="0"/>
                  </a:moveTo>
                  <a:lnTo>
                    <a:pt x="1" y="730"/>
                  </a:lnTo>
                  <a:lnTo>
                    <a:pt x="1338" y="73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4"/>
            <p:cNvSpPr/>
            <p:nvPr/>
          </p:nvSpPr>
          <p:spPr>
            <a:xfrm>
              <a:off x="2301166" y="3608074"/>
              <a:ext cx="251874" cy="58113"/>
            </a:xfrm>
            <a:custGeom>
              <a:rect b="b" l="l" r="r" t="t"/>
              <a:pathLst>
                <a:path extrusionOk="0" h="365" w="1582">
                  <a:moveTo>
                    <a:pt x="1" y="0"/>
                  </a:moveTo>
                  <a:lnTo>
                    <a:pt x="1" y="365"/>
                  </a:lnTo>
                  <a:lnTo>
                    <a:pt x="1582" y="365"/>
                  </a:lnTo>
                  <a:lnTo>
                    <a:pt x="1582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4"/>
            <p:cNvSpPr/>
            <p:nvPr/>
          </p:nvSpPr>
          <p:spPr>
            <a:xfrm>
              <a:off x="2237800" y="3579893"/>
              <a:ext cx="116384" cy="114474"/>
            </a:xfrm>
            <a:custGeom>
              <a:rect b="b" l="l" r="r" t="t"/>
              <a:pathLst>
                <a:path extrusionOk="0" h="719" w="731">
                  <a:moveTo>
                    <a:pt x="1" y="0"/>
                  </a:moveTo>
                  <a:lnTo>
                    <a:pt x="1" y="177"/>
                  </a:lnTo>
                  <a:lnTo>
                    <a:pt x="399" y="177"/>
                  </a:lnTo>
                  <a:lnTo>
                    <a:pt x="399" y="542"/>
                  </a:lnTo>
                  <a:lnTo>
                    <a:pt x="1" y="542"/>
                  </a:lnTo>
                  <a:lnTo>
                    <a:pt x="1" y="719"/>
                  </a:lnTo>
                  <a:lnTo>
                    <a:pt x="730" y="719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4"/>
            <p:cNvSpPr/>
            <p:nvPr/>
          </p:nvSpPr>
          <p:spPr>
            <a:xfrm>
              <a:off x="5165539" y="3549961"/>
              <a:ext cx="103966" cy="116225"/>
            </a:xfrm>
            <a:custGeom>
              <a:rect b="b" l="l" r="r" t="t"/>
              <a:pathLst>
                <a:path extrusionOk="0" h="730" w="653">
                  <a:moveTo>
                    <a:pt x="0" y="0"/>
                  </a:moveTo>
                  <a:lnTo>
                    <a:pt x="0" y="730"/>
                  </a:lnTo>
                  <a:lnTo>
                    <a:pt x="653" y="730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4"/>
            <p:cNvSpPr/>
            <p:nvPr/>
          </p:nvSpPr>
          <p:spPr>
            <a:xfrm>
              <a:off x="5248329" y="3608074"/>
              <a:ext cx="140903" cy="58113"/>
            </a:xfrm>
            <a:custGeom>
              <a:rect b="b" l="l" r="r" t="t"/>
              <a:pathLst>
                <a:path extrusionOk="0" h="365" w="885">
                  <a:moveTo>
                    <a:pt x="0" y="0"/>
                  </a:moveTo>
                  <a:lnTo>
                    <a:pt x="0" y="365"/>
                  </a:lnTo>
                  <a:lnTo>
                    <a:pt x="885" y="365"/>
                  </a:lnTo>
                  <a:lnTo>
                    <a:pt x="885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4"/>
            <p:cNvSpPr/>
            <p:nvPr/>
          </p:nvSpPr>
          <p:spPr>
            <a:xfrm>
              <a:off x="5336213" y="3579893"/>
              <a:ext cx="116384" cy="114474"/>
            </a:xfrm>
            <a:custGeom>
              <a:rect b="b" l="l" r="r" t="t"/>
              <a:pathLst>
                <a:path extrusionOk="0" h="719" w="731">
                  <a:moveTo>
                    <a:pt x="1" y="0"/>
                  </a:moveTo>
                  <a:lnTo>
                    <a:pt x="1" y="719"/>
                  </a:lnTo>
                  <a:lnTo>
                    <a:pt x="731" y="719"/>
                  </a:lnTo>
                  <a:lnTo>
                    <a:pt x="731" y="542"/>
                  </a:lnTo>
                  <a:lnTo>
                    <a:pt x="333" y="542"/>
                  </a:lnTo>
                  <a:lnTo>
                    <a:pt x="333" y="177"/>
                  </a:lnTo>
                  <a:lnTo>
                    <a:pt x="731" y="177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4"/>
            <p:cNvSpPr/>
            <p:nvPr/>
          </p:nvSpPr>
          <p:spPr>
            <a:xfrm>
              <a:off x="2508937" y="2931902"/>
              <a:ext cx="2827455" cy="572369"/>
            </a:xfrm>
            <a:custGeom>
              <a:rect b="b" l="l" r="r" t="t"/>
              <a:pathLst>
                <a:path extrusionOk="0" h="3595" w="17759">
                  <a:moveTo>
                    <a:pt x="929" y="1"/>
                  </a:moveTo>
                  <a:lnTo>
                    <a:pt x="0" y="2080"/>
                  </a:lnTo>
                  <a:lnTo>
                    <a:pt x="0" y="3595"/>
                  </a:lnTo>
                  <a:lnTo>
                    <a:pt x="2389" y="3595"/>
                  </a:lnTo>
                  <a:lnTo>
                    <a:pt x="2389" y="322"/>
                  </a:lnTo>
                  <a:lnTo>
                    <a:pt x="6270" y="322"/>
                  </a:lnTo>
                  <a:lnTo>
                    <a:pt x="6270" y="3595"/>
                  </a:lnTo>
                  <a:lnTo>
                    <a:pt x="12263" y="3595"/>
                  </a:lnTo>
                  <a:lnTo>
                    <a:pt x="12263" y="322"/>
                  </a:lnTo>
                  <a:lnTo>
                    <a:pt x="16144" y="322"/>
                  </a:lnTo>
                  <a:lnTo>
                    <a:pt x="16144" y="3595"/>
                  </a:lnTo>
                  <a:lnTo>
                    <a:pt x="17759" y="3595"/>
                  </a:lnTo>
                  <a:lnTo>
                    <a:pt x="17759" y="1"/>
                  </a:lnTo>
                  <a:close/>
                </a:path>
              </a:pathLst>
            </a:custGeom>
            <a:solidFill>
              <a:srgbClr val="3191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4"/>
            <p:cNvSpPr/>
            <p:nvPr/>
          </p:nvSpPr>
          <p:spPr>
            <a:xfrm>
              <a:off x="5130353" y="3325467"/>
              <a:ext cx="151570" cy="26429"/>
            </a:xfrm>
            <a:custGeom>
              <a:rect b="b" l="l" r="r" t="t"/>
              <a:pathLst>
                <a:path extrusionOk="0" h="166" w="952">
                  <a:moveTo>
                    <a:pt x="0" y="0"/>
                  </a:moveTo>
                  <a:lnTo>
                    <a:pt x="0" y="166"/>
                  </a:lnTo>
                  <a:lnTo>
                    <a:pt x="951" y="166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4"/>
            <p:cNvSpPr/>
            <p:nvPr/>
          </p:nvSpPr>
          <p:spPr>
            <a:xfrm>
              <a:off x="5130353" y="3385172"/>
              <a:ext cx="151570" cy="26588"/>
            </a:xfrm>
            <a:custGeom>
              <a:rect b="b" l="l" r="r" t="t"/>
              <a:pathLst>
                <a:path extrusionOk="0" h="167" w="952">
                  <a:moveTo>
                    <a:pt x="0" y="1"/>
                  </a:moveTo>
                  <a:lnTo>
                    <a:pt x="0" y="167"/>
                  </a:lnTo>
                  <a:lnTo>
                    <a:pt x="951" y="167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4"/>
            <p:cNvSpPr/>
            <p:nvPr/>
          </p:nvSpPr>
          <p:spPr>
            <a:xfrm>
              <a:off x="4017624" y="2998930"/>
              <a:ext cx="364597" cy="257128"/>
            </a:xfrm>
            <a:custGeom>
              <a:rect b="b" l="l" r="r" t="t"/>
              <a:pathLst>
                <a:path extrusionOk="0" h="1615" w="2290">
                  <a:moveTo>
                    <a:pt x="1" y="0"/>
                  </a:moveTo>
                  <a:lnTo>
                    <a:pt x="1" y="1615"/>
                  </a:lnTo>
                  <a:lnTo>
                    <a:pt x="2290" y="1615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5EBF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4008868" y="2991766"/>
              <a:ext cx="382110" cy="273049"/>
            </a:xfrm>
            <a:custGeom>
              <a:rect b="b" l="l" r="r" t="t"/>
              <a:pathLst>
                <a:path extrusionOk="0" h="1715" w="2400">
                  <a:moveTo>
                    <a:pt x="2300" y="100"/>
                  </a:moveTo>
                  <a:lnTo>
                    <a:pt x="2300" y="1604"/>
                  </a:lnTo>
                  <a:lnTo>
                    <a:pt x="111" y="1604"/>
                  </a:lnTo>
                  <a:lnTo>
                    <a:pt x="111" y="100"/>
                  </a:lnTo>
                  <a:close/>
                  <a:moveTo>
                    <a:pt x="0" y="1"/>
                  </a:moveTo>
                  <a:lnTo>
                    <a:pt x="0" y="1715"/>
                  </a:lnTo>
                  <a:lnTo>
                    <a:pt x="2400" y="1715"/>
                  </a:lnTo>
                  <a:lnTo>
                    <a:pt x="240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4"/>
            <p:cNvSpPr/>
            <p:nvPr/>
          </p:nvSpPr>
          <p:spPr>
            <a:xfrm>
              <a:off x="3593326" y="2998930"/>
              <a:ext cx="364597" cy="257128"/>
            </a:xfrm>
            <a:custGeom>
              <a:rect b="b" l="l" r="r" t="t"/>
              <a:pathLst>
                <a:path extrusionOk="0" h="1615" w="2290">
                  <a:moveTo>
                    <a:pt x="1" y="0"/>
                  </a:moveTo>
                  <a:lnTo>
                    <a:pt x="1" y="1615"/>
                  </a:lnTo>
                  <a:lnTo>
                    <a:pt x="2290" y="1615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5EBF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3584569" y="2991766"/>
              <a:ext cx="382269" cy="273049"/>
            </a:xfrm>
            <a:custGeom>
              <a:rect b="b" l="l" r="r" t="t"/>
              <a:pathLst>
                <a:path extrusionOk="0" h="1715" w="2401">
                  <a:moveTo>
                    <a:pt x="2290" y="100"/>
                  </a:moveTo>
                  <a:lnTo>
                    <a:pt x="2290" y="1604"/>
                  </a:lnTo>
                  <a:lnTo>
                    <a:pt x="111" y="1604"/>
                  </a:lnTo>
                  <a:lnTo>
                    <a:pt x="100" y="100"/>
                  </a:lnTo>
                  <a:close/>
                  <a:moveTo>
                    <a:pt x="1" y="1"/>
                  </a:moveTo>
                  <a:lnTo>
                    <a:pt x="1" y="1715"/>
                  </a:lnTo>
                  <a:lnTo>
                    <a:pt x="2400" y="1715"/>
                  </a:lnTo>
                  <a:lnTo>
                    <a:pt x="240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2961416" y="3042872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0" y="1"/>
                  </a:moveTo>
                  <a:lnTo>
                    <a:pt x="0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4"/>
            <p:cNvSpPr/>
            <p:nvPr/>
          </p:nvSpPr>
          <p:spPr>
            <a:xfrm>
              <a:off x="2954251" y="3034116"/>
              <a:ext cx="195672" cy="207932"/>
            </a:xfrm>
            <a:custGeom>
              <a:rect b="b" l="l" r="r" t="t"/>
              <a:pathLst>
                <a:path extrusionOk="0" h="1306" w="1229">
                  <a:moveTo>
                    <a:pt x="1129" y="111"/>
                  </a:moveTo>
                  <a:lnTo>
                    <a:pt x="1129" y="1206"/>
                  </a:lnTo>
                  <a:lnTo>
                    <a:pt x="100" y="1206"/>
                  </a:lnTo>
                  <a:lnTo>
                    <a:pt x="100" y="111"/>
                  </a:lnTo>
                  <a:close/>
                  <a:moveTo>
                    <a:pt x="1" y="0"/>
                  </a:moveTo>
                  <a:lnTo>
                    <a:pt x="1" y="1305"/>
                  </a:lnTo>
                  <a:lnTo>
                    <a:pt x="1228" y="1305"/>
                  </a:lnTo>
                  <a:lnTo>
                    <a:pt x="122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4"/>
            <p:cNvSpPr/>
            <p:nvPr/>
          </p:nvSpPr>
          <p:spPr>
            <a:xfrm>
              <a:off x="3255320" y="3042872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1" y="1"/>
                  </a:moveTo>
                  <a:lnTo>
                    <a:pt x="1" y="1206"/>
                  </a:lnTo>
                  <a:lnTo>
                    <a:pt x="1129" y="1206"/>
                  </a:lnTo>
                  <a:lnTo>
                    <a:pt x="112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4"/>
            <p:cNvSpPr/>
            <p:nvPr/>
          </p:nvSpPr>
          <p:spPr>
            <a:xfrm>
              <a:off x="3246564" y="3034116"/>
              <a:ext cx="197264" cy="207932"/>
            </a:xfrm>
            <a:custGeom>
              <a:rect b="b" l="l" r="r" t="t"/>
              <a:pathLst>
                <a:path extrusionOk="0" h="1306" w="1239">
                  <a:moveTo>
                    <a:pt x="1128" y="111"/>
                  </a:moveTo>
                  <a:lnTo>
                    <a:pt x="1128" y="1206"/>
                  </a:lnTo>
                  <a:lnTo>
                    <a:pt x="111" y="1206"/>
                  </a:lnTo>
                  <a:lnTo>
                    <a:pt x="111" y="111"/>
                  </a:lnTo>
                  <a:close/>
                  <a:moveTo>
                    <a:pt x="1" y="0"/>
                  </a:moveTo>
                  <a:lnTo>
                    <a:pt x="1" y="1305"/>
                  </a:lnTo>
                  <a:lnTo>
                    <a:pt x="1239" y="1305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4"/>
            <p:cNvSpPr/>
            <p:nvPr/>
          </p:nvSpPr>
          <p:spPr>
            <a:xfrm>
              <a:off x="4533469" y="3042872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1" y="1"/>
                  </a:moveTo>
                  <a:lnTo>
                    <a:pt x="1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4"/>
            <p:cNvSpPr/>
            <p:nvPr/>
          </p:nvSpPr>
          <p:spPr>
            <a:xfrm>
              <a:off x="4526464" y="3034116"/>
              <a:ext cx="195513" cy="207932"/>
            </a:xfrm>
            <a:custGeom>
              <a:rect b="b" l="l" r="r" t="t"/>
              <a:pathLst>
                <a:path extrusionOk="0" h="1306" w="1228">
                  <a:moveTo>
                    <a:pt x="1128" y="111"/>
                  </a:moveTo>
                  <a:lnTo>
                    <a:pt x="1128" y="1206"/>
                  </a:lnTo>
                  <a:lnTo>
                    <a:pt x="111" y="1206"/>
                  </a:lnTo>
                  <a:lnTo>
                    <a:pt x="111" y="111"/>
                  </a:lnTo>
                  <a:close/>
                  <a:moveTo>
                    <a:pt x="0" y="0"/>
                  </a:moveTo>
                  <a:lnTo>
                    <a:pt x="0" y="1305"/>
                  </a:lnTo>
                  <a:lnTo>
                    <a:pt x="1228" y="1305"/>
                  </a:lnTo>
                  <a:lnTo>
                    <a:pt x="122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4"/>
            <p:cNvSpPr/>
            <p:nvPr/>
          </p:nvSpPr>
          <p:spPr>
            <a:xfrm>
              <a:off x="4827533" y="3042872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0" y="1"/>
                  </a:moveTo>
                  <a:lnTo>
                    <a:pt x="0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4"/>
            <p:cNvSpPr/>
            <p:nvPr/>
          </p:nvSpPr>
          <p:spPr>
            <a:xfrm>
              <a:off x="4818617" y="3034116"/>
              <a:ext cx="197424" cy="207932"/>
            </a:xfrm>
            <a:custGeom>
              <a:rect b="b" l="l" r="r" t="t"/>
              <a:pathLst>
                <a:path extrusionOk="0" h="1306" w="1240">
                  <a:moveTo>
                    <a:pt x="1129" y="111"/>
                  </a:moveTo>
                  <a:lnTo>
                    <a:pt x="1129" y="1206"/>
                  </a:lnTo>
                  <a:lnTo>
                    <a:pt x="112" y="1206"/>
                  </a:lnTo>
                  <a:lnTo>
                    <a:pt x="112" y="111"/>
                  </a:lnTo>
                  <a:close/>
                  <a:moveTo>
                    <a:pt x="1" y="0"/>
                  </a:moveTo>
                  <a:lnTo>
                    <a:pt x="1" y="1305"/>
                  </a:lnTo>
                  <a:lnTo>
                    <a:pt x="1239" y="1305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4"/>
            <p:cNvSpPr/>
            <p:nvPr/>
          </p:nvSpPr>
          <p:spPr>
            <a:xfrm>
              <a:off x="3593326" y="3325467"/>
              <a:ext cx="794152" cy="26429"/>
            </a:xfrm>
            <a:custGeom>
              <a:rect b="b" l="l" r="r" t="t"/>
              <a:pathLst>
                <a:path extrusionOk="0" h="166" w="4988">
                  <a:moveTo>
                    <a:pt x="1" y="0"/>
                  </a:moveTo>
                  <a:lnTo>
                    <a:pt x="1" y="166"/>
                  </a:lnTo>
                  <a:lnTo>
                    <a:pt x="4988" y="166"/>
                  </a:lnTo>
                  <a:lnTo>
                    <a:pt x="4988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4"/>
            <p:cNvSpPr/>
            <p:nvPr/>
          </p:nvSpPr>
          <p:spPr>
            <a:xfrm>
              <a:off x="3593326" y="3385172"/>
              <a:ext cx="794152" cy="26588"/>
            </a:xfrm>
            <a:custGeom>
              <a:rect b="b" l="l" r="r" t="t"/>
              <a:pathLst>
                <a:path extrusionOk="0" h="167" w="4988">
                  <a:moveTo>
                    <a:pt x="1" y="1"/>
                  </a:moveTo>
                  <a:lnTo>
                    <a:pt x="1" y="167"/>
                  </a:lnTo>
                  <a:lnTo>
                    <a:pt x="4988" y="167"/>
                  </a:lnTo>
                  <a:lnTo>
                    <a:pt x="4988" y="1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4"/>
            <p:cNvSpPr/>
            <p:nvPr/>
          </p:nvSpPr>
          <p:spPr>
            <a:xfrm>
              <a:off x="2572303" y="3385172"/>
              <a:ext cx="221942" cy="26588"/>
            </a:xfrm>
            <a:custGeom>
              <a:rect b="b" l="l" r="r" t="t"/>
              <a:pathLst>
                <a:path extrusionOk="0" h="167" w="1394">
                  <a:moveTo>
                    <a:pt x="0" y="1"/>
                  </a:moveTo>
                  <a:lnTo>
                    <a:pt x="0" y="167"/>
                  </a:lnTo>
                  <a:lnTo>
                    <a:pt x="1394" y="167"/>
                  </a:lnTo>
                  <a:lnTo>
                    <a:pt x="1394" y="1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4"/>
            <p:cNvSpPr/>
            <p:nvPr/>
          </p:nvSpPr>
          <p:spPr>
            <a:xfrm>
              <a:off x="2572303" y="3325467"/>
              <a:ext cx="221942" cy="26429"/>
            </a:xfrm>
            <a:custGeom>
              <a:rect b="b" l="l" r="r" t="t"/>
              <a:pathLst>
                <a:path extrusionOk="0" h="166" w="1394">
                  <a:moveTo>
                    <a:pt x="0" y="0"/>
                  </a:moveTo>
                  <a:lnTo>
                    <a:pt x="0" y="166"/>
                  </a:lnTo>
                  <a:lnTo>
                    <a:pt x="1394" y="166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4"/>
            <p:cNvSpPr/>
            <p:nvPr/>
          </p:nvSpPr>
          <p:spPr>
            <a:xfrm>
              <a:off x="2572303" y="2998930"/>
              <a:ext cx="221942" cy="257128"/>
            </a:xfrm>
            <a:custGeom>
              <a:rect b="b" l="l" r="r" t="t"/>
              <a:pathLst>
                <a:path extrusionOk="0" h="1615" w="1394">
                  <a:moveTo>
                    <a:pt x="697" y="0"/>
                  </a:moveTo>
                  <a:lnTo>
                    <a:pt x="0" y="1615"/>
                  </a:lnTo>
                  <a:lnTo>
                    <a:pt x="1394" y="1615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rgbClr val="5EBF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4"/>
            <p:cNvSpPr/>
            <p:nvPr/>
          </p:nvSpPr>
          <p:spPr>
            <a:xfrm>
              <a:off x="2560044" y="2991766"/>
              <a:ext cx="243117" cy="273049"/>
            </a:xfrm>
            <a:custGeom>
              <a:rect b="b" l="l" r="r" t="t"/>
              <a:pathLst>
                <a:path extrusionOk="0" h="1715" w="1527">
                  <a:moveTo>
                    <a:pt x="1415" y="100"/>
                  </a:moveTo>
                  <a:lnTo>
                    <a:pt x="1415" y="1604"/>
                  </a:lnTo>
                  <a:lnTo>
                    <a:pt x="166" y="1604"/>
                  </a:lnTo>
                  <a:lnTo>
                    <a:pt x="818" y="100"/>
                  </a:lnTo>
                  <a:close/>
                  <a:moveTo>
                    <a:pt x="741" y="1"/>
                  </a:moveTo>
                  <a:lnTo>
                    <a:pt x="0" y="1715"/>
                  </a:lnTo>
                  <a:lnTo>
                    <a:pt x="1526" y="1715"/>
                  </a:lnTo>
                  <a:lnTo>
                    <a:pt x="1526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4"/>
            <p:cNvSpPr/>
            <p:nvPr/>
          </p:nvSpPr>
          <p:spPr>
            <a:xfrm>
              <a:off x="2438566" y="2851022"/>
              <a:ext cx="2897827" cy="653249"/>
            </a:xfrm>
            <a:custGeom>
              <a:rect b="b" l="l" r="r" t="t"/>
              <a:pathLst>
                <a:path extrusionOk="0" h="4103" w="18201">
                  <a:moveTo>
                    <a:pt x="1040" y="0"/>
                  </a:moveTo>
                  <a:lnTo>
                    <a:pt x="0" y="2444"/>
                  </a:lnTo>
                  <a:lnTo>
                    <a:pt x="0" y="4103"/>
                  </a:lnTo>
                  <a:lnTo>
                    <a:pt x="232" y="4103"/>
                  </a:lnTo>
                  <a:lnTo>
                    <a:pt x="232" y="2544"/>
                  </a:lnTo>
                  <a:lnTo>
                    <a:pt x="1239" y="299"/>
                  </a:lnTo>
                  <a:lnTo>
                    <a:pt x="18201" y="299"/>
                  </a:lnTo>
                  <a:lnTo>
                    <a:pt x="18201" y="0"/>
                  </a:ln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4"/>
            <p:cNvSpPr/>
            <p:nvPr/>
          </p:nvSpPr>
          <p:spPr>
            <a:xfrm>
              <a:off x="2679612" y="3600909"/>
              <a:ext cx="250282" cy="212867"/>
            </a:xfrm>
            <a:custGeom>
              <a:rect b="b" l="l" r="r" t="t"/>
              <a:pathLst>
                <a:path extrusionOk="0" h="1337" w="1572">
                  <a:moveTo>
                    <a:pt x="908" y="1"/>
                  </a:moveTo>
                  <a:cubicBezTo>
                    <a:pt x="311" y="1"/>
                    <a:pt x="1" y="720"/>
                    <a:pt x="432" y="1140"/>
                  </a:cubicBezTo>
                  <a:cubicBezTo>
                    <a:pt x="568" y="1275"/>
                    <a:pt x="735" y="1336"/>
                    <a:pt x="898" y="1336"/>
                  </a:cubicBezTo>
                  <a:cubicBezTo>
                    <a:pt x="1242" y="1336"/>
                    <a:pt x="1571" y="1069"/>
                    <a:pt x="1571" y="664"/>
                  </a:cubicBezTo>
                  <a:cubicBezTo>
                    <a:pt x="1571" y="299"/>
                    <a:pt x="1273" y="1"/>
                    <a:pt x="908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4"/>
            <p:cNvSpPr/>
            <p:nvPr/>
          </p:nvSpPr>
          <p:spPr>
            <a:xfrm>
              <a:off x="3054714" y="3600909"/>
              <a:ext cx="248371" cy="212867"/>
            </a:xfrm>
            <a:custGeom>
              <a:rect b="b" l="l" r="r" t="t"/>
              <a:pathLst>
                <a:path extrusionOk="0" h="1337" w="1560">
                  <a:moveTo>
                    <a:pt x="896" y="1"/>
                  </a:moveTo>
                  <a:cubicBezTo>
                    <a:pt x="299" y="1"/>
                    <a:pt x="0" y="720"/>
                    <a:pt x="420" y="1140"/>
                  </a:cubicBezTo>
                  <a:cubicBezTo>
                    <a:pt x="556" y="1275"/>
                    <a:pt x="723" y="1336"/>
                    <a:pt x="886" y="1336"/>
                  </a:cubicBezTo>
                  <a:cubicBezTo>
                    <a:pt x="1230" y="1336"/>
                    <a:pt x="1559" y="1069"/>
                    <a:pt x="1559" y="664"/>
                  </a:cubicBezTo>
                  <a:cubicBezTo>
                    <a:pt x="1559" y="299"/>
                    <a:pt x="1261" y="1"/>
                    <a:pt x="896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4"/>
            <p:cNvSpPr/>
            <p:nvPr/>
          </p:nvSpPr>
          <p:spPr>
            <a:xfrm>
              <a:off x="2915563" y="3725890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1" y="1"/>
                  </a:moveTo>
                  <a:lnTo>
                    <a:pt x="1" y="100"/>
                  </a:lnTo>
                  <a:lnTo>
                    <a:pt x="1184" y="100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4"/>
            <p:cNvSpPr/>
            <p:nvPr/>
          </p:nvSpPr>
          <p:spPr>
            <a:xfrm>
              <a:off x="2915563" y="3750568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1" y="1"/>
                  </a:moveTo>
                  <a:lnTo>
                    <a:pt x="1" y="100"/>
                  </a:lnTo>
                  <a:lnTo>
                    <a:pt x="1184" y="100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4"/>
            <p:cNvSpPr/>
            <p:nvPr/>
          </p:nvSpPr>
          <p:spPr>
            <a:xfrm>
              <a:off x="2748391" y="3733055"/>
              <a:ext cx="155073" cy="26429"/>
            </a:xfrm>
            <a:custGeom>
              <a:rect b="b" l="l" r="r" t="t"/>
              <a:pathLst>
                <a:path extrusionOk="0" h="166" w="974">
                  <a:moveTo>
                    <a:pt x="0" y="0"/>
                  </a:moveTo>
                  <a:lnTo>
                    <a:pt x="0" y="166"/>
                  </a:lnTo>
                  <a:lnTo>
                    <a:pt x="973" y="166"/>
                  </a:lnTo>
                  <a:lnTo>
                    <a:pt x="97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4"/>
            <p:cNvSpPr/>
            <p:nvPr/>
          </p:nvSpPr>
          <p:spPr>
            <a:xfrm>
              <a:off x="2764153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1" y="1"/>
                  </a:moveTo>
                  <a:lnTo>
                    <a:pt x="1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4"/>
            <p:cNvSpPr/>
            <p:nvPr/>
          </p:nvSpPr>
          <p:spPr>
            <a:xfrm>
              <a:off x="2852197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1" y="1"/>
                  </a:moveTo>
                  <a:lnTo>
                    <a:pt x="1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4"/>
            <p:cNvSpPr/>
            <p:nvPr/>
          </p:nvSpPr>
          <p:spPr>
            <a:xfrm>
              <a:off x="3118080" y="3733055"/>
              <a:ext cx="153322" cy="26429"/>
            </a:xfrm>
            <a:custGeom>
              <a:rect b="b" l="l" r="r" t="t"/>
              <a:pathLst>
                <a:path extrusionOk="0" h="166" w="963">
                  <a:moveTo>
                    <a:pt x="0" y="0"/>
                  </a:moveTo>
                  <a:lnTo>
                    <a:pt x="0" y="166"/>
                  </a:lnTo>
                  <a:lnTo>
                    <a:pt x="962" y="166"/>
                  </a:lnTo>
                  <a:lnTo>
                    <a:pt x="962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4"/>
            <p:cNvSpPr/>
            <p:nvPr/>
          </p:nvSpPr>
          <p:spPr>
            <a:xfrm>
              <a:off x="3133842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1" y="1"/>
                  </a:moveTo>
                  <a:lnTo>
                    <a:pt x="1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4"/>
            <p:cNvSpPr/>
            <p:nvPr/>
          </p:nvSpPr>
          <p:spPr>
            <a:xfrm>
              <a:off x="3220134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1" y="1"/>
                  </a:moveTo>
                  <a:lnTo>
                    <a:pt x="1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4"/>
            <p:cNvSpPr/>
            <p:nvPr/>
          </p:nvSpPr>
          <p:spPr>
            <a:xfrm>
              <a:off x="2959665" y="3611576"/>
              <a:ext cx="102214" cy="28340"/>
            </a:xfrm>
            <a:custGeom>
              <a:rect b="b" l="l" r="r" t="t"/>
              <a:pathLst>
                <a:path extrusionOk="0" h="178" w="642">
                  <a:moveTo>
                    <a:pt x="0" y="0"/>
                  </a:moveTo>
                  <a:lnTo>
                    <a:pt x="0" y="177"/>
                  </a:lnTo>
                  <a:lnTo>
                    <a:pt x="641" y="177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4"/>
            <p:cNvSpPr/>
            <p:nvPr/>
          </p:nvSpPr>
          <p:spPr>
            <a:xfrm>
              <a:off x="2929733" y="3579893"/>
              <a:ext cx="160327" cy="21175"/>
            </a:xfrm>
            <a:custGeom>
              <a:rect b="b" l="l" r="r" t="t"/>
              <a:pathLst>
                <a:path extrusionOk="0" h="133" w="1007">
                  <a:moveTo>
                    <a:pt x="0" y="0"/>
                  </a:moveTo>
                  <a:lnTo>
                    <a:pt x="0" y="133"/>
                  </a:lnTo>
                  <a:lnTo>
                    <a:pt x="1006" y="133"/>
                  </a:lnTo>
                  <a:lnTo>
                    <a:pt x="1006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4"/>
            <p:cNvSpPr/>
            <p:nvPr/>
          </p:nvSpPr>
          <p:spPr>
            <a:xfrm>
              <a:off x="2748391" y="3634344"/>
              <a:ext cx="523013" cy="84701"/>
            </a:xfrm>
            <a:custGeom>
              <a:rect b="b" l="l" r="r" t="t"/>
              <a:pathLst>
                <a:path extrusionOk="0" h="532" w="3285">
                  <a:moveTo>
                    <a:pt x="0" y="1"/>
                  </a:moveTo>
                  <a:lnTo>
                    <a:pt x="0" y="322"/>
                  </a:lnTo>
                  <a:lnTo>
                    <a:pt x="1106" y="322"/>
                  </a:lnTo>
                  <a:lnTo>
                    <a:pt x="1316" y="532"/>
                  </a:lnTo>
                  <a:lnTo>
                    <a:pt x="1968" y="532"/>
                  </a:lnTo>
                  <a:lnTo>
                    <a:pt x="2190" y="322"/>
                  </a:lnTo>
                  <a:lnTo>
                    <a:pt x="3284" y="322"/>
                  </a:lnTo>
                  <a:lnTo>
                    <a:pt x="3284" y="1"/>
                  </a:lnTo>
                  <a:lnTo>
                    <a:pt x="2190" y="1"/>
                  </a:lnTo>
                  <a:lnTo>
                    <a:pt x="1968" y="111"/>
                  </a:lnTo>
                  <a:lnTo>
                    <a:pt x="1316" y="111"/>
                  </a:lnTo>
                  <a:lnTo>
                    <a:pt x="1106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4"/>
            <p:cNvSpPr/>
            <p:nvPr/>
          </p:nvSpPr>
          <p:spPr>
            <a:xfrm>
              <a:off x="2810006" y="3695958"/>
              <a:ext cx="31842" cy="26588"/>
            </a:xfrm>
            <a:custGeom>
              <a:rect b="b" l="l" r="r" t="t"/>
              <a:pathLst>
                <a:path extrusionOk="0" h="167" w="200">
                  <a:moveTo>
                    <a:pt x="0" y="1"/>
                  </a:moveTo>
                  <a:lnTo>
                    <a:pt x="0" y="167"/>
                  </a:lnTo>
                  <a:lnTo>
                    <a:pt x="199" y="167"/>
                  </a:lnTo>
                  <a:lnTo>
                    <a:pt x="19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4"/>
            <p:cNvSpPr/>
            <p:nvPr/>
          </p:nvSpPr>
          <p:spPr>
            <a:xfrm>
              <a:off x="2898050" y="3695958"/>
              <a:ext cx="33594" cy="26588"/>
            </a:xfrm>
            <a:custGeom>
              <a:rect b="b" l="l" r="r" t="t"/>
              <a:pathLst>
                <a:path extrusionOk="0" h="167" w="211">
                  <a:moveTo>
                    <a:pt x="0" y="1"/>
                  </a:moveTo>
                  <a:lnTo>
                    <a:pt x="0" y="167"/>
                  </a:lnTo>
                  <a:lnTo>
                    <a:pt x="44" y="167"/>
                  </a:lnTo>
                  <a:lnTo>
                    <a:pt x="44" y="111"/>
                  </a:lnTo>
                  <a:lnTo>
                    <a:pt x="210" y="111"/>
                  </a:lnTo>
                  <a:cubicBezTo>
                    <a:pt x="210" y="100"/>
                    <a:pt x="210" y="89"/>
                    <a:pt x="210" y="78"/>
                  </a:cubicBezTo>
                  <a:lnTo>
                    <a:pt x="13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24"/>
            <p:cNvSpPr/>
            <p:nvPr/>
          </p:nvSpPr>
          <p:spPr>
            <a:xfrm>
              <a:off x="3179695" y="3695958"/>
              <a:ext cx="30091" cy="26588"/>
            </a:xfrm>
            <a:custGeom>
              <a:rect b="b" l="l" r="r" t="t"/>
              <a:pathLst>
                <a:path extrusionOk="0" h="167" w="189">
                  <a:moveTo>
                    <a:pt x="0" y="1"/>
                  </a:moveTo>
                  <a:lnTo>
                    <a:pt x="0" y="167"/>
                  </a:lnTo>
                  <a:lnTo>
                    <a:pt x="188" y="167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24"/>
            <p:cNvSpPr/>
            <p:nvPr/>
          </p:nvSpPr>
          <p:spPr>
            <a:xfrm>
              <a:off x="3088148" y="3695958"/>
              <a:ext cx="35345" cy="26588"/>
            </a:xfrm>
            <a:custGeom>
              <a:rect b="b" l="l" r="r" t="t"/>
              <a:pathLst>
                <a:path extrusionOk="0" h="167" w="222">
                  <a:moveTo>
                    <a:pt x="78" y="1"/>
                  </a:moveTo>
                  <a:lnTo>
                    <a:pt x="0" y="78"/>
                  </a:lnTo>
                  <a:lnTo>
                    <a:pt x="0" y="111"/>
                  </a:lnTo>
                  <a:lnTo>
                    <a:pt x="166" y="111"/>
                  </a:lnTo>
                  <a:lnTo>
                    <a:pt x="166" y="167"/>
                  </a:lnTo>
                  <a:lnTo>
                    <a:pt x="222" y="167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24"/>
            <p:cNvSpPr/>
            <p:nvPr/>
          </p:nvSpPr>
          <p:spPr>
            <a:xfrm>
              <a:off x="4440172" y="3600909"/>
              <a:ext cx="250123" cy="212867"/>
            </a:xfrm>
            <a:custGeom>
              <a:rect b="b" l="l" r="r" t="t"/>
              <a:pathLst>
                <a:path extrusionOk="0" h="1337" w="1571">
                  <a:moveTo>
                    <a:pt x="907" y="1"/>
                  </a:moveTo>
                  <a:cubicBezTo>
                    <a:pt x="310" y="1"/>
                    <a:pt x="1" y="720"/>
                    <a:pt x="432" y="1140"/>
                  </a:cubicBezTo>
                  <a:cubicBezTo>
                    <a:pt x="567" y="1275"/>
                    <a:pt x="734" y="1336"/>
                    <a:pt x="898" y="1336"/>
                  </a:cubicBezTo>
                  <a:cubicBezTo>
                    <a:pt x="1241" y="1336"/>
                    <a:pt x="1571" y="1069"/>
                    <a:pt x="1571" y="664"/>
                  </a:cubicBezTo>
                  <a:cubicBezTo>
                    <a:pt x="1571" y="299"/>
                    <a:pt x="1272" y="1"/>
                    <a:pt x="907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4"/>
            <p:cNvSpPr/>
            <p:nvPr/>
          </p:nvSpPr>
          <p:spPr>
            <a:xfrm>
              <a:off x="4815114" y="3600909"/>
              <a:ext cx="250123" cy="212867"/>
            </a:xfrm>
            <a:custGeom>
              <a:rect b="b" l="l" r="r" t="t"/>
              <a:pathLst>
                <a:path extrusionOk="0" h="1337" w="1571">
                  <a:moveTo>
                    <a:pt x="897" y="1"/>
                  </a:moveTo>
                  <a:cubicBezTo>
                    <a:pt x="299" y="1"/>
                    <a:pt x="1" y="720"/>
                    <a:pt x="421" y="1140"/>
                  </a:cubicBezTo>
                  <a:cubicBezTo>
                    <a:pt x="557" y="1275"/>
                    <a:pt x="725" y="1336"/>
                    <a:pt x="890" y="1336"/>
                  </a:cubicBezTo>
                  <a:cubicBezTo>
                    <a:pt x="1236" y="1336"/>
                    <a:pt x="1571" y="1069"/>
                    <a:pt x="1571" y="664"/>
                  </a:cubicBezTo>
                  <a:cubicBezTo>
                    <a:pt x="1571" y="299"/>
                    <a:pt x="1261" y="1"/>
                    <a:pt x="897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4"/>
            <p:cNvSpPr/>
            <p:nvPr/>
          </p:nvSpPr>
          <p:spPr>
            <a:xfrm>
              <a:off x="4676123" y="3725890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3" y="100"/>
                  </a:lnTo>
                  <a:lnTo>
                    <a:pt x="118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24"/>
            <p:cNvSpPr/>
            <p:nvPr/>
          </p:nvSpPr>
          <p:spPr>
            <a:xfrm>
              <a:off x="4676123" y="3750568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3" y="100"/>
                  </a:lnTo>
                  <a:lnTo>
                    <a:pt x="118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24"/>
            <p:cNvSpPr/>
            <p:nvPr/>
          </p:nvSpPr>
          <p:spPr>
            <a:xfrm>
              <a:off x="4508792" y="3733055"/>
              <a:ext cx="155073" cy="26429"/>
            </a:xfrm>
            <a:custGeom>
              <a:rect b="b" l="l" r="r" t="t"/>
              <a:pathLst>
                <a:path extrusionOk="0" h="166" w="974">
                  <a:moveTo>
                    <a:pt x="1" y="0"/>
                  </a:moveTo>
                  <a:lnTo>
                    <a:pt x="1" y="166"/>
                  </a:lnTo>
                  <a:lnTo>
                    <a:pt x="974" y="166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4"/>
            <p:cNvSpPr/>
            <p:nvPr/>
          </p:nvSpPr>
          <p:spPr>
            <a:xfrm>
              <a:off x="4524713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1" y="134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24"/>
            <p:cNvSpPr/>
            <p:nvPr/>
          </p:nvSpPr>
          <p:spPr>
            <a:xfrm>
              <a:off x="4612757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1" y="134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4"/>
            <p:cNvSpPr/>
            <p:nvPr/>
          </p:nvSpPr>
          <p:spPr>
            <a:xfrm>
              <a:off x="4878481" y="3733055"/>
              <a:ext cx="153322" cy="26429"/>
            </a:xfrm>
            <a:custGeom>
              <a:rect b="b" l="l" r="r" t="t"/>
              <a:pathLst>
                <a:path extrusionOk="0" h="166" w="963">
                  <a:moveTo>
                    <a:pt x="1" y="0"/>
                  </a:moveTo>
                  <a:lnTo>
                    <a:pt x="1" y="166"/>
                  </a:lnTo>
                  <a:lnTo>
                    <a:pt x="963" y="166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4"/>
            <p:cNvSpPr/>
            <p:nvPr/>
          </p:nvSpPr>
          <p:spPr>
            <a:xfrm>
              <a:off x="4894402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24"/>
            <p:cNvSpPr/>
            <p:nvPr/>
          </p:nvSpPr>
          <p:spPr>
            <a:xfrm>
              <a:off x="4980694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1" y="134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24"/>
            <p:cNvSpPr/>
            <p:nvPr/>
          </p:nvSpPr>
          <p:spPr>
            <a:xfrm>
              <a:off x="4720065" y="3611576"/>
              <a:ext cx="102374" cy="28340"/>
            </a:xfrm>
            <a:custGeom>
              <a:rect b="b" l="l" r="r" t="t"/>
              <a:pathLst>
                <a:path extrusionOk="0" h="178" w="643">
                  <a:moveTo>
                    <a:pt x="1" y="0"/>
                  </a:moveTo>
                  <a:lnTo>
                    <a:pt x="1" y="177"/>
                  </a:lnTo>
                  <a:lnTo>
                    <a:pt x="642" y="177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4"/>
            <p:cNvSpPr/>
            <p:nvPr/>
          </p:nvSpPr>
          <p:spPr>
            <a:xfrm>
              <a:off x="4690133" y="3579893"/>
              <a:ext cx="160327" cy="21175"/>
            </a:xfrm>
            <a:custGeom>
              <a:rect b="b" l="l" r="r" t="t"/>
              <a:pathLst>
                <a:path extrusionOk="0" h="133" w="1007">
                  <a:moveTo>
                    <a:pt x="1" y="0"/>
                  </a:moveTo>
                  <a:lnTo>
                    <a:pt x="1" y="133"/>
                  </a:lnTo>
                  <a:lnTo>
                    <a:pt x="1007" y="133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24"/>
            <p:cNvSpPr/>
            <p:nvPr/>
          </p:nvSpPr>
          <p:spPr>
            <a:xfrm>
              <a:off x="4508792" y="3634344"/>
              <a:ext cx="523013" cy="84701"/>
            </a:xfrm>
            <a:custGeom>
              <a:rect b="b" l="l" r="r" t="t"/>
              <a:pathLst>
                <a:path extrusionOk="0" h="532" w="3285">
                  <a:moveTo>
                    <a:pt x="1" y="1"/>
                  </a:moveTo>
                  <a:lnTo>
                    <a:pt x="1" y="322"/>
                  </a:lnTo>
                  <a:lnTo>
                    <a:pt x="1107" y="322"/>
                  </a:lnTo>
                  <a:lnTo>
                    <a:pt x="1317" y="532"/>
                  </a:lnTo>
                  <a:lnTo>
                    <a:pt x="1969" y="532"/>
                  </a:lnTo>
                  <a:lnTo>
                    <a:pt x="2190" y="322"/>
                  </a:lnTo>
                  <a:lnTo>
                    <a:pt x="3285" y="322"/>
                  </a:lnTo>
                  <a:lnTo>
                    <a:pt x="3285" y="1"/>
                  </a:lnTo>
                  <a:lnTo>
                    <a:pt x="2190" y="1"/>
                  </a:lnTo>
                  <a:lnTo>
                    <a:pt x="1969" y="111"/>
                  </a:lnTo>
                  <a:lnTo>
                    <a:pt x="1317" y="111"/>
                  </a:lnTo>
                  <a:lnTo>
                    <a:pt x="1107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24"/>
            <p:cNvSpPr/>
            <p:nvPr/>
          </p:nvSpPr>
          <p:spPr>
            <a:xfrm>
              <a:off x="4570406" y="3695958"/>
              <a:ext cx="31843" cy="26588"/>
            </a:xfrm>
            <a:custGeom>
              <a:rect b="b" l="l" r="r" t="t"/>
              <a:pathLst>
                <a:path extrusionOk="0" h="167" w="200">
                  <a:moveTo>
                    <a:pt x="1" y="1"/>
                  </a:moveTo>
                  <a:lnTo>
                    <a:pt x="1" y="167"/>
                  </a:lnTo>
                  <a:lnTo>
                    <a:pt x="200" y="167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24"/>
            <p:cNvSpPr/>
            <p:nvPr/>
          </p:nvSpPr>
          <p:spPr>
            <a:xfrm>
              <a:off x="4658450" y="3695958"/>
              <a:ext cx="33594" cy="26588"/>
            </a:xfrm>
            <a:custGeom>
              <a:rect b="b" l="l" r="r" t="t"/>
              <a:pathLst>
                <a:path extrusionOk="0" h="167" w="211">
                  <a:moveTo>
                    <a:pt x="1" y="1"/>
                  </a:moveTo>
                  <a:lnTo>
                    <a:pt x="1" y="167"/>
                  </a:lnTo>
                  <a:lnTo>
                    <a:pt x="45" y="167"/>
                  </a:lnTo>
                  <a:lnTo>
                    <a:pt x="45" y="111"/>
                  </a:lnTo>
                  <a:lnTo>
                    <a:pt x="211" y="111"/>
                  </a:lnTo>
                  <a:cubicBezTo>
                    <a:pt x="211" y="100"/>
                    <a:pt x="211" y="89"/>
                    <a:pt x="211" y="78"/>
                  </a:cubicBezTo>
                  <a:lnTo>
                    <a:pt x="13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24"/>
            <p:cNvSpPr/>
            <p:nvPr/>
          </p:nvSpPr>
          <p:spPr>
            <a:xfrm>
              <a:off x="4940095" y="3695958"/>
              <a:ext cx="30091" cy="26588"/>
            </a:xfrm>
            <a:custGeom>
              <a:rect b="b" l="l" r="r" t="t"/>
              <a:pathLst>
                <a:path extrusionOk="0" h="167" w="189">
                  <a:moveTo>
                    <a:pt x="1" y="1"/>
                  </a:moveTo>
                  <a:lnTo>
                    <a:pt x="1" y="167"/>
                  </a:lnTo>
                  <a:lnTo>
                    <a:pt x="189" y="167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4"/>
            <p:cNvSpPr/>
            <p:nvPr/>
          </p:nvSpPr>
          <p:spPr>
            <a:xfrm>
              <a:off x="4848549" y="3695958"/>
              <a:ext cx="35504" cy="26588"/>
            </a:xfrm>
            <a:custGeom>
              <a:rect b="b" l="l" r="r" t="t"/>
              <a:pathLst>
                <a:path extrusionOk="0" h="167" w="223">
                  <a:moveTo>
                    <a:pt x="78" y="1"/>
                  </a:moveTo>
                  <a:lnTo>
                    <a:pt x="1" y="78"/>
                  </a:lnTo>
                  <a:lnTo>
                    <a:pt x="1" y="111"/>
                  </a:lnTo>
                  <a:lnTo>
                    <a:pt x="167" y="111"/>
                  </a:lnTo>
                  <a:lnTo>
                    <a:pt x="167" y="167"/>
                  </a:lnTo>
                  <a:lnTo>
                    <a:pt x="222" y="167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24"/>
            <p:cNvSpPr/>
            <p:nvPr/>
          </p:nvSpPr>
          <p:spPr>
            <a:xfrm>
              <a:off x="2343357" y="3504108"/>
              <a:ext cx="2993036" cy="63526"/>
            </a:xfrm>
            <a:custGeom>
              <a:rect b="b" l="l" r="r" t="t"/>
              <a:pathLst>
                <a:path extrusionOk="0" h="399" w="18799">
                  <a:moveTo>
                    <a:pt x="1" y="1"/>
                  </a:moveTo>
                  <a:lnTo>
                    <a:pt x="1" y="399"/>
                  </a:lnTo>
                  <a:lnTo>
                    <a:pt x="18799" y="399"/>
                  </a:lnTo>
                  <a:lnTo>
                    <a:pt x="18799" y="1"/>
                  </a:lnTo>
                  <a:close/>
                </a:path>
              </a:pathLst>
            </a:custGeom>
            <a:solidFill>
              <a:srgbClr val="F7B7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4"/>
            <p:cNvSpPr/>
            <p:nvPr/>
          </p:nvSpPr>
          <p:spPr>
            <a:xfrm>
              <a:off x="5404993" y="2886208"/>
              <a:ext cx="68780" cy="665667"/>
            </a:xfrm>
            <a:custGeom>
              <a:rect b="b" l="l" r="r" t="t"/>
              <a:pathLst>
                <a:path extrusionOk="0" h="4181" w="432">
                  <a:moveTo>
                    <a:pt x="221" y="0"/>
                  </a:moveTo>
                  <a:cubicBezTo>
                    <a:pt x="100" y="0"/>
                    <a:pt x="0" y="89"/>
                    <a:pt x="0" y="211"/>
                  </a:cubicBezTo>
                  <a:lnTo>
                    <a:pt x="0" y="3970"/>
                  </a:lnTo>
                  <a:cubicBezTo>
                    <a:pt x="0" y="4081"/>
                    <a:pt x="100" y="4180"/>
                    <a:pt x="221" y="4180"/>
                  </a:cubicBezTo>
                  <a:cubicBezTo>
                    <a:pt x="343" y="4180"/>
                    <a:pt x="431" y="4081"/>
                    <a:pt x="431" y="3970"/>
                  </a:cubicBezTo>
                  <a:lnTo>
                    <a:pt x="431" y="211"/>
                  </a:lnTo>
                  <a:cubicBezTo>
                    <a:pt x="431" y="89"/>
                    <a:pt x="343" y="0"/>
                    <a:pt x="221" y="0"/>
                  </a:cubicBez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4"/>
            <p:cNvSpPr/>
            <p:nvPr/>
          </p:nvSpPr>
          <p:spPr>
            <a:xfrm>
              <a:off x="5336213" y="2886049"/>
              <a:ext cx="68939" cy="665827"/>
            </a:xfrm>
            <a:custGeom>
              <a:rect b="b" l="l" r="r" t="t"/>
              <a:pathLst>
                <a:path extrusionOk="0" h="4182" w="433">
                  <a:moveTo>
                    <a:pt x="204" y="1"/>
                  </a:moveTo>
                  <a:cubicBezTo>
                    <a:pt x="91" y="1"/>
                    <a:pt x="1" y="96"/>
                    <a:pt x="1" y="212"/>
                  </a:cubicBezTo>
                  <a:lnTo>
                    <a:pt x="1" y="3971"/>
                  </a:lnTo>
                  <a:cubicBezTo>
                    <a:pt x="1" y="4082"/>
                    <a:pt x="100" y="4181"/>
                    <a:pt x="222" y="4181"/>
                  </a:cubicBezTo>
                  <a:cubicBezTo>
                    <a:pt x="344" y="4181"/>
                    <a:pt x="432" y="4082"/>
                    <a:pt x="432" y="3971"/>
                  </a:cubicBezTo>
                  <a:lnTo>
                    <a:pt x="432" y="212"/>
                  </a:lnTo>
                  <a:cubicBezTo>
                    <a:pt x="432" y="90"/>
                    <a:pt x="344" y="1"/>
                    <a:pt x="222" y="1"/>
                  </a:cubicBezTo>
                  <a:cubicBezTo>
                    <a:pt x="216" y="1"/>
                    <a:pt x="210" y="1"/>
                    <a:pt x="204" y="1"/>
                  </a:cubicBez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4"/>
            <p:cNvSpPr/>
            <p:nvPr/>
          </p:nvSpPr>
          <p:spPr>
            <a:xfrm>
              <a:off x="5675971" y="3537543"/>
              <a:ext cx="2324025" cy="111130"/>
            </a:xfrm>
            <a:custGeom>
              <a:rect b="b" l="l" r="r" t="t"/>
              <a:pathLst>
                <a:path extrusionOk="0" h="698" w="14597">
                  <a:moveTo>
                    <a:pt x="1" y="1"/>
                  </a:moveTo>
                  <a:lnTo>
                    <a:pt x="1" y="697"/>
                  </a:lnTo>
                  <a:lnTo>
                    <a:pt x="14597" y="697"/>
                  </a:lnTo>
                  <a:lnTo>
                    <a:pt x="14597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4"/>
            <p:cNvSpPr/>
            <p:nvPr/>
          </p:nvSpPr>
          <p:spPr>
            <a:xfrm>
              <a:off x="7316803" y="2967247"/>
              <a:ext cx="646244" cy="554696"/>
            </a:xfrm>
            <a:custGeom>
              <a:rect b="b" l="l" r="r" t="t"/>
              <a:pathLst>
                <a:path extrusionOk="0" h="3484" w="4059">
                  <a:moveTo>
                    <a:pt x="1" y="0"/>
                  </a:moveTo>
                  <a:lnTo>
                    <a:pt x="1" y="3483"/>
                  </a:lnTo>
                  <a:lnTo>
                    <a:pt x="4059" y="3483"/>
                  </a:lnTo>
                  <a:lnTo>
                    <a:pt x="405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4"/>
            <p:cNvSpPr/>
            <p:nvPr/>
          </p:nvSpPr>
          <p:spPr>
            <a:xfrm>
              <a:off x="5716569" y="2967247"/>
              <a:ext cx="646244" cy="554696"/>
            </a:xfrm>
            <a:custGeom>
              <a:rect b="b" l="l" r="r" t="t"/>
              <a:pathLst>
                <a:path extrusionOk="0" h="3484" w="4059">
                  <a:moveTo>
                    <a:pt x="0" y="0"/>
                  </a:moveTo>
                  <a:lnTo>
                    <a:pt x="0" y="3483"/>
                  </a:lnTo>
                  <a:lnTo>
                    <a:pt x="4058" y="3483"/>
                  </a:lnTo>
                  <a:lnTo>
                    <a:pt x="405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24"/>
            <p:cNvSpPr/>
            <p:nvPr/>
          </p:nvSpPr>
          <p:spPr>
            <a:xfrm>
              <a:off x="7359154" y="3009438"/>
              <a:ext cx="269388" cy="470155"/>
            </a:xfrm>
            <a:custGeom>
              <a:rect b="b" l="l" r="r" t="t"/>
              <a:pathLst>
                <a:path extrusionOk="0" h="2953" w="1692">
                  <a:moveTo>
                    <a:pt x="0" y="0"/>
                  </a:moveTo>
                  <a:lnTo>
                    <a:pt x="0" y="2953"/>
                  </a:lnTo>
                  <a:lnTo>
                    <a:pt x="1692" y="2953"/>
                  </a:lnTo>
                  <a:lnTo>
                    <a:pt x="1692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24"/>
            <p:cNvSpPr/>
            <p:nvPr/>
          </p:nvSpPr>
          <p:spPr>
            <a:xfrm>
              <a:off x="7653058" y="3009438"/>
              <a:ext cx="267795" cy="470155"/>
            </a:xfrm>
            <a:custGeom>
              <a:rect b="b" l="l" r="r" t="t"/>
              <a:pathLst>
                <a:path extrusionOk="0" h="2953" w="1682">
                  <a:moveTo>
                    <a:pt x="1" y="0"/>
                  </a:moveTo>
                  <a:lnTo>
                    <a:pt x="1" y="2953"/>
                  </a:lnTo>
                  <a:lnTo>
                    <a:pt x="1681" y="2953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4"/>
            <p:cNvSpPr/>
            <p:nvPr/>
          </p:nvSpPr>
          <p:spPr>
            <a:xfrm>
              <a:off x="8035165" y="3551713"/>
              <a:ext cx="103966" cy="116225"/>
            </a:xfrm>
            <a:custGeom>
              <a:rect b="b" l="l" r="r" t="t"/>
              <a:pathLst>
                <a:path extrusionOk="0" h="730" w="653">
                  <a:moveTo>
                    <a:pt x="0" y="0"/>
                  </a:moveTo>
                  <a:lnTo>
                    <a:pt x="0" y="730"/>
                  </a:lnTo>
                  <a:lnTo>
                    <a:pt x="653" y="730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4"/>
            <p:cNvSpPr/>
            <p:nvPr/>
          </p:nvSpPr>
          <p:spPr>
            <a:xfrm>
              <a:off x="8117796" y="3609825"/>
              <a:ext cx="139311" cy="58113"/>
            </a:xfrm>
            <a:custGeom>
              <a:rect b="b" l="l" r="r" t="t"/>
              <a:pathLst>
                <a:path extrusionOk="0" h="365" w="875">
                  <a:moveTo>
                    <a:pt x="1" y="0"/>
                  </a:moveTo>
                  <a:lnTo>
                    <a:pt x="1" y="365"/>
                  </a:lnTo>
                  <a:lnTo>
                    <a:pt x="874" y="365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4"/>
            <p:cNvSpPr/>
            <p:nvPr/>
          </p:nvSpPr>
          <p:spPr>
            <a:xfrm>
              <a:off x="8205840" y="3581644"/>
              <a:ext cx="116384" cy="116225"/>
            </a:xfrm>
            <a:custGeom>
              <a:rect b="b" l="l" r="r" t="t"/>
              <a:pathLst>
                <a:path extrusionOk="0" h="730" w="731">
                  <a:moveTo>
                    <a:pt x="1" y="0"/>
                  </a:moveTo>
                  <a:lnTo>
                    <a:pt x="1" y="730"/>
                  </a:lnTo>
                  <a:lnTo>
                    <a:pt x="731" y="730"/>
                  </a:lnTo>
                  <a:lnTo>
                    <a:pt x="731" y="542"/>
                  </a:lnTo>
                  <a:lnTo>
                    <a:pt x="332" y="542"/>
                  </a:lnTo>
                  <a:lnTo>
                    <a:pt x="332" y="177"/>
                  </a:lnTo>
                  <a:lnTo>
                    <a:pt x="731" y="177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4"/>
            <p:cNvSpPr/>
            <p:nvPr/>
          </p:nvSpPr>
          <p:spPr>
            <a:xfrm>
              <a:off x="6052824" y="3009438"/>
              <a:ext cx="267795" cy="470155"/>
            </a:xfrm>
            <a:custGeom>
              <a:rect b="b" l="l" r="r" t="t"/>
              <a:pathLst>
                <a:path extrusionOk="0" h="2953" w="1682">
                  <a:moveTo>
                    <a:pt x="0" y="0"/>
                  </a:moveTo>
                  <a:lnTo>
                    <a:pt x="0" y="2953"/>
                  </a:lnTo>
                  <a:lnTo>
                    <a:pt x="1681" y="2953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4"/>
            <p:cNvSpPr/>
            <p:nvPr/>
          </p:nvSpPr>
          <p:spPr>
            <a:xfrm>
              <a:off x="5758761" y="3009438"/>
              <a:ext cx="269547" cy="470155"/>
            </a:xfrm>
            <a:custGeom>
              <a:rect b="b" l="l" r="r" t="t"/>
              <a:pathLst>
                <a:path extrusionOk="0" h="2953" w="1693">
                  <a:moveTo>
                    <a:pt x="1" y="0"/>
                  </a:moveTo>
                  <a:lnTo>
                    <a:pt x="1" y="2953"/>
                  </a:lnTo>
                  <a:lnTo>
                    <a:pt x="1693" y="2953"/>
                  </a:lnTo>
                  <a:lnTo>
                    <a:pt x="1693" y="0"/>
                  </a:ln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4"/>
            <p:cNvSpPr/>
            <p:nvPr/>
          </p:nvSpPr>
          <p:spPr>
            <a:xfrm>
              <a:off x="6390830" y="3583396"/>
              <a:ext cx="899710" cy="116384"/>
            </a:xfrm>
            <a:custGeom>
              <a:rect b="b" l="l" r="r" t="t"/>
              <a:pathLst>
                <a:path extrusionOk="0" h="731" w="5651">
                  <a:moveTo>
                    <a:pt x="0" y="0"/>
                  </a:moveTo>
                  <a:lnTo>
                    <a:pt x="0" y="730"/>
                  </a:lnTo>
                  <a:lnTo>
                    <a:pt x="5651" y="730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4"/>
            <p:cNvSpPr/>
            <p:nvPr/>
          </p:nvSpPr>
          <p:spPr>
            <a:xfrm>
              <a:off x="5542233" y="3551713"/>
              <a:ext cx="102214" cy="116225"/>
            </a:xfrm>
            <a:custGeom>
              <a:rect b="b" l="l" r="r" t="t"/>
              <a:pathLst>
                <a:path extrusionOk="0" h="730" w="642">
                  <a:moveTo>
                    <a:pt x="1" y="0"/>
                  </a:moveTo>
                  <a:lnTo>
                    <a:pt x="1" y="730"/>
                  </a:lnTo>
                  <a:lnTo>
                    <a:pt x="642" y="730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4"/>
            <p:cNvSpPr/>
            <p:nvPr/>
          </p:nvSpPr>
          <p:spPr>
            <a:xfrm>
              <a:off x="5422506" y="3609825"/>
              <a:ext cx="139311" cy="58113"/>
            </a:xfrm>
            <a:custGeom>
              <a:rect b="b" l="l" r="r" t="t"/>
              <a:pathLst>
                <a:path extrusionOk="0" h="365" w="875">
                  <a:moveTo>
                    <a:pt x="1" y="0"/>
                  </a:moveTo>
                  <a:lnTo>
                    <a:pt x="1" y="365"/>
                  </a:lnTo>
                  <a:lnTo>
                    <a:pt x="874" y="365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4"/>
            <p:cNvSpPr/>
            <p:nvPr/>
          </p:nvSpPr>
          <p:spPr>
            <a:xfrm>
              <a:off x="5359140" y="3581644"/>
              <a:ext cx="114633" cy="116225"/>
            </a:xfrm>
            <a:custGeom>
              <a:rect b="b" l="l" r="r" t="t"/>
              <a:pathLst>
                <a:path extrusionOk="0" h="730" w="720">
                  <a:moveTo>
                    <a:pt x="1" y="0"/>
                  </a:moveTo>
                  <a:lnTo>
                    <a:pt x="1" y="177"/>
                  </a:lnTo>
                  <a:lnTo>
                    <a:pt x="388" y="177"/>
                  </a:lnTo>
                  <a:lnTo>
                    <a:pt x="388" y="542"/>
                  </a:lnTo>
                  <a:lnTo>
                    <a:pt x="1" y="542"/>
                  </a:lnTo>
                  <a:lnTo>
                    <a:pt x="1" y="730"/>
                  </a:lnTo>
                  <a:lnTo>
                    <a:pt x="719" y="730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4"/>
            <p:cNvSpPr/>
            <p:nvPr/>
          </p:nvSpPr>
          <p:spPr>
            <a:xfrm>
              <a:off x="5473613" y="2933813"/>
              <a:ext cx="2732405" cy="573961"/>
            </a:xfrm>
            <a:custGeom>
              <a:rect b="b" l="l" r="r" t="t"/>
              <a:pathLst>
                <a:path extrusionOk="0" h="3605" w="17162">
                  <a:moveTo>
                    <a:pt x="0" y="0"/>
                  </a:moveTo>
                  <a:lnTo>
                    <a:pt x="0" y="3605"/>
                  </a:lnTo>
                  <a:lnTo>
                    <a:pt x="1615" y="3605"/>
                  </a:lnTo>
                  <a:lnTo>
                    <a:pt x="1615" y="321"/>
                  </a:lnTo>
                  <a:lnTo>
                    <a:pt x="5496" y="321"/>
                  </a:lnTo>
                  <a:lnTo>
                    <a:pt x="5496" y="3605"/>
                  </a:lnTo>
                  <a:lnTo>
                    <a:pt x="11666" y="3605"/>
                  </a:lnTo>
                  <a:lnTo>
                    <a:pt x="11666" y="321"/>
                  </a:lnTo>
                  <a:lnTo>
                    <a:pt x="15547" y="321"/>
                  </a:lnTo>
                  <a:lnTo>
                    <a:pt x="15547" y="3605"/>
                  </a:lnTo>
                  <a:lnTo>
                    <a:pt x="17162" y="3605"/>
                  </a:lnTo>
                  <a:lnTo>
                    <a:pt x="17162" y="0"/>
                  </a:lnTo>
                  <a:close/>
                </a:path>
              </a:pathLst>
            </a:custGeom>
            <a:solidFill>
              <a:srgbClr val="3191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4"/>
            <p:cNvSpPr/>
            <p:nvPr/>
          </p:nvSpPr>
          <p:spPr>
            <a:xfrm>
              <a:off x="5528222" y="3388834"/>
              <a:ext cx="151570" cy="24678"/>
            </a:xfrm>
            <a:custGeom>
              <a:rect b="b" l="l" r="r" t="t"/>
              <a:pathLst>
                <a:path extrusionOk="0" h="155" w="952">
                  <a:moveTo>
                    <a:pt x="0" y="0"/>
                  </a:moveTo>
                  <a:lnTo>
                    <a:pt x="0" y="155"/>
                  </a:lnTo>
                  <a:lnTo>
                    <a:pt x="951" y="15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4"/>
            <p:cNvSpPr/>
            <p:nvPr/>
          </p:nvSpPr>
          <p:spPr>
            <a:xfrm>
              <a:off x="5528222" y="3328970"/>
              <a:ext cx="151570" cy="24678"/>
            </a:xfrm>
            <a:custGeom>
              <a:rect b="b" l="l" r="r" t="t"/>
              <a:pathLst>
                <a:path extrusionOk="0" h="155" w="952">
                  <a:moveTo>
                    <a:pt x="0" y="0"/>
                  </a:moveTo>
                  <a:lnTo>
                    <a:pt x="0" y="155"/>
                  </a:lnTo>
                  <a:lnTo>
                    <a:pt x="951" y="15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4"/>
            <p:cNvSpPr/>
            <p:nvPr/>
          </p:nvSpPr>
          <p:spPr>
            <a:xfrm>
              <a:off x="6887251" y="3002433"/>
              <a:ext cx="364597" cy="255377"/>
            </a:xfrm>
            <a:custGeom>
              <a:rect b="b" l="l" r="r" t="t"/>
              <a:pathLst>
                <a:path extrusionOk="0" h="1604" w="2290">
                  <a:moveTo>
                    <a:pt x="1" y="0"/>
                  </a:moveTo>
                  <a:lnTo>
                    <a:pt x="1" y="1604"/>
                  </a:lnTo>
                  <a:lnTo>
                    <a:pt x="2290" y="160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5EBF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4"/>
            <p:cNvSpPr/>
            <p:nvPr/>
          </p:nvSpPr>
          <p:spPr>
            <a:xfrm>
              <a:off x="6878494" y="2993517"/>
              <a:ext cx="382110" cy="273049"/>
            </a:xfrm>
            <a:custGeom>
              <a:rect b="b" l="l" r="r" t="t"/>
              <a:pathLst>
                <a:path extrusionOk="0" h="1715" w="2400">
                  <a:moveTo>
                    <a:pt x="2300" y="112"/>
                  </a:moveTo>
                  <a:lnTo>
                    <a:pt x="2300" y="1615"/>
                  </a:lnTo>
                  <a:lnTo>
                    <a:pt x="111" y="1615"/>
                  </a:lnTo>
                  <a:lnTo>
                    <a:pt x="111" y="112"/>
                  </a:lnTo>
                  <a:close/>
                  <a:moveTo>
                    <a:pt x="0" y="1"/>
                  </a:moveTo>
                  <a:lnTo>
                    <a:pt x="0" y="1715"/>
                  </a:lnTo>
                  <a:lnTo>
                    <a:pt x="2400" y="1715"/>
                  </a:lnTo>
                  <a:lnTo>
                    <a:pt x="240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4"/>
            <p:cNvSpPr/>
            <p:nvPr/>
          </p:nvSpPr>
          <p:spPr>
            <a:xfrm>
              <a:off x="6427767" y="3002433"/>
              <a:ext cx="366348" cy="255377"/>
            </a:xfrm>
            <a:custGeom>
              <a:rect b="b" l="l" r="r" t="t"/>
              <a:pathLst>
                <a:path extrusionOk="0" h="1604" w="2301">
                  <a:moveTo>
                    <a:pt x="1" y="0"/>
                  </a:moveTo>
                  <a:lnTo>
                    <a:pt x="1" y="1604"/>
                  </a:lnTo>
                  <a:lnTo>
                    <a:pt x="2301" y="1604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rgbClr val="5EBF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4"/>
            <p:cNvSpPr/>
            <p:nvPr/>
          </p:nvSpPr>
          <p:spPr>
            <a:xfrm>
              <a:off x="6419010" y="2993517"/>
              <a:ext cx="382110" cy="273049"/>
            </a:xfrm>
            <a:custGeom>
              <a:rect b="b" l="l" r="r" t="t"/>
              <a:pathLst>
                <a:path extrusionOk="0" h="1715" w="2400">
                  <a:moveTo>
                    <a:pt x="2300" y="112"/>
                  </a:moveTo>
                  <a:lnTo>
                    <a:pt x="2300" y="1615"/>
                  </a:lnTo>
                  <a:lnTo>
                    <a:pt x="111" y="1615"/>
                  </a:lnTo>
                  <a:lnTo>
                    <a:pt x="111" y="112"/>
                  </a:lnTo>
                  <a:close/>
                  <a:moveTo>
                    <a:pt x="0" y="1"/>
                  </a:moveTo>
                  <a:lnTo>
                    <a:pt x="0" y="1715"/>
                  </a:lnTo>
                  <a:lnTo>
                    <a:pt x="2400" y="1715"/>
                  </a:lnTo>
                  <a:lnTo>
                    <a:pt x="240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4"/>
            <p:cNvSpPr/>
            <p:nvPr/>
          </p:nvSpPr>
          <p:spPr>
            <a:xfrm>
              <a:off x="6422513" y="3388834"/>
              <a:ext cx="834592" cy="24678"/>
            </a:xfrm>
            <a:custGeom>
              <a:rect b="b" l="l" r="r" t="t"/>
              <a:pathLst>
                <a:path extrusionOk="0" h="155" w="5242">
                  <a:moveTo>
                    <a:pt x="0" y="0"/>
                  </a:moveTo>
                  <a:lnTo>
                    <a:pt x="0" y="155"/>
                  </a:lnTo>
                  <a:lnTo>
                    <a:pt x="5242" y="155"/>
                  </a:lnTo>
                  <a:lnTo>
                    <a:pt x="5242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4"/>
            <p:cNvSpPr/>
            <p:nvPr/>
          </p:nvSpPr>
          <p:spPr>
            <a:xfrm>
              <a:off x="6422513" y="3328970"/>
              <a:ext cx="834592" cy="24678"/>
            </a:xfrm>
            <a:custGeom>
              <a:rect b="b" l="l" r="r" t="t"/>
              <a:pathLst>
                <a:path extrusionOk="0" h="155" w="5242">
                  <a:moveTo>
                    <a:pt x="0" y="0"/>
                  </a:moveTo>
                  <a:lnTo>
                    <a:pt x="0" y="155"/>
                  </a:lnTo>
                  <a:lnTo>
                    <a:pt x="5242" y="155"/>
                  </a:lnTo>
                  <a:lnTo>
                    <a:pt x="5242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4"/>
            <p:cNvSpPr/>
            <p:nvPr/>
          </p:nvSpPr>
          <p:spPr>
            <a:xfrm>
              <a:off x="7999980" y="3388834"/>
              <a:ext cx="151411" cy="24678"/>
            </a:xfrm>
            <a:custGeom>
              <a:rect b="b" l="l" r="r" t="t"/>
              <a:pathLst>
                <a:path extrusionOk="0" h="155" w="951">
                  <a:moveTo>
                    <a:pt x="0" y="0"/>
                  </a:moveTo>
                  <a:lnTo>
                    <a:pt x="0" y="155"/>
                  </a:lnTo>
                  <a:lnTo>
                    <a:pt x="951" y="15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4"/>
            <p:cNvSpPr/>
            <p:nvPr/>
          </p:nvSpPr>
          <p:spPr>
            <a:xfrm>
              <a:off x="7999980" y="3328970"/>
              <a:ext cx="151411" cy="24678"/>
            </a:xfrm>
            <a:custGeom>
              <a:rect b="b" l="l" r="r" t="t"/>
              <a:pathLst>
                <a:path extrusionOk="0" h="155" w="951">
                  <a:moveTo>
                    <a:pt x="0" y="0"/>
                  </a:moveTo>
                  <a:lnTo>
                    <a:pt x="0" y="155"/>
                  </a:lnTo>
                  <a:lnTo>
                    <a:pt x="951" y="155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rgbClr val="E3FB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4"/>
            <p:cNvSpPr/>
            <p:nvPr/>
          </p:nvSpPr>
          <p:spPr>
            <a:xfrm>
              <a:off x="5802862" y="3044624"/>
              <a:ext cx="179592" cy="192010"/>
            </a:xfrm>
            <a:custGeom>
              <a:rect b="b" l="l" r="r" t="t"/>
              <a:pathLst>
                <a:path extrusionOk="0" h="1206" w="1128">
                  <a:moveTo>
                    <a:pt x="0" y="1"/>
                  </a:moveTo>
                  <a:lnTo>
                    <a:pt x="0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4"/>
            <p:cNvSpPr/>
            <p:nvPr/>
          </p:nvSpPr>
          <p:spPr>
            <a:xfrm>
              <a:off x="5795698" y="3037618"/>
              <a:ext cx="195672" cy="207932"/>
            </a:xfrm>
            <a:custGeom>
              <a:rect b="b" l="l" r="r" t="t"/>
              <a:pathLst>
                <a:path extrusionOk="0" h="1306" w="1229">
                  <a:moveTo>
                    <a:pt x="1118" y="100"/>
                  </a:moveTo>
                  <a:lnTo>
                    <a:pt x="1118" y="1195"/>
                  </a:lnTo>
                  <a:lnTo>
                    <a:pt x="100" y="1195"/>
                  </a:lnTo>
                  <a:lnTo>
                    <a:pt x="100" y="100"/>
                  </a:lnTo>
                  <a:close/>
                  <a:moveTo>
                    <a:pt x="1" y="0"/>
                  </a:moveTo>
                  <a:lnTo>
                    <a:pt x="1" y="1305"/>
                  </a:lnTo>
                  <a:lnTo>
                    <a:pt x="1228" y="1305"/>
                  </a:lnTo>
                  <a:lnTo>
                    <a:pt x="122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4"/>
            <p:cNvSpPr/>
            <p:nvPr/>
          </p:nvSpPr>
          <p:spPr>
            <a:xfrm>
              <a:off x="6096766" y="3044624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1" y="1"/>
                  </a:moveTo>
                  <a:lnTo>
                    <a:pt x="1" y="1206"/>
                  </a:lnTo>
                  <a:lnTo>
                    <a:pt x="1129" y="1206"/>
                  </a:lnTo>
                  <a:lnTo>
                    <a:pt x="112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4"/>
            <p:cNvSpPr/>
            <p:nvPr/>
          </p:nvSpPr>
          <p:spPr>
            <a:xfrm>
              <a:off x="6088010" y="3037618"/>
              <a:ext cx="197264" cy="207932"/>
            </a:xfrm>
            <a:custGeom>
              <a:rect b="b" l="l" r="r" t="t"/>
              <a:pathLst>
                <a:path extrusionOk="0" h="1306" w="1239">
                  <a:moveTo>
                    <a:pt x="1128" y="100"/>
                  </a:moveTo>
                  <a:lnTo>
                    <a:pt x="1128" y="1195"/>
                  </a:lnTo>
                  <a:lnTo>
                    <a:pt x="111" y="1195"/>
                  </a:lnTo>
                  <a:lnTo>
                    <a:pt x="111" y="100"/>
                  </a:lnTo>
                  <a:close/>
                  <a:moveTo>
                    <a:pt x="0" y="0"/>
                  </a:moveTo>
                  <a:lnTo>
                    <a:pt x="0" y="1305"/>
                  </a:lnTo>
                  <a:lnTo>
                    <a:pt x="1239" y="1305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4"/>
            <p:cNvSpPr/>
            <p:nvPr/>
          </p:nvSpPr>
          <p:spPr>
            <a:xfrm>
              <a:off x="7403096" y="3044624"/>
              <a:ext cx="179751" cy="192010"/>
            </a:xfrm>
            <a:custGeom>
              <a:rect b="b" l="l" r="r" t="t"/>
              <a:pathLst>
                <a:path extrusionOk="0" h="1206" w="1129">
                  <a:moveTo>
                    <a:pt x="0" y="1"/>
                  </a:moveTo>
                  <a:lnTo>
                    <a:pt x="0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4"/>
            <p:cNvSpPr/>
            <p:nvPr/>
          </p:nvSpPr>
          <p:spPr>
            <a:xfrm>
              <a:off x="7396091" y="3037618"/>
              <a:ext cx="195513" cy="207932"/>
            </a:xfrm>
            <a:custGeom>
              <a:rect b="b" l="l" r="r" t="t"/>
              <a:pathLst>
                <a:path extrusionOk="0" h="1306" w="1228">
                  <a:moveTo>
                    <a:pt x="1128" y="100"/>
                  </a:moveTo>
                  <a:lnTo>
                    <a:pt x="1128" y="1195"/>
                  </a:lnTo>
                  <a:lnTo>
                    <a:pt x="100" y="1195"/>
                  </a:lnTo>
                  <a:lnTo>
                    <a:pt x="100" y="100"/>
                  </a:lnTo>
                  <a:close/>
                  <a:moveTo>
                    <a:pt x="0" y="0"/>
                  </a:moveTo>
                  <a:lnTo>
                    <a:pt x="0" y="1305"/>
                  </a:lnTo>
                  <a:lnTo>
                    <a:pt x="1228" y="1305"/>
                  </a:lnTo>
                  <a:lnTo>
                    <a:pt x="1228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4"/>
            <p:cNvSpPr/>
            <p:nvPr/>
          </p:nvSpPr>
          <p:spPr>
            <a:xfrm>
              <a:off x="7697160" y="3044624"/>
              <a:ext cx="179592" cy="192010"/>
            </a:xfrm>
            <a:custGeom>
              <a:rect b="b" l="l" r="r" t="t"/>
              <a:pathLst>
                <a:path extrusionOk="0" h="1206" w="1128">
                  <a:moveTo>
                    <a:pt x="0" y="1"/>
                  </a:moveTo>
                  <a:lnTo>
                    <a:pt x="0" y="1206"/>
                  </a:lnTo>
                  <a:lnTo>
                    <a:pt x="1128" y="1206"/>
                  </a:lnTo>
                  <a:lnTo>
                    <a:pt x="112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4"/>
            <p:cNvSpPr/>
            <p:nvPr/>
          </p:nvSpPr>
          <p:spPr>
            <a:xfrm>
              <a:off x="7688244" y="3037618"/>
              <a:ext cx="197424" cy="207932"/>
            </a:xfrm>
            <a:custGeom>
              <a:rect b="b" l="l" r="r" t="t"/>
              <a:pathLst>
                <a:path extrusionOk="0" h="1306" w="1240">
                  <a:moveTo>
                    <a:pt x="1129" y="100"/>
                  </a:moveTo>
                  <a:lnTo>
                    <a:pt x="1129" y="1195"/>
                  </a:lnTo>
                  <a:lnTo>
                    <a:pt x="111" y="1195"/>
                  </a:lnTo>
                  <a:lnTo>
                    <a:pt x="111" y="100"/>
                  </a:lnTo>
                  <a:close/>
                  <a:moveTo>
                    <a:pt x="1" y="0"/>
                  </a:moveTo>
                  <a:lnTo>
                    <a:pt x="1" y="1305"/>
                  </a:lnTo>
                  <a:lnTo>
                    <a:pt x="1239" y="1305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4"/>
            <p:cNvSpPr/>
            <p:nvPr/>
          </p:nvSpPr>
          <p:spPr>
            <a:xfrm>
              <a:off x="5473613" y="2900219"/>
              <a:ext cx="2732405" cy="33753"/>
            </a:xfrm>
            <a:custGeom>
              <a:rect b="b" l="l" r="r" t="t"/>
              <a:pathLst>
                <a:path extrusionOk="0" h="212" w="17162">
                  <a:moveTo>
                    <a:pt x="0" y="1"/>
                  </a:moveTo>
                  <a:lnTo>
                    <a:pt x="0" y="211"/>
                  </a:lnTo>
                  <a:lnTo>
                    <a:pt x="17162" y="211"/>
                  </a:lnTo>
                  <a:lnTo>
                    <a:pt x="1716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4"/>
            <p:cNvSpPr/>
            <p:nvPr/>
          </p:nvSpPr>
          <p:spPr>
            <a:xfrm>
              <a:off x="5473613" y="3507611"/>
              <a:ext cx="2732405" cy="61774"/>
            </a:xfrm>
            <a:custGeom>
              <a:rect b="b" l="l" r="r" t="t"/>
              <a:pathLst>
                <a:path extrusionOk="0" h="388" w="17162">
                  <a:moveTo>
                    <a:pt x="0" y="1"/>
                  </a:moveTo>
                  <a:lnTo>
                    <a:pt x="0" y="388"/>
                  </a:lnTo>
                  <a:lnTo>
                    <a:pt x="17162" y="388"/>
                  </a:lnTo>
                  <a:lnTo>
                    <a:pt x="17162" y="1"/>
                  </a:lnTo>
                  <a:close/>
                </a:path>
              </a:pathLst>
            </a:custGeom>
            <a:solidFill>
              <a:srgbClr val="F7B7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4"/>
            <p:cNvSpPr/>
            <p:nvPr/>
          </p:nvSpPr>
          <p:spPr>
            <a:xfrm>
              <a:off x="5697146" y="3600909"/>
              <a:ext cx="250123" cy="212867"/>
            </a:xfrm>
            <a:custGeom>
              <a:rect b="b" l="l" r="r" t="t"/>
              <a:pathLst>
                <a:path extrusionOk="0" h="1337" w="1571">
                  <a:moveTo>
                    <a:pt x="896" y="1"/>
                  </a:moveTo>
                  <a:cubicBezTo>
                    <a:pt x="299" y="1"/>
                    <a:pt x="1" y="720"/>
                    <a:pt x="432" y="1140"/>
                  </a:cubicBezTo>
                  <a:cubicBezTo>
                    <a:pt x="568" y="1275"/>
                    <a:pt x="734" y="1336"/>
                    <a:pt x="898" y="1336"/>
                  </a:cubicBezTo>
                  <a:cubicBezTo>
                    <a:pt x="1241" y="1336"/>
                    <a:pt x="1571" y="1069"/>
                    <a:pt x="1571" y="664"/>
                  </a:cubicBezTo>
                  <a:cubicBezTo>
                    <a:pt x="1571" y="299"/>
                    <a:pt x="1272" y="1"/>
                    <a:pt x="896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4"/>
            <p:cNvSpPr/>
            <p:nvPr/>
          </p:nvSpPr>
          <p:spPr>
            <a:xfrm>
              <a:off x="6072089" y="3600909"/>
              <a:ext cx="248531" cy="212867"/>
            </a:xfrm>
            <a:custGeom>
              <a:rect b="b" l="l" r="r" t="t"/>
              <a:pathLst>
                <a:path extrusionOk="0" h="1337" w="1561">
                  <a:moveTo>
                    <a:pt x="897" y="1"/>
                  </a:moveTo>
                  <a:cubicBezTo>
                    <a:pt x="300" y="1"/>
                    <a:pt x="1" y="720"/>
                    <a:pt x="421" y="1140"/>
                  </a:cubicBezTo>
                  <a:cubicBezTo>
                    <a:pt x="557" y="1275"/>
                    <a:pt x="723" y="1336"/>
                    <a:pt x="887" y="1336"/>
                  </a:cubicBezTo>
                  <a:cubicBezTo>
                    <a:pt x="1230" y="1336"/>
                    <a:pt x="1560" y="1069"/>
                    <a:pt x="1560" y="664"/>
                  </a:cubicBezTo>
                  <a:cubicBezTo>
                    <a:pt x="1560" y="299"/>
                    <a:pt x="1262" y="1"/>
                    <a:pt x="897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4"/>
            <p:cNvSpPr/>
            <p:nvPr/>
          </p:nvSpPr>
          <p:spPr>
            <a:xfrm>
              <a:off x="5933097" y="3725890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4" y="100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4"/>
            <p:cNvSpPr/>
            <p:nvPr/>
          </p:nvSpPr>
          <p:spPr>
            <a:xfrm>
              <a:off x="5933097" y="3750568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4" y="100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4"/>
            <p:cNvSpPr/>
            <p:nvPr/>
          </p:nvSpPr>
          <p:spPr>
            <a:xfrm>
              <a:off x="5765766" y="3733055"/>
              <a:ext cx="155073" cy="26429"/>
            </a:xfrm>
            <a:custGeom>
              <a:rect b="b" l="l" r="r" t="t"/>
              <a:pathLst>
                <a:path extrusionOk="0" h="166" w="974">
                  <a:moveTo>
                    <a:pt x="1" y="0"/>
                  </a:moveTo>
                  <a:lnTo>
                    <a:pt x="1" y="166"/>
                  </a:lnTo>
                  <a:lnTo>
                    <a:pt x="974" y="166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5781687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5869731" y="3697710"/>
              <a:ext cx="33594" cy="21334"/>
            </a:xfrm>
            <a:custGeom>
              <a:rect b="b" l="l" r="r" t="t"/>
              <a:pathLst>
                <a:path extrusionOk="0" h="134" w="211">
                  <a:moveTo>
                    <a:pt x="0" y="1"/>
                  </a:moveTo>
                  <a:lnTo>
                    <a:pt x="0" y="134"/>
                  </a:lnTo>
                  <a:lnTo>
                    <a:pt x="210" y="13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6133703" y="3733055"/>
              <a:ext cx="155232" cy="26429"/>
            </a:xfrm>
            <a:custGeom>
              <a:rect b="b" l="l" r="r" t="t"/>
              <a:pathLst>
                <a:path extrusionOk="0" h="166" w="975">
                  <a:moveTo>
                    <a:pt x="1" y="0"/>
                  </a:moveTo>
                  <a:lnTo>
                    <a:pt x="1" y="166"/>
                  </a:lnTo>
                  <a:lnTo>
                    <a:pt x="974" y="166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6151376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1" y="1"/>
                  </a:moveTo>
                  <a:lnTo>
                    <a:pt x="1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4"/>
            <p:cNvSpPr/>
            <p:nvPr/>
          </p:nvSpPr>
          <p:spPr>
            <a:xfrm>
              <a:off x="6237668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2" y="134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4"/>
            <p:cNvSpPr/>
            <p:nvPr/>
          </p:nvSpPr>
          <p:spPr>
            <a:xfrm>
              <a:off x="5975288" y="3611576"/>
              <a:ext cx="104125" cy="28340"/>
            </a:xfrm>
            <a:custGeom>
              <a:rect b="b" l="l" r="r" t="t"/>
              <a:pathLst>
                <a:path extrusionOk="0" h="178" w="654">
                  <a:moveTo>
                    <a:pt x="1" y="0"/>
                  </a:moveTo>
                  <a:lnTo>
                    <a:pt x="1" y="177"/>
                  </a:lnTo>
                  <a:lnTo>
                    <a:pt x="653" y="177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4"/>
            <p:cNvSpPr/>
            <p:nvPr/>
          </p:nvSpPr>
          <p:spPr>
            <a:xfrm>
              <a:off x="5947108" y="3579893"/>
              <a:ext cx="160486" cy="21175"/>
            </a:xfrm>
            <a:custGeom>
              <a:rect b="b" l="l" r="r" t="t"/>
              <a:pathLst>
                <a:path extrusionOk="0" h="133" w="1008">
                  <a:moveTo>
                    <a:pt x="1" y="0"/>
                  </a:moveTo>
                  <a:lnTo>
                    <a:pt x="1" y="133"/>
                  </a:lnTo>
                  <a:lnTo>
                    <a:pt x="1007" y="133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4"/>
            <p:cNvSpPr/>
            <p:nvPr/>
          </p:nvSpPr>
          <p:spPr>
            <a:xfrm>
              <a:off x="5765766" y="3634344"/>
              <a:ext cx="523172" cy="84701"/>
            </a:xfrm>
            <a:custGeom>
              <a:rect b="b" l="l" r="r" t="t"/>
              <a:pathLst>
                <a:path extrusionOk="0" h="532" w="3286">
                  <a:moveTo>
                    <a:pt x="1" y="1"/>
                  </a:moveTo>
                  <a:lnTo>
                    <a:pt x="1" y="322"/>
                  </a:lnTo>
                  <a:lnTo>
                    <a:pt x="1107" y="322"/>
                  </a:lnTo>
                  <a:lnTo>
                    <a:pt x="1317" y="532"/>
                  </a:lnTo>
                  <a:lnTo>
                    <a:pt x="1969" y="532"/>
                  </a:lnTo>
                  <a:lnTo>
                    <a:pt x="2190" y="322"/>
                  </a:lnTo>
                  <a:lnTo>
                    <a:pt x="3285" y="322"/>
                  </a:lnTo>
                  <a:lnTo>
                    <a:pt x="3285" y="1"/>
                  </a:lnTo>
                  <a:lnTo>
                    <a:pt x="2190" y="1"/>
                  </a:lnTo>
                  <a:lnTo>
                    <a:pt x="1969" y="111"/>
                  </a:lnTo>
                  <a:lnTo>
                    <a:pt x="1317" y="111"/>
                  </a:lnTo>
                  <a:lnTo>
                    <a:pt x="1107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4"/>
            <p:cNvSpPr/>
            <p:nvPr/>
          </p:nvSpPr>
          <p:spPr>
            <a:xfrm>
              <a:off x="5827381" y="3695958"/>
              <a:ext cx="30091" cy="26588"/>
            </a:xfrm>
            <a:custGeom>
              <a:rect b="b" l="l" r="r" t="t"/>
              <a:pathLst>
                <a:path extrusionOk="0" h="167" w="189">
                  <a:moveTo>
                    <a:pt x="1" y="1"/>
                  </a:moveTo>
                  <a:lnTo>
                    <a:pt x="1" y="167"/>
                  </a:lnTo>
                  <a:lnTo>
                    <a:pt x="189" y="167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4"/>
            <p:cNvSpPr/>
            <p:nvPr/>
          </p:nvSpPr>
          <p:spPr>
            <a:xfrm>
              <a:off x="5913673" y="3695958"/>
              <a:ext cx="35345" cy="26588"/>
            </a:xfrm>
            <a:custGeom>
              <a:rect b="b" l="l" r="r" t="t"/>
              <a:pathLst>
                <a:path extrusionOk="0" h="167" w="222">
                  <a:moveTo>
                    <a:pt x="1" y="1"/>
                  </a:moveTo>
                  <a:lnTo>
                    <a:pt x="1" y="167"/>
                  </a:lnTo>
                  <a:lnTo>
                    <a:pt x="56" y="167"/>
                  </a:lnTo>
                  <a:lnTo>
                    <a:pt x="56" y="111"/>
                  </a:lnTo>
                  <a:lnTo>
                    <a:pt x="222" y="111"/>
                  </a:lnTo>
                  <a:lnTo>
                    <a:pt x="222" y="78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4"/>
            <p:cNvSpPr/>
            <p:nvPr/>
          </p:nvSpPr>
          <p:spPr>
            <a:xfrm>
              <a:off x="6197229" y="3695958"/>
              <a:ext cx="29932" cy="26588"/>
            </a:xfrm>
            <a:custGeom>
              <a:rect b="b" l="l" r="r" t="t"/>
              <a:pathLst>
                <a:path extrusionOk="0" h="167" w="188">
                  <a:moveTo>
                    <a:pt x="0" y="1"/>
                  </a:moveTo>
                  <a:lnTo>
                    <a:pt x="0" y="167"/>
                  </a:lnTo>
                  <a:lnTo>
                    <a:pt x="188" y="167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4"/>
            <p:cNvSpPr/>
            <p:nvPr/>
          </p:nvSpPr>
          <p:spPr>
            <a:xfrm>
              <a:off x="6103772" y="3695958"/>
              <a:ext cx="35504" cy="26588"/>
            </a:xfrm>
            <a:custGeom>
              <a:rect b="b" l="l" r="r" t="t"/>
              <a:pathLst>
                <a:path extrusionOk="0" h="167" w="223">
                  <a:moveTo>
                    <a:pt x="89" y="1"/>
                  </a:moveTo>
                  <a:lnTo>
                    <a:pt x="12" y="78"/>
                  </a:lnTo>
                  <a:cubicBezTo>
                    <a:pt x="1" y="89"/>
                    <a:pt x="1" y="100"/>
                    <a:pt x="12" y="111"/>
                  </a:cubicBezTo>
                  <a:lnTo>
                    <a:pt x="178" y="111"/>
                  </a:lnTo>
                  <a:lnTo>
                    <a:pt x="178" y="167"/>
                  </a:lnTo>
                  <a:lnTo>
                    <a:pt x="222" y="167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7313301" y="3600909"/>
              <a:ext cx="250123" cy="212867"/>
            </a:xfrm>
            <a:custGeom>
              <a:rect b="b" l="l" r="r" t="t"/>
              <a:pathLst>
                <a:path extrusionOk="0" h="1337" w="1571">
                  <a:moveTo>
                    <a:pt x="896" y="1"/>
                  </a:moveTo>
                  <a:cubicBezTo>
                    <a:pt x="299" y="1"/>
                    <a:pt x="1" y="720"/>
                    <a:pt x="432" y="1140"/>
                  </a:cubicBezTo>
                  <a:cubicBezTo>
                    <a:pt x="567" y="1275"/>
                    <a:pt x="734" y="1336"/>
                    <a:pt x="898" y="1336"/>
                  </a:cubicBezTo>
                  <a:cubicBezTo>
                    <a:pt x="1241" y="1336"/>
                    <a:pt x="1571" y="1069"/>
                    <a:pt x="1571" y="664"/>
                  </a:cubicBezTo>
                  <a:cubicBezTo>
                    <a:pt x="1571" y="299"/>
                    <a:pt x="1272" y="1"/>
                    <a:pt x="896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7688244" y="3600909"/>
              <a:ext cx="248371" cy="212867"/>
            </a:xfrm>
            <a:custGeom>
              <a:rect b="b" l="l" r="r" t="t"/>
              <a:pathLst>
                <a:path extrusionOk="0" h="1337" w="1560">
                  <a:moveTo>
                    <a:pt x="896" y="1"/>
                  </a:moveTo>
                  <a:cubicBezTo>
                    <a:pt x="299" y="1"/>
                    <a:pt x="1" y="720"/>
                    <a:pt x="421" y="1140"/>
                  </a:cubicBezTo>
                  <a:cubicBezTo>
                    <a:pt x="557" y="1275"/>
                    <a:pt x="723" y="1336"/>
                    <a:pt x="887" y="1336"/>
                  </a:cubicBezTo>
                  <a:cubicBezTo>
                    <a:pt x="1230" y="1336"/>
                    <a:pt x="1560" y="1069"/>
                    <a:pt x="1560" y="664"/>
                  </a:cubicBezTo>
                  <a:cubicBezTo>
                    <a:pt x="1560" y="299"/>
                    <a:pt x="1261" y="1"/>
                    <a:pt x="896" y="1"/>
                  </a:cubicBezTo>
                  <a:close/>
                </a:path>
              </a:pathLst>
            </a:custGeom>
            <a:solidFill>
              <a:srgbClr val="CEC2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4"/>
            <p:cNvSpPr/>
            <p:nvPr/>
          </p:nvSpPr>
          <p:spPr>
            <a:xfrm>
              <a:off x="7549252" y="3725890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3" y="100"/>
                  </a:lnTo>
                  <a:lnTo>
                    <a:pt x="118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4"/>
            <p:cNvSpPr/>
            <p:nvPr/>
          </p:nvSpPr>
          <p:spPr>
            <a:xfrm>
              <a:off x="7549252" y="3750568"/>
              <a:ext cx="188508" cy="16080"/>
            </a:xfrm>
            <a:custGeom>
              <a:rect b="b" l="l" r="r" t="t"/>
              <a:pathLst>
                <a:path extrusionOk="0" h="101" w="1184">
                  <a:moveTo>
                    <a:pt x="0" y="1"/>
                  </a:moveTo>
                  <a:lnTo>
                    <a:pt x="0" y="100"/>
                  </a:lnTo>
                  <a:lnTo>
                    <a:pt x="1183" y="100"/>
                  </a:lnTo>
                  <a:lnTo>
                    <a:pt x="1183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4"/>
            <p:cNvSpPr/>
            <p:nvPr/>
          </p:nvSpPr>
          <p:spPr>
            <a:xfrm>
              <a:off x="7381921" y="3733055"/>
              <a:ext cx="155073" cy="26429"/>
            </a:xfrm>
            <a:custGeom>
              <a:rect b="b" l="l" r="r" t="t"/>
              <a:pathLst>
                <a:path extrusionOk="0" h="166" w="974">
                  <a:moveTo>
                    <a:pt x="1" y="0"/>
                  </a:moveTo>
                  <a:lnTo>
                    <a:pt x="1" y="166"/>
                  </a:lnTo>
                  <a:lnTo>
                    <a:pt x="974" y="166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4"/>
            <p:cNvSpPr/>
            <p:nvPr/>
          </p:nvSpPr>
          <p:spPr>
            <a:xfrm>
              <a:off x="7397842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1" y="134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7485886" y="3697710"/>
              <a:ext cx="33594" cy="21334"/>
            </a:xfrm>
            <a:custGeom>
              <a:rect b="b" l="l" r="r" t="t"/>
              <a:pathLst>
                <a:path extrusionOk="0" h="134" w="211">
                  <a:moveTo>
                    <a:pt x="0" y="1"/>
                  </a:moveTo>
                  <a:lnTo>
                    <a:pt x="0" y="134"/>
                  </a:lnTo>
                  <a:lnTo>
                    <a:pt x="210" y="13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7751610" y="3733055"/>
              <a:ext cx="153322" cy="26429"/>
            </a:xfrm>
            <a:custGeom>
              <a:rect b="b" l="l" r="r" t="t"/>
              <a:pathLst>
                <a:path extrusionOk="0" h="166" w="963">
                  <a:moveTo>
                    <a:pt x="1" y="0"/>
                  </a:moveTo>
                  <a:lnTo>
                    <a:pt x="1" y="166"/>
                  </a:lnTo>
                  <a:lnTo>
                    <a:pt x="963" y="166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4"/>
            <p:cNvSpPr/>
            <p:nvPr/>
          </p:nvSpPr>
          <p:spPr>
            <a:xfrm>
              <a:off x="7767531" y="3697710"/>
              <a:ext cx="33594" cy="21334"/>
            </a:xfrm>
            <a:custGeom>
              <a:rect b="b" l="l" r="r" t="t"/>
              <a:pathLst>
                <a:path extrusionOk="0" h="134" w="211">
                  <a:moveTo>
                    <a:pt x="0" y="1"/>
                  </a:moveTo>
                  <a:lnTo>
                    <a:pt x="0" y="134"/>
                  </a:lnTo>
                  <a:lnTo>
                    <a:pt x="211" y="134"/>
                  </a:lnTo>
                  <a:lnTo>
                    <a:pt x="21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4"/>
            <p:cNvSpPr/>
            <p:nvPr/>
          </p:nvSpPr>
          <p:spPr>
            <a:xfrm>
              <a:off x="7853824" y="3697710"/>
              <a:ext cx="35345" cy="21334"/>
            </a:xfrm>
            <a:custGeom>
              <a:rect b="b" l="l" r="r" t="t"/>
              <a:pathLst>
                <a:path extrusionOk="0" h="134" w="222">
                  <a:moveTo>
                    <a:pt x="0" y="1"/>
                  </a:moveTo>
                  <a:lnTo>
                    <a:pt x="0" y="134"/>
                  </a:lnTo>
                  <a:lnTo>
                    <a:pt x="221" y="134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4"/>
            <p:cNvSpPr/>
            <p:nvPr/>
          </p:nvSpPr>
          <p:spPr>
            <a:xfrm>
              <a:off x="7593194" y="3611576"/>
              <a:ext cx="102374" cy="28340"/>
            </a:xfrm>
            <a:custGeom>
              <a:rect b="b" l="l" r="r" t="t"/>
              <a:pathLst>
                <a:path extrusionOk="0" h="178" w="643">
                  <a:moveTo>
                    <a:pt x="1" y="0"/>
                  </a:moveTo>
                  <a:lnTo>
                    <a:pt x="1" y="177"/>
                  </a:lnTo>
                  <a:lnTo>
                    <a:pt x="642" y="177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4"/>
            <p:cNvSpPr/>
            <p:nvPr/>
          </p:nvSpPr>
          <p:spPr>
            <a:xfrm>
              <a:off x="7563263" y="3579893"/>
              <a:ext cx="160327" cy="21175"/>
            </a:xfrm>
            <a:custGeom>
              <a:rect b="b" l="l" r="r" t="t"/>
              <a:pathLst>
                <a:path extrusionOk="0" h="133" w="1007">
                  <a:moveTo>
                    <a:pt x="1" y="0"/>
                  </a:moveTo>
                  <a:lnTo>
                    <a:pt x="1" y="133"/>
                  </a:lnTo>
                  <a:lnTo>
                    <a:pt x="1007" y="133"/>
                  </a:lnTo>
                  <a:lnTo>
                    <a:pt x="1007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4"/>
            <p:cNvSpPr/>
            <p:nvPr/>
          </p:nvSpPr>
          <p:spPr>
            <a:xfrm>
              <a:off x="7381921" y="3634344"/>
              <a:ext cx="523013" cy="84701"/>
            </a:xfrm>
            <a:custGeom>
              <a:rect b="b" l="l" r="r" t="t"/>
              <a:pathLst>
                <a:path extrusionOk="0" h="532" w="3285">
                  <a:moveTo>
                    <a:pt x="1" y="1"/>
                  </a:moveTo>
                  <a:lnTo>
                    <a:pt x="1" y="322"/>
                  </a:lnTo>
                  <a:lnTo>
                    <a:pt x="1107" y="322"/>
                  </a:lnTo>
                  <a:lnTo>
                    <a:pt x="1317" y="532"/>
                  </a:lnTo>
                  <a:lnTo>
                    <a:pt x="1969" y="532"/>
                  </a:lnTo>
                  <a:lnTo>
                    <a:pt x="2190" y="322"/>
                  </a:lnTo>
                  <a:lnTo>
                    <a:pt x="3285" y="322"/>
                  </a:lnTo>
                  <a:lnTo>
                    <a:pt x="3285" y="1"/>
                  </a:lnTo>
                  <a:lnTo>
                    <a:pt x="2190" y="1"/>
                  </a:lnTo>
                  <a:lnTo>
                    <a:pt x="1969" y="111"/>
                  </a:lnTo>
                  <a:lnTo>
                    <a:pt x="1317" y="111"/>
                  </a:lnTo>
                  <a:lnTo>
                    <a:pt x="1107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4"/>
            <p:cNvSpPr/>
            <p:nvPr/>
          </p:nvSpPr>
          <p:spPr>
            <a:xfrm>
              <a:off x="7443536" y="3695958"/>
              <a:ext cx="30091" cy="26588"/>
            </a:xfrm>
            <a:custGeom>
              <a:rect b="b" l="l" r="r" t="t"/>
              <a:pathLst>
                <a:path extrusionOk="0" h="167" w="189">
                  <a:moveTo>
                    <a:pt x="1" y="1"/>
                  </a:moveTo>
                  <a:lnTo>
                    <a:pt x="1" y="167"/>
                  </a:lnTo>
                  <a:lnTo>
                    <a:pt x="189" y="167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4"/>
            <p:cNvSpPr/>
            <p:nvPr/>
          </p:nvSpPr>
          <p:spPr>
            <a:xfrm>
              <a:off x="7529828" y="3695958"/>
              <a:ext cx="35345" cy="26588"/>
            </a:xfrm>
            <a:custGeom>
              <a:rect b="b" l="l" r="r" t="t"/>
              <a:pathLst>
                <a:path extrusionOk="0" h="167" w="222">
                  <a:moveTo>
                    <a:pt x="1" y="1"/>
                  </a:moveTo>
                  <a:lnTo>
                    <a:pt x="1" y="167"/>
                  </a:lnTo>
                  <a:lnTo>
                    <a:pt x="56" y="167"/>
                  </a:lnTo>
                  <a:lnTo>
                    <a:pt x="56" y="111"/>
                  </a:lnTo>
                  <a:lnTo>
                    <a:pt x="222" y="111"/>
                  </a:lnTo>
                  <a:lnTo>
                    <a:pt x="222" y="78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4"/>
            <p:cNvSpPr/>
            <p:nvPr/>
          </p:nvSpPr>
          <p:spPr>
            <a:xfrm>
              <a:off x="7813225" y="3695958"/>
              <a:ext cx="30091" cy="26588"/>
            </a:xfrm>
            <a:custGeom>
              <a:rect b="b" l="l" r="r" t="t"/>
              <a:pathLst>
                <a:path extrusionOk="0" h="167" w="189">
                  <a:moveTo>
                    <a:pt x="1" y="1"/>
                  </a:moveTo>
                  <a:lnTo>
                    <a:pt x="1" y="167"/>
                  </a:lnTo>
                  <a:lnTo>
                    <a:pt x="189" y="167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4"/>
            <p:cNvSpPr/>
            <p:nvPr/>
          </p:nvSpPr>
          <p:spPr>
            <a:xfrm>
              <a:off x="7721678" y="3695958"/>
              <a:ext cx="35504" cy="26588"/>
            </a:xfrm>
            <a:custGeom>
              <a:rect b="b" l="l" r="r" t="t"/>
              <a:pathLst>
                <a:path extrusionOk="0" h="167" w="223">
                  <a:moveTo>
                    <a:pt x="78" y="1"/>
                  </a:moveTo>
                  <a:lnTo>
                    <a:pt x="1" y="78"/>
                  </a:lnTo>
                  <a:cubicBezTo>
                    <a:pt x="1" y="89"/>
                    <a:pt x="1" y="100"/>
                    <a:pt x="1" y="111"/>
                  </a:cubicBezTo>
                  <a:lnTo>
                    <a:pt x="167" y="111"/>
                  </a:lnTo>
                  <a:lnTo>
                    <a:pt x="167" y="167"/>
                  </a:lnTo>
                  <a:lnTo>
                    <a:pt x="222" y="167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24"/>
            <p:cNvSpPr/>
            <p:nvPr/>
          </p:nvSpPr>
          <p:spPr>
            <a:xfrm>
              <a:off x="6390830" y="3634344"/>
              <a:ext cx="897959" cy="26588"/>
            </a:xfrm>
            <a:custGeom>
              <a:rect b="b" l="l" r="r" t="t"/>
              <a:pathLst>
                <a:path extrusionOk="0" h="167" w="5640">
                  <a:moveTo>
                    <a:pt x="0" y="1"/>
                  </a:moveTo>
                  <a:lnTo>
                    <a:pt x="0" y="167"/>
                  </a:lnTo>
                  <a:lnTo>
                    <a:pt x="5640" y="167"/>
                  </a:lnTo>
                  <a:lnTo>
                    <a:pt x="5640" y="1"/>
                  </a:lnTo>
                  <a:close/>
                </a:path>
              </a:pathLst>
            </a:custGeom>
            <a:solidFill>
              <a:srgbClr val="E5DD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4"/>
            <p:cNvSpPr/>
            <p:nvPr/>
          </p:nvSpPr>
          <p:spPr>
            <a:xfrm>
              <a:off x="8207591" y="2886049"/>
              <a:ext cx="68939" cy="665827"/>
            </a:xfrm>
            <a:custGeom>
              <a:rect b="b" l="l" r="r" t="t"/>
              <a:pathLst>
                <a:path extrusionOk="0" h="4182" w="433">
                  <a:moveTo>
                    <a:pt x="229" y="1"/>
                  </a:moveTo>
                  <a:cubicBezTo>
                    <a:pt x="223" y="1"/>
                    <a:pt x="217" y="1"/>
                    <a:pt x="211" y="1"/>
                  </a:cubicBezTo>
                  <a:cubicBezTo>
                    <a:pt x="89" y="1"/>
                    <a:pt x="1" y="90"/>
                    <a:pt x="1" y="212"/>
                  </a:cubicBezTo>
                  <a:lnTo>
                    <a:pt x="1" y="3971"/>
                  </a:lnTo>
                  <a:cubicBezTo>
                    <a:pt x="1" y="4082"/>
                    <a:pt x="89" y="4181"/>
                    <a:pt x="211" y="4181"/>
                  </a:cubicBezTo>
                  <a:cubicBezTo>
                    <a:pt x="333" y="4181"/>
                    <a:pt x="432" y="4082"/>
                    <a:pt x="432" y="3971"/>
                  </a:cubicBezTo>
                  <a:lnTo>
                    <a:pt x="432" y="212"/>
                  </a:lnTo>
                  <a:cubicBezTo>
                    <a:pt x="432" y="96"/>
                    <a:pt x="342" y="1"/>
                    <a:pt x="229" y="1"/>
                  </a:cubicBez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4"/>
            <p:cNvSpPr/>
            <p:nvPr/>
          </p:nvSpPr>
          <p:spPr>
            <a:xfrm>
              <a:off x="8228766" y="3581644"/>
              <a:ext cx="116384" cy="116225"/>
            </a:xfrm>
            <a:custGeom>
              <a:rect b="b" l="l" r="r" t="t"/>
              <a:pathLst>
                <a:path extrusionOk="0" h="730" w="731">
                  <a:moveTo>
                    <a:pt x="0" y="0"/>
                  </a:moveTo>
                  <a:lnTo>
                    <a:pt x="0" y="177"/>
                  </a:lnTo>
                  <a:lnTo>
                    <a:pt x="399" y="177"/>
                  </a:lnTo>
                  <a:lnTo>
                    <a:pt x="399" y="542"/>
                  </a:lnTo>
                  <a:lnTo>
                    <a:pt x="0" y="542"/>
                  </a:lnTo>
                  <a:lnTo>
                    <a:pt x="0" y="730"/>
                  </a:lnTo>
                  <a:lnTo>
                    <a:pt x="730" y="730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rgbClr val="473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4"/>
            <p:cNvSpPr/>
            <p:nvPr/>
          </p:nvSpPr>
          <p:spPr>
            <a:xfrm>
              <a:off x="3213129" y="2833350"/>
              <a:ext cx="324157" cy="47764"/>
            </a:xfrm>
            <a:custGeom>
              <a:rect b="b" l="l" r="r" t="t"/>
              <a:pathLst>
                <a:path extrusionOk="0" h="300" w="2036">
                  <a:moveTo>
                    <a:pt x="111" y="1"/>
                  </a:moveTo>
                  <a:cubicBezTo>
                    <a:pt x="45" y="1"/>
                    <a:pt x="0" y="56"/>
                    <a:pt x="0" y="122"/>
                  </a:cubicBezTo>
                  <a:lnTo>
                    <a:pt x="0" y="178"/>
                  </a:lnTo>
                  <a:cubicBezTo>
                    <a:pt x="0" y="244"/>
                    <a:pt x="45" y="299"/>
                    <a:pt x="111" y="299"/>
                  </a:cubicBezTo>
                  <a:lnTo>
                    <a:pt x="1913" y="299"/>
                  </a:lnTo>
                  <a:cubicBezTo>
                    <a:pt x="1980" y="299"/>
                    <a:pt x="2035" y="244"/>
                    <a:pt x="2035" y="178"/>
                  </a:cubicBezTo>
                  <a:lnTo>
                    <a:pt x="2035" y="122"/>
                  </a:lnTo>
                  <a:cubicBezTo>
                    <a:pt x="2035" y="56"/>
                    <a:pt x="1980" y="1"/>
                    <a:pt x="1913" y="1"/>
                  </a:cubicBez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4"/>
            <p:cNvSpPr/>
            <p:nvPr/>
          </p:nvSpPr>
          <p:spPr>
            <a:xfrm>
              <a:off x="4362795" y="2833350"/>
              <a:ext cx="323997" cy="47764"/>
            </a:xfrm>
            <a:custGeom>
              <a:rect b="b" l="l" r="r" t="t"/>
              <a:pathLst>
                <a:path extrusionOk="0" h="300" w="2035">
                  <a:moveTo>
                    <a:pt x="122" y="1"/>
                  </a:moveTo>
                  <a:cubicBezTo>
                    <a:pt x="55" y="1"/>
                    <a:pt x="0" y="56"/>
                    <a:pt x="0" y="122"/>
                  </a:cubicBezTo>
                  <a:lnTo>
                    <a:pt x="0" y="178"/>
                  </a:lnTo>
                  <a:cubicBezTo>
                    <a:pt x="0" y="244"/>
                    <a:pt x="55" y="299"/>
                    <a:pt x="122" y="299"/>
                  </a:cubicBezTo>
                  <a:lnTo>
                    <a:pt x="1924" y="299"/>
                  </a:lnTo>
                  <a:cubicBezTo>
                    <a:pt x="1990" y="299"/>
                    <a:pt x="2035" y="244"/>
                    <a:pt x="2035" y="178"/>
                  </a:cubicBezTo>
                  <a:lnTo>
                    <a:pt x="2035" y="122"/>
                  </a:lnTo>
                  <a:cubicBezTo>
                    <a:pt x="2035" y="56"/>
                    <a:pt x="1990" y="1"/>
                    <a:pt x="1924" y="1"/>
                  </a:cubicBez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4"/>
            <p:cNvSpPr/>
            <p:nvPr/>
          </p:nvSpPr>
          <p:spPr>
            <a:xfrm>
              <a:off x="6839806" y="2854525"/>
              <a:ext cx="1366202" cy="45853"/>
            </a:xfrm>
            <a:custGeom>
              <a:rect b="b" l="l" r="r" t="t"/>
              <a:pathLst>
                <a:path extrusionOk="0" h="288" w="8581">
                  <a:moveTo>
                    <a:pt x="0" y="0"/>
                  </a:moveTo>
                  <a:lnTo>
                    <a:pt x="0" y="288"/>
                  </a:lnTo>
                  <a:lnTo>
                    <a:pt x="8581" y="288"/>
                  </a:lnTo>
                  <a:lnTo>
                    <a:pt x="8581" y="0"/>
                  </a:ln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4"/>
            <p:cNvSpPr/>
            <p:nvPr/>
          </p:nvSpPr>
          <p:spPr>
            <a:xfrm>
              <a:off x="5473613" y="2854525"/>
              <a:ext cx="1366362" cy="45853"/>
            </a:xfrm>
            <a:custGeom>
              <a:rect b="b" l="l" r="r" t="t"/>
              <a:pathLst>
                <a:path extrusionOk="0" h="288" w="8582">
                  <a:moveTo>
                    <a:pt x="0" y="0"/>
                  </a:moveTo>
                  <a:lnTo>
                    <a:pt x="0" y="288"/>
                  </a:lnTo>
                  <a:lnTo>
                    <a:pt x="8581" y="288"/>
                  </a:lnTo>
                  <a:lnTo>
                    <a:pt x="8581" y="0"/>
                  </a:ln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4"/>
            <p:cNvSpPr/>
            <p:nvPr/>
          </p:nvSpPr>
          <p:spPr>
            <a:xfrm>
              <a:off x="7232262" y="2835101"/>
              <a:ext cx="324157" cy="47764"/>
            </a:xfrm>
            <a:custGeom>
              <a:rect b="b" l="l" r="r" t="t"/>
              <a:pathLst>
                <a:path extrusionOk="0" h="300" w="2036">
                  <a:moveTo>
                    <a:pt x="123" y="1"/>
                  </a:moveTo>
                  <a:cubicBezTo>
                    <a:pt x="56" y="1"/>
                    <a:pt x="1" y="56"/>
                    <a:pt x="1" y="122"/>
                  </a:cubicBezTo>
                  <a:lnTo>
                    <a:pt x="1" y="178"/>
                  </a:lnTo>
                  <a:cubicBezTo>
                    <a:pt x="1" y="244"/>
                    <a:pt x="56" y="299"/>
                    <a:pt x="123" y="299"/>
                  </a:cubicBezTo>
                  <a:lnTo>
                    <a:pt x="1925" y="299"/>
                  </a:lnTo>
                  <a:cubicBezTo>
                    <a:pt x="1991" y="299"/>
                    <a:pt x="2035" y="244"/>
                    <a:pt x="2035" y="178"/>
                  </a:cubicBezTo>
                  <a:lnTo>
                    <a:pt x="2035" y="122"/>
                  </a:lnTo>
                  <a:cubicBezTo>
                    <a:pt x="2035" y="56"/>
                    <a:pt x="1991" y="1"/>
                    <a:pt x="1925" y="1"/>
                  </a:cubicBez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4"/>
            <p:cNvSpPr/>
            <p:nvPr/>
          </p:nvSpPr>
          <p:spPr>
            <a:xfrm>
              <a:off x="6123195" y="2835101"/>
              <a:ext cx="324157" cy="47764"/>
            </a:xfrm>
            <a:custGeom>
              <a:rect b="b" l="l" r="r" t="t"/>
              <a:pathLst>
                <a:path extrusionOk="0" h="300" w="2036">
                  <a:moveTo>
                    <a:pt x="122" y="1"/>
                  </a:moveTo>
                  <a:cubicBezTo>
                    <a:pt x="56" y="1"/>
                    <a:pt x="1" y="56"/>
                    <a:pt x="1" y="122"/>
                  </a:cubicBezTo>
                  <a:lnTo>
                    <a:pt x="1" y="178"/>
                  </a:lnTo>
                  <a:cubicBezTo>
                    <a:pt x="1" y="244"/>
                    <a:pt x="56" y="299"/>
                    <a:pt x="122" y="299"/>
                  </a:cubicBezTo>
                  <a:lnTo>
                    <a:pt x="1925" y="299"/>
                  </a:lnTo>
                  <a:cubicBezTo>
                    <a:pt x="1980" y="299"/>
                    <a:pt x="2035" y="244"/>
                    <a:pt x="2035" y="178"/>
                  </a:cubicBezTo>
                  <a:lnTo>
                    <a:pt x="2035" y="122"/>
                  </a:lnTo>
                  <a:cubicBezTo>
                    <a:pt x="2035" y="56"/>
                    <a:pt x="1980" y="1"/>
                    <a:pt x="1925" y="1"/>
                  </a:cubicBezTo>
                  <a:close/>
                </a:path>
              </a:pathLst>
            </a:custGeom>
            <a:solidFill>
              <a:srgbClr val="E53A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25"/>
          <p:cNvGrpSpPr/>
          <p:nvPr/>
        </p:nvGrpSpPr>
        <p:grpSpPr>
          <a:xfrm flipH="1">
            <a:off x="-2913631" y="3353825"/>
            <a:ext cx="4355263" cy="1068479"/>
            <a:chOff x="261325" y="2162222"/>
            <a:chExt cx="3789821" cy="929678"/>
          </a:xfrm>
        </p:grpSpPr>
        <p:sp>
          <p:nvSpPr>
            <p:cNvPr id="980" name="Google Shape;980;p25"/>
            <p:cNvSpPr/>
            <p:nvPr/>
          </p:nvSpPr>
          <p:spPr>
            <a:xfrm>
              <a:off x="3106893" y="2922306"/>
              <a:ext cx="95691" cy="169595"/>
            </a:xfrm>
            <a:custGeom>
              <a:rect b="b" l="l" r="r" t="t"/>
              <a:pathLst>
                <a:path extrusionOk="0" h="1152" w="650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lnTo>
                    <a:pt x="42" y="1"/>
                  </a:lnTo>
                  <a:cubicBezTo>
                    <a:pt x="48" y="1"/>
                    <a:pt x="54" y="2"/>
                    <a:pt x="60" y="2"/>
                  </a:cubicBezTo>
                  <a:lnTo>
                    <a:pt x="60" y="2"/>
                  </a:lnTo>
                  <a:cubicBezTo>
                    <a:pt x="55" y="2"/>
                    <a:pt x="50" y="1"/>
                    <a:pt x="45" y="1"/>
                  </a:cubicBezTo>
                  <a:close/>
                  <a:moveTo>
                    <a:pt x="60" y="2"/>
                  </a:moveTo>
                  <a:cubicBezTo>
                    <a:pt x="77" y="3"/>
                    <a:pt x="93" y="5"/>
                    <a:pt x="109" y="7"/>
                  </a:cubicBezTo>
                  <a:lnTo>
                    <a:pt x="109" y="7"/>
                  </a:lnTo>
                  <a:cubicBezTo>
                    <a:pt x="93" y="5"/>
                    <a:pt x="77" y="3"/>
                    <a:pt x="60" y="2"/>
                  </a:cubicBezTo>
                  <a:close/>
                  <a:moveTo>
                    <a:pt x="109" y="7"/>
                  </a:moveTo>
                  <a:cubicBezTo>
                    <a:pt x="214" y="22"/>
                    <a:pt x="309" y="65"/>
                    <a:pt x="386" y="128"/>
                  </a:cubicBezTo>
                  <a:lnTo>
                    <a:pt x="386" y="128"/>
                  </a:lnTo>
                  <a:cubicBezTo>
                    <a:pt x="314" y="66"/>
                    <a:pt x="221" y="23"/>
                    <a:pt x="109" y="7"/>
                  </a:cubicBezTo>
                  <a:close/>
                  <a:moveTo>
                    <a:pt x="386" y="128"/>
                  </a:moveTo>
                  <a:lnTo>
                    <a:pt x="386" y="128"/>
                  </a:lnTo>
                  <a:cubicBezTo>
                    <a:pt x="650" y="349"/>
                    <a:pt x="650" y="803"/>
                    <a:pt x="386" y="1025"/>
                  </a:cubicBezTo>
                  <a:lnTo>
                    <a:pt x="386" y="1025"/>
                  </a:lnTo>
                  <a:cubicBezTo>
                    <a:pt x="516" y="921"/>
                    <a:pt x="598" y="760"/>
                    <a:pt x="598" y="576"/>
                  </a:cubicBezTo>
                  <a:cubicBezTo>
                    <a:pt x="598" y="392"/>
                    <a:pt x="516" y="232"/>
                    <a:pt x="386" y="128"/>
                  </a:cubicBezTo>
                  <a:close/>
                  <a:moveTo>
                    <a:pt x="386" y="1025"/>
                  </a:moveTo>
                  <a:cubicBezTo>
                    <a:pt x="309" y="1087"/>
                    <a:pt x="214" y="1130"/>
                    <a:pt x="109" y="1145"/>
                  </a:cubicBezTo>
                  <a:lnTo>
                    <a:pt x="109" y="1145"/>
                  </a:lnTo>
                  <a:cubicBezTo>
                    <a:pt x="221" y="1129"/>
                    <a:pt x="314" y="1086"/>
                    <a:pt x="386" y="1025"/>
                  </a:cubicBezTo>
                  <a:close/>
                  <a:moveTo>
                    <a:pt x="109" y="1145"/>
                  </a:moveTo>
                  <a:lnTo>
                    <a:pt x="109" y="1145"/>
                  </a:lnTo>
                  <a:cubicBezTo>
                    <a:pt x="93" y="1147"/>
                    <a:pt x="77" y="1149"/>
                    <a:pt x="60" y="1150"/>
                  </a:cubicBezTo>
                  <a:lnTo>
                    <a:pt x="60" y="1150"/>
                  </a:lnTo>
                  <a:cubicBezTo>
                    <a:pt x="76" y="1149"/>
                    <a:pt x="93" y="1148"/>
                    <a:pt x="109" y="1145"/>
                  </a:cubicBezTo>
                  <a:close/>
                  <a:moveTo>
                    <a:pt x="60" y="1150"/>
                  </a:moveTo>
                  <a:lnTo>
                    <a:pt x="60" y="1150"/>
                  </a:lnTo>
                  <a:cubicBezTo>
                    <a:pt x="54" y="1151"/>
                    <a:pt x="48" y="1151"/>
                    <a:pt x="42" y="1151"/>
                  </a:cubicBezTo>
                  <a:lnTo>
                    <a:pt x="45" y="1151"/>
                  </a:lnTo>
                  <a:cubicBezTo>
                    <a:pt x="50" y="1151"/>
                    <a:pt x="55" y="1151"/>
                    <a:pt x="60" y="1150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rgbClr val="888A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5"/>
            <p:cNvSpPr/>
            <p:nvPr/>
          </p:nvSpPr>
          <p:spPr>
            <a:xfrm>
              <a:off x="3085694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21" y="1"/>
                  </a:moveTo>
                  <a:cubicBezTo>
                    <a:pt x="14" y="1"/>
                    <a:pt x="7" y="1"/>
                    <a:pt x="1" y="1"/>
                  </a:cubicBezTo>
                  <a:lnTo>
                    <a:pt x="41" y="1"/>
                  </a:lnTo>
                  <a:cubicBezTo>
                    <a:pt x="34" y="1"/>
                    <a:pt x="28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144" y="1151"/>
                  </a:lnTo>
                  <a:cubicBezTo>
                    <a:pt x="465" y="1151"/>
                    <a:pt x="719" y="897"/>
                    <a:pt x="719" y="576"/>
                  </a:cubicBezTo>
                  <a:cubicBezTo>
                    <a:pt x="719" y="255"/>
                    <a:pt x="465" y="1"/>
                    <a:pt x="144" y="1"/>
                  </a:cubicBezTo>
                  <a:close/>
                  <a:moveTo>
                    <a:pt x="1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rgbClr val="6A6D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25"/>
            <p:cNvSpPr/>
            <p:nvPr/>
          </p:nvSpPr>
          <p:spPr>
            <a:xfrm>
              <a:off x="2970128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64" y="0"/>
                  </a:moveTo>
                  <a:cubicBezTo>
                    <a:pt x="255" y="0"/>
                    <a:pt x="1" y="619"/>
                    <a:pt x="366" y="984"/>
                  </a:cubicBezTo>
                  <a:cubicBezTo>
                    <a:pt x="479" y="1098"/>
                    <a:pt x="620" y="1149"/>
                    <a:pt x="759" y="1149"/>
                  </a:cubicBezTo>
                  <a:cubicBezTo>
                    <a:pt x="1053" y="1149"/>
                    <a:pt x="1339" y="921"/>
                    <a:pt x="1339" y="575"/>
                  </a:cubicBezTo>
                  <a:cubicBezTo>
                    <a:pt x="1339" y="254"/>
                    <a:pt x="1084" y="0"/>
                    <a:pt x="7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5"/>
            <p:cNvSpPr/>
            <p:nvPr/>
          </p:nvSpPr>
          <p:spPr>
            <a:xfrm>
              <a:off x="3077597" y="2922306"/>
              <a:ext cx="92894" cy="169595"/>
            </a:xfrm>
            <a:custGeom>
              <a:rect b="b" l="l" r="r" t="t"/>
              <a:pathLst>
                <a:path extrusionOk="0" h="1152" w="631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cubicBezTo>
                    <a:pt x="354" y="12"/>
                    <a:pt x="598" y="258"/>
                    <a:pt x="598" y="576"/>
                  </a:cubicBezTo>
                  <a:cubicBezTo>
                    <a:pt x="598" y="894"/>
                    <a:pt x="354" y="1141"/>
                    <a:pt x="42" y="1151"/>
                  </a:cubicBezTo>
                  <a:lnTo>
                    <a:pt x="56" y="1151"/>
                  </a:lnTo>
                  <a:cubicBezTo>
                    <a:pt x="365" y="1151"/>
                    <a:pt x="631" y="897"/>
                    <a:pt x="631" y="576"/>
                  </a:cubicBezTo>
                  <a:cubicBezTo>
                    <a:pt x="631" y="255"/>
                    <a:pt x="365" y="1"/>
                    <a:pt x="56" y="1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rgbClr val="888A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5"/>
            <p:cNvSpPr/>
            <p:nvPr/>
          </p:nvSpPr>
          <p:spPr>
            <a:xfrm>
              <a:off x="3473170" y="2922306"/>
              <a:ext cx="97605" cy="169595"/>
            </a:xfrm>
            <a:custGeom>
              <a:rect b="b" l="l" r="r" t="t"/>
              <a:pathLst>
                <a:path extrusionOk="0" h="1152" w="663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34" y="1"/>
                  </a:lnTo>
                  <a:cubicBezTo>
                    <a:pt x="116" y="5"/>
                    <a:pt x="189" y="22"/>
                    <a:pt x="253" y="50"/>
                  </a:cubicBezTo>
                  <a:lnTo>
                    <a:pt x="253" y="50"/>
                  </a:lnTo>
                  <a:cubicBezTo>
                    <a:pt x="181" y="18"/>
                    <a:pt x="103" y="1"/>
                    <a:pt x="21" y="1"/>
                  </a:cubicBezTo>
                  <a:close/>
                  <a:moveTo>
                    <a:pt x="253" y="50"/>
                  </a:moveTo>
                  <a:cubicBezTo>
                    <a:pt x="282" y="62"/>
                    <a:pt x="310" y="77"/>
                    <a:pt x="336" y="95"/>
                  </a:cubicBezTo>
                  <a:lnTo>
                    <a:pt x="336" y="95"/>
                  </a:lnTo>
                  <a:cubicBezTo>
                    <a:pt x="310" y="78"/>
                    <a:pt x="283" y="62"/>
                    <a:pt x="253" y="50"/>
                  </a:cubicBezTo>
                  <a:close/>
                  <a:moveTo>
                    <a:pt x="336" y="95"/>
                  </a:moveTo>
                  <a:cubicBezTo>
                    <a:pt x="663" y="311"/>
                    <a:pt x="663" y="842"/>
                    <a:pt x="336" y="1058"/>
                  </a:cubicBezTo>
                  <a:lnTo>
                    <a:pt x="336" y="1058"/>
                  </a:lnTo>
                  <a:cubicBezTo>
                    <a:pt x="492" y="956"/>
                    <a:pt x="598" y="781"/>
                    <a:pt x="598" y="576"/>
                  </a:cubicBezTo>
                  <a:cubicBezTo>
                    <a:pt x="598" y="371"/>
                    <a:pt x="492" y="196"/>
                    <a:pt x="336" y="95"/>
                  </a:cubicBezTo>
                  <a:close/>
                  <a:moveTo>
                    <a:pt x="336" y="1058"/>
                  </a:moveTo>
                  <a:cubicBezTo>
                    <a:pt x="310" y="1075"/>
                    <a:pt x="282" y="1090"/>
                    <a:pt x="253" y="1103"/>
                  </a:cubicBezTo>
                  <a:lnTo>
                    <a:pt x="253" y="1103"/>
                  </a:lnTo>
                  <a:cubicBezTo>
                    <a:pt x="283" y="1090"/>
                    <a:pt x="310" y="1075"/>
                    <a:pt x="336" y="1058"/>
                  </a:cubicBezTo>
                  <a:close/>
                  <a:moveTo>
                    <a:pt x="253" y="1103"/>
                  </a:moveTo>
                  <a:cubicBezTo>
                    <a:pt x="189" y="1130"/>
                    <a:pt x="116" y="1147"/>
                    <a:pt x="34" y="1151"/>
                  </a:cubicBezTo>
                  <a:lnTo>
                    <a:pt x="0" y="1151"/>
                  </a:lnTo>
                  <a:cubicBezTo>
                    <a:pt x="7" y="1151"/>
                    <a:pt x="14" y="1152"/>
                    <a:pt x="21" y="1152"/>
                  </a:cubicBezTo>
                  <a:cubicBezTo>
                    <a:pt x="103" y="1152"/>
                    <a:pt x="181" y="1134"/>
                    <a:pt x="253" y="1103"/>
                  </a:cubicBezTo>
                  <a:close/>
                </a:path>
              </a:pathLst>
            </a:custGeom>
            <a:solidFill>
              <a:srgbClr val="888A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5"/>
            <p:cNvSpPr/>
            <p:nvPr/>
          </p:nvSpPr>
          <p:spPr>
            <a:xfrm>
              <a:off x="3450351" y="2922306"/>
              <a:ext cx="107616" cy="169595"/>
            </a:xfrm>
            <a:custGeom>
              <a:rect b="b" l="l" r="r" t="t"/>
              <a:pathLst>
                <a:path extrusionOk="0" h="1152" w="731">
                  <a:moveTo>
                    <a:pt x="21" y="1"/>
                  </a:moveTo>
                  <a:cubicBezTo>
                    <a:pt x="15" y="1"/>
                    <a:pt x="8" y="1"/>
                    <a:pt x="1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cubicBezTo>
                    <a:pt x="355" y="12"/>
                    <a:pt x="609" y="258"/>
                    <a:pt x="609" y="576"/>
                  </a:cubicBezTo>
                  <a:cubicBezTo>
                    <a:pt x="609" y="894"/>
                    <a:pt x="355" y="1141"/>
                    <a:pt x="42" y="1151"/>
                  </a:cubicBezTo>
                  <a:lnTo>
                    <a:pt x="155" y="1151"/>
                  </a:lnTo>
                  <a:cubicBezTo>
                    <a:pt x="465" y="1151"/>
                    <a:pt x="730" y="897"/>
                    <a:pt x="730" y="576"/>
                  </a:cubicBezTo>
                  <a:cubicBezTo>
                    <a:pt x="730" y="255"/>
                    <a:pt x="465" y="1"/>
                    <a:pt x="155" y="1"/>
                  </a:cubicBezTo>
                  <a:close/>
                  <a:moveTo>
                    <a:pt x="1" y="1151"/>
                  </a:moveTo>
                  <a:cubicBezTo>
                    <a:pt x="8" y="1151"/>
                    <a:pt x="15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5"/>
            <p:cNvSpPr/>
            <p:nvPr/>
          </p:nvSpPr>
          <p:spPr>
            <a:xfrm>
              <a:off x="3336405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64" y="0"/>
                  </a:moveTo>
                  <a:cubicBezTo>
                    <a:pt x="255" y="0"/>
                    <a:pt x="1" y="619"/>
                    <a:pt x="354" y="984"/>
                  </a:cubicBezTo>
                  <a:cubicBezTo>
                    <a:pt x="472" y="1098"/>
                    <a:pt x="615" y="1149"/>
                    <a:pt x="755" y="1149"/>
                  </a:cubicBezTo>
                  <a:cubicBezTo>
                    <a:pt x="1053" y="1149"/>
                    <a:pt x="1339" y="921"/>
                    <a:pt x="1339" y="575"/>
                  </a:cubicBezTo>
                  <a:cubicBezTo>
                    <a:pt x="1339" y="254"/>
                    <a:pt x="1084" y="0"/>
                    <a:pt x="7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5"/>
            <p:cNvSpPr/>
            <p:nvPr/>
          </p:nvSpPr>
          <p:spPr>
            <a:xfrm>
              <a:off x="3443874" y="2922306"/>
              <a:ext cx="91275" cy="169595"/>
            </a:xfrm>
            <a:custGeom>
              <a:rect b="b" l="l" r="r" t="t"/>
              <a:pathLst>
                <a:path extrusionOk="0" h="1152" w="620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1" y="1"/>
                  </a:lnTo>
                  <a:cubicBezTo>
                    <a:pt x="34" y="1"/>
                    <a:pt x="27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45" y="1151"/>
                  </a:lnTo>
                  <a:cubicBezTo>
                    <a:pt x="365" y="1151"/>
                    <a:pt x="620" y="897"/>
                    <a:pt x="620" y="576"/>
                  </a:cubicBezTo>
                  <a:cubicBezTo>
                    <a:pt x="620" y="255"/>
                    <a:pt x="365" y="1"/>
                    <a:pt x="45" y="1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7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5"/>
            <p:cNvSpPr/>
            <p:nvPr/>
          </p:nvSpPr>
          <p:spPr>
            <a:xfrm>
              <a:off x="3079216" y="2810126"/>
              <a:ext cx="372902" cy="211699"/>
            </a:xfrm>
            <a:custGeom>
              <a:rect b="b" l="l" r="r" t="t"/>
              <a:pathLst>
                <a:path extrusionOk="0" h="1438" w="2533">
                  <a:moveTo>
                    <a:pt x="1272" y="255"/>
                  </a:moveTo>
                  <a:lnTo>
                    <a:pt x="1338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63" y="575"/>
                  </a:moveTo>
                  <a:lnTo>
                    <a:pt x="963" y="1239"/>
                  </a:lnTo>
                  <a:lnTo>
                    <a:pt x="288" y="1239"/>
                  </a:lnTo>
                  <a:lnTo>
                    <a:pt x="963" y="575"/>
                  </a:lnTo>
                  <a:close/>
                  <a:moveTo>
                    <a:pt x="1593" y="575"/>
                  </a:moveTo>
                  <a:lnTo>
                    <a:pt x="2256" y="1239"/>
                  </a:lnTo>
                  <a:lnTo>
                    <a:pt x="1593" y="1239"/>
                  </a:lnTo>
                  <a:lnTo>
                    <a:pt x="1593" y="575"/>
                  </a:lnTo>
                  <a:close/>
                  <a:moveTo>
                    <a:pt x="1250" y="0"/>
                  </a:moveTo>
                  <a:lnTo>
                    <a:pt x="1" y="1239"/>
                  </a:lnTo>
                  <a:lnTo>
                    <a:pt x="1" y="1438"/>
                  </a:lnTo>
                  <a:lnTo>
                    <a:pt x="2533" y="1438"/>
                  </a:lnTo>
                  <a:lnTo>
                    <a:pt x="2533" y="1239"/>
                  </a:lnTo>
                  <a:lnTo>
                    <a:pt x="1316" y="22"/>
                  </a:lnTo>
                  <a:lnTo>
                    <a:pt x="1294" y="44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5"/>
            <p:cNvSpPr/>
            <p:nvPr/>
          </p:nvSpPr>
          <p:spPr>
            <a:xfrm>
              <a:off x="1296706" y="2922306"/>
              <a:ext cx="97605" cy="169595"/>
            </a:xfrm>
            <a:custGeom>
              <a:rect b="b" l="l" r="r" t="t"/>
              <a:pathLst>
                <a:path extrusionOk="0" h="1152" w="663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34" y="1"/>
                  </a:lnTo>
                  <a:cubicBezTo>
                    <a:pt x="116" y="5"/>
                    <a:pt x="189" y="22"/>
                    <a:pt x="253" y="50"/>
                  </a:cubicBezTo>
                  <a:lnTo>
                    <a:pt x="253" y="50"/>
                  </a:lnTo>
                  <a:cubicBezTo>
                    <a:pt x="182" y="18"/>
                    <a:pt x="103" y="1"/>
                    <a:pt x="21" y="1"/>
                  </a:cubicBezTo>
                  <a:close/>
                  <a:moveTo>
                    <a:pt x="253" y="50"/>
                  </a:moveTo>
                  <a:lnTo>
                    <a:pt x="253" y="50"/>
                  </a:lnTo>
                  <a:cubicBezTo>
                    <a:pt x="282" y="62"/>
                    <a:pt x="310" y="77"/>
                    <a:pt x="336" y="95"/>
                  </a:cubicBezTo>
                  <a:lnTo>
                    <a:pt x="336" y="95"/>
                  </a:lnTo>
                  <a:cubicBezTo>
                    <a:pt x="311" y="78"/>
                    <a:pt x="283" y="62"/>
                    <a:pt x="253" y="50"/>
                  </a:cubicBezTo>
                  <a:close/>
                  <a:moveTo>
                    <a:pt x="336" y="95"/>
                  </a:moveTo>
                  <a:lnTo>
                    <a:pt x="336" y="95"/>
                  </a:lnTo>
                  <a:cubicBezTo>
                    <a:pt x="663" y="311"/>
                    <a:pt x="663" y="842"/>
                    <a:pt x="336" y="1058"/>
                  </a:cubicBezTo>
                  <a:lnTo>
                    <a:pt x="336" y="1058"/>
                  </a:lnTo>
                  <a:cubicBezTo>
                    <a:pt x="492" y="956"/>
                    <a:pt x="598" y="781"/>
                    <a:pt x="598" y="576"/>
                  </a:cubicBezTo>
                  <a:cubicBezTo>
                    <a:pt x="598" y="371"/>
                    <a:pt x="492" y="196"/>
                    <a:pt x="336" y="95"/>
                  </a:cubicBezTo>
                  <a:close/>
                  <a:moveTo>
                    <a:pt x="336" y="1058"/>
                  </a:moveTo>
                  <a:cubicBezTo>
                    <a:pt x="310" y="1075"/>
                    <a:pt x="282" y="1090"/>
                    <a:pt x="253" y="1103"/>
                  </a:cubicBezTo>
                  <a:lnTo>
                    <a:pt x="253" y="1103"/>
                  </a:lnTo>
                  <a:cubicBezTo>
                    <a:pt x="283" y="1090"/>
                    <a:pt x="310" y="1075"/>
                    <a:pt x="336" y="1058"/>
                  </a:cubicBezTo>
                  <a:close/>
                  <a:moveTo>
                    <a:pt x="253" y="1103"/>
                  </a:moveTo>
                  <a:cubicBezTo>
                    <a:pt x="189" y="1130"/>
                    <a:pt x="116" y="1147"/>
                    <a:pt x="34" y="1151"/>
                  </a:cubicBezTo>
                  <a:lnTo>
                    <a:pt x="0" y="1151"/>
                  </a:lnTo>
                  <a:cubicBezTo>
                    <a:pt x="7" y="1151"/>
                    <a:pt x="14" y="1152"/>
                    <a:pt x="21" y="1152"/>
                  </a:cubicBezTo>
                  <a:cubicBezTo>
                    <a:pt x="103" y="1152"/>
                    <a:pt x="181" y="1134"/>
                    <a:pt x="253" y="1103"/>
                  </a:cubicBezTo>
                  <a:close/>
                </a:path>
              </a:pathLst>
            </a:custGeom>
            <a:solidFill>
              <a:srgbClr val="888A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5"/>
            <p:cNvSpPr/>
            <p:nvPr/>
          </p:nvSpPr>
          <p:spPr>
            <a:xfrm>
              <a:off x="1273887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21" y="1"/>
                  </a:moveTo>
                  <a:cubicBezTo>
                    <a:pt x="15" y="1"/>
                    <a:pt x="8" y="1"/>
                    <a:pt x="1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cubicBezTo>
                    <a:pt x="355" y="12"/>
                    <a:pt x="609" y="258"/>
                    <a:pt x="609" y="576"/>
                  </a:cubicBezTo>
                  <a:cubicBezTo>
                    <a:pt x="609" y="894"/>
                    <a:pt x="355" y="1141"/>
                    <a:pt x="42" y="1151"/>
                  </a:cubicBezTo>
                  <a:lnTo>
                    <a:pt x="155" y="1151"/>
                  </a:lnTo>
                  <a:cubicBezTo>
                    <a:pt x="465" y="1151"/>
                    <a:pt x="719" y="897"/>
                    <a:pt x="719" y="576"/>
                  </a:cubicBezTo>
                  <a:cubicBezTo>
                    <a:pt x="719" y="255"/>
                    <a:pt x="465" y="1"/>
                    <a:pt x="155" y="1"/>
                  </a:cubicBezTo>
                  <a:close/>
                  <a:moveTo>
                    <a:pt x="1" y="1151"/>
                  </a:moveTo>
                  <a:cubicBezTo>
                    <a:pt x="8" y="1151"/>
                    <a:pt x="15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rgbClr val="6A6D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5"/>
            <p:cNvSpPr/>
            <p:nvPr/>
          </p:nvSpPr>
          <p:spPr>
            <a:xfrm>
              <a:off x="1158322" y="2922453"/>
              <a:ext cx="198744" cy="169153"/>
            </a:xfrm>
            <a:custGeom>
              <a:rect b="b" l="l" r="r" t="t"/>
              <a:pathLst>
                <a:path extrusionOk="0" h="1149" w="1350">
                  <a:moveTo>
                    <a:pt x="775" y="0"/>
                  </a:moveTo>
                  <a:cubicBezTo>
                    <a:pt x="266" y="0"/>
                    <a:pt x="1" y="619"/>
                    <a:pt x="365" y="984"/>
                  </a:cubicBezTo>
                  <a:cubicBezTo>
                    <a:pt x="483" y="1098"/>
                    <a:pt x="626" y="1149"/>
                    <a:pt x="766" y="1149"/>
                  </a:cubicBezTo>
                  <a:cubicBezTo>
                    <a:pt x="1064" y="1149"/>
                    <a:pt x="1350" y="921"/>
                    <a:pt x="1350" y="575"/>
                  </a:cubicBezTo>
                  <a:cubicBezTo>
                    <a:pt x="1350" y="254"/>
                    <a:pt x="1095" y="0"/>
                    <a:pt x="7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25"/>
            <p:cNvSpPr/>
            <p:nvPr/>
          </p:nvSpPr>
          <p:spPr>
            <a:xfrm>
              <a:off x="1267410" y="2922306"/>
              <a:ext cx="91275" cy="169595"/>
            </a:xfrm>
            <a:custGeom>
              <a:rect b="b" l="l" r="r" t="t"/>
              <a:pathLst>
                <a:path extrusionOk="0" h="1152" w="620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1" y="1"/>
                  </a:lnTo>
                  <a:cubicBezTo>
                    <a:pt x="34" y="1"/>
                    <a:pt x="27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45" y="1151"/>
                  </a:lnTo>
                  <a:cubicBezTo>
                    <a:pt x="365" y="1151"/>
                    <a:pt x="620" y="897"/>
                    <a:pt x="620" y="576"/>
                  </a:cubicBezTo>
                  <a:cubicBezTo>
                    <a:pt x="620" y="255"/>
                    <a:pt x="365" y="1"/>
                    <a:pt x="45" y="1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7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rgbClr val="888A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5"/>
            <p:cNvSpPr/>
            <p:nvPr/>
          </p:nvSpPr>
          <p:spPr>
            <a:xfrm>
              <a:off x="1661364" y="2922306"/>
              <a:ext cx="107616" cy="169595"/>
            </a:xfrm>
            <a:custGeom>
              <a:rect b="b" l="l" r="r" t="t"/>
              <a:pathLst>
                <a:path extrusionOk="0" h="1152" w="731">
                  <a:moveTo>
                    <a:pt x="65" y="1"/>
                  </a:moveTo>
                  <a:cubicBezTo>
                    <a:pt x="58" y="1"/>
                    <a:pt x="51" y="1"/>
                    <a:pt x="45" y="1"/>
                  </a:cubicBezTo>
                  <a:lnTo>
                    <a:pt x="0" y="1"/>
                  </a:lnTo>
                  <a:cubicBezTo>
                    <a:pt x="730" y="34"/>
                    <a:pt x="730" y="1118"/>
                    <a:pt x="0" y="1151"/>
                  </a:cubicBezTo>
                  <a:lnTo>
                    <a:pt x="45" y="1151"/>
                  </a:lnTo>
                  <a:cubicBezTo>
                    <a:pt x="51" y="1151"/>
                    <a:pt x="58" y="1152"/>
                    <a:pt x="65" y="1152"/>
                  </a:cubicBezTo>
                  <a:cubicBezTo>
                    <a:pt x="377" y="1152"/>
                    <a:pt x="642" y="901"/>
                    <a:pt x="642" y="576"/>
                  </a:cubicBezTo>
                  <a:cubicBezTo>
                    <a:pt x="642" y="251"/>
                    <a:pt x="377" y="1"/>
                    <a:pt x="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5"/>
            <p:cNvSpPr/>
            <p:nvPr/>
          </p:nvSpPr>
          <p:spPr>
            <a:xfrm>
              <a:off x="1640165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21" y="1"/>
                  </a:moveTo>
                  <a:cubicBezTo>
                    <a:pt x="14" y="1"/>
                    <a:pt x="7" y="1"/>
                    <a:pt x="1" y="1"/>
                  </a:cubicBezTo>
                  <a:lnTo>
                    <a:pt x="41" y="1"/>
                  </a:lnTo>
                  <a:cubicBezTo>
                    <a:pt x="34" y="1"/>
                    <a:pt x="27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144" y="1151"/>
                  </a:lnTo>
                  <a:cubicBezTo>
                    <a:pt x="465" y="1151"/>
                    <a:pt x="719" y="897"/>
                    <a:pt x="719" y="576"/>
                  </a:cubicBezTo>
                  <a:cubicBezTo>
                    <a:pt x="719" y="255"/>
                    <a:pt x="465" y="1"/>
                    <a:pt x="144" y="1"/>
                  </a:cubicBezTo>
                  <a:close/>
                  <a:moveTo>
                    <a:pt x="1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7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5"/>
            <p:cNvSpPr/>
            <p:nvPr/>
          </p:nvSpPr>
          <p:spPr>
            <a:xfrm>
              <a:off x="1524599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75" y="0"/>
                  </a:moveTo>
                  <a:cubicBezTo>
                    <a:pt x="255" y="0"/>
                    <a:pt x="1" y="619"/>
                    <a:pt x="365" y="984"/>
                  </a:cubicBezTo>
                  <a:cubicBezTo>
                    <a:pt x="483" y="1098"/>
                    <a:pt x="625" y="1149"/>
                    <a:pt x="764" y="1149"/>
                  </a:cubicBezTo>
                  <a:cubicBezTo>
                    <a:pt x="1058" y="1149"/>
                    <a:pt x="1338" y="921"/>
                    <a:pt x="1338" y="575"/>
                  </a:cubicBezTo>
                  <a:cubicBezTo>
                    <a:pt x="1338" y="254"/>
                    <a:pt x="1084" y="0"/>
                    <a:pt x="7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5"/>
            <p:cNvSpPr/>
            <p:nvPr/>
          </p:nvSpPr>
          <p:spPr>
            <a:xfrm>
              <a:off x="1632068" y="2922453"/>
              <a:ext cx="107616" cy="169447"/>
            </a:xfrm>
            <a:custGeom>
              <a:rect b="b" l="l" r="r" t="t"/>
              <a:pathLst>
                <a:path extrusionOk="0" h="1151" w="731">
                  <a:moveTo>
                    <a:pt x="0" y="0"/>
                  </a:moveTo>
                  <a:cubicBezTo>
                    <a:pt x="730" y="33"/>
                    <a:pt x="730" y="1117"/>
                    <a:pt x="0" y="1150"/>
                  </a:cubicBezTo>
                  <a:lnTo>
                    <a:pt x="56" y="1150"/>
                  </a:lnTo>
                  <a:cubicBezTo>
                    <a:pt x="376" y="1150"/>
                    <a:pt x="631" y="896"/>
                    <a:pt x="631" y="575"/>
                  </a:cubicBezTo>
                  <a:cubicBezTo>
                    <a:pt x="631" y="254"/>
                    <a:pt x="376" y="0"/>
                    <a:pt x="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25"/>
            <p:cNvSpPr/>
            <p:nvPr/>
          </p:nvSpPr>
          <p:spPr>
            <a:xfrm>
              <a:off x="1278745" y="2810126"/>
              <a:ext cx="373049" cy="211699"/>
            </a:xfrm>
            <a:custGeom>
              <a:rect b="b" l="l" r="r" t="t"/>
              <a:pathLst>
                <a:path extrusionOk="0" h="1438" w="2534">
                  <a:moveTo>
                    <a:pt x="1272" y="255"/>
                  </a:moveTo>
                  <a:lnTo>
                    <a:pt x="1328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52" y="575"/>
                  </a:moveTo>
                  <a:lnTo>
                    <a:pt x="952" y="1239"/>
                  </a:lnTo>
                  <a:lnTo>
                    <a:pt x="288" y="1239"/>
                  </a:lnTo>
                  <a:lnTo>
                    <a:pt x="952" y="575"/>
                  </a:lnTo>
                  <a:close/>
                  <a:moveTo>
                    <a:pt x="1593" y="575"/>
                  </a:moveTo>
                  <a:lnTo>
                    <a:pt x="2257" y="1239"/>
                  </a:lnTo>
                  <a:lnTo>
                    <a:pt x="1593" y="1239"/>
                  </a:lnTo>
                  <a:lnTo>
                    <a:pt x="1593" y="575"/>
                  </a:lnTo>
                  <a:close/>
                  <a:moveTo>
                    <a:pt x="1250" y="0"/>
                  </a:moveTo>
                  <a:lnTo>
                    <a:pt x="1" y="1239"/>
                  </a:lnTo>
                  <a:lnTo>
                    <a:pt x="1" y="1438"/>
                  </a:lnTo>
                  <a:lnTo>
                    <a:pt x="2533" y="1438"/>
                  </a:lnTo>
                  <a:lnTo>
                    <a:pt x="2533" y="1239"/>
                  </a:lnTo>
                  <a:lnTo>
                    <a:pt x="1317" y="22"/>
                  </a:lnTo>
                  <a:lnTo>
                    <a:pt x="1295" y="44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4545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25"/>
            <p:cNvSpPr/>
            <p:nvPr/>
          </p:nvSpPr>
          <p:spPr>
            <a:xfrm>
              <a:off x="1269029" y="2810126"/>
              <a:ext cx="371283" cy="211699"/>
            </a:xfrm>
            <a:custGeom>
              <a:rect b="b" l="l" r="r" t="t"/>
              <a:pathLst>
                <a:path extrusionOk="0" h="1438" w="2522">
                  <a:moveTo>
                    <a:pt x="1272" y="255"/>
                  </a:moveTo>
                  <a:lnTo>
                    <a:pt x="1327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51" y="575"/>
                  </a:moveTo>
                  <a:lnTo>
                    <a:pt x="951" y="1239"/>
                  </a:lnTo>
                  <a:lnTo>
                    <a:pt x="288" y="1239"/>
                  </a:lnTo>
                  <a:lnTo>
                    <a:pt x="951" y="575"/>
                  </a:lnTo>
                  <a:close/>
                  <a:moveTo>
                    <a:pt x="1582" y="575"/>
                  </a:moveTo>
                  <a:lnTo>
                    <a:pt x="2245" y="1239"/>
                  </a:lnTo>
                  <a:lnTo>
                    <a:pt x="1582" y="1239"/>
                  </a:lnTo>
                  <a:lnTo>
                    <a:pt x="1582" y="575"/>
                  </a:lnTo>
                  <a:close/>
                  <a:moveTo>
                    <a:pt x="1239" y="0"/>
                  </a:moveTo>
                  <a:lnTo>
                    <a:pt x="0" y="1239"/>
                  </a:lnTo>
                  <a:lnTo>
                    <a:pt x="0" y="1438"/>
                  </a:lnTo>
                  <a:lnTo>
                    <a:pt x="2522" y="1438"/>
                  </a:lnTo>
                  <a:lnTo>
                    <a:pt x="2522" y="1239"/>
                  </a:lnTo>
                  <a:lnTo>
                    <a:pt x="1305" y="22"/>
                  </a:lnTo>
                  <a:lnTo>
                    <a:pt x="1283" y="44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5"/>
            <p:cNvSpPr/>
            <p:nvPr/>
          </p:nvSpPr>
          <p:spPr>
            <a:xfrm>
              <a:off x="2918013" y="2857235"/>
              <a:ext cx="99519" cy="145009"/>
            </a:xfrm>
            <a:custGeom>
              <a:rect b="b" l="l" r="r" t="t"/>
              <a:pathLst>
                <a:path extrusionOk="0" h="985" w="676">
                  <a:moveTo>
                    <a:pt x="554" y="1"/>
                  </a:moveTo>
                  <a:lnTo>
                    <a:pt x="554" y="432"/>
                  </a:lnTo>
                  <a:lnTo>
                    <a:pt x="1" y="985"/>
                  </a:lnTo>
                  <a:lnTo>
                    <a:pt x="122" y="985"/>
                  </a:lnTo>
                  <a:lnTo>
                    <a:pt x="675" y="432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5"/>
            <p:cNvSpPr/>
            <p:nvPr/>
          </p:nvSpPr>
          <p:spPr>
            <a:xfrm>
              <a:off x="1732912" y="2855616"/>
              <a:ext cx="1266659" cy="146629"/>
            </a:xfrm>
            <a:custGeom>
              <a:rect b="b" l="l" r="r" t="t"/>
              <a:pathLst>
                <a:path extrusionOk="0" h="996" w="8604">
                  <a:moveTo>
                    <a:pt x="1" y="1"/>
                  </a:moveTo>
                  <a:lnTo>
                    <a:pt x="1" y="443"/>
                  </a:lnTo>
                  <a:lnTo>
                    <a:pt x="554" y="996"/>
                  </a:lnTo>
                  <a:lnTo>
                    <a:pt x="8051" y="996"/>
                  </a:lnTo>
                  <a:lnTo>
                    <a:pt x="8604" y="443"/>
                  </a:lnTo>
                  <a:lnTo>
                    <a:pt x="86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1732912" y="2857235"/>
              <a:ext cx="1283001" cy="40926"/>
            </a:xfrm>
            <a:custGeom>
              <a:rect b="b" l="l" r="r" t="t"/>
              <a:pathLst>
                <a:path extrusionOk="0" h="278" w="8715">
                  <a:moveTo>
                    <a:pt x="1" y="1"/>
                  </a:moveTo>
                  <a:lnTo>
                    <a:pt x="1" y="277"/>
                  </a:lnTo>
                  <a:lnTo>
                    <a:pt x="8714" y="277"/>
                  </a:lnTo>
                  <a:lnTo>
                    <a:pt x="8714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1127406" y="2857235"/>
              <a:ext cx="99372" cy="145009"/>
            </a:xfrm>
            <a:custGeom>
              <a:rect b="b" l="l" r="r" t="t"/>
              <a:pathLst>
                <a:path extrusionOk="0" h="985" w="675">
                  <a:moveTo>
                    <a:pt x="553" y="1"/>
                  </a:moveTo>
                  <a:lnTo>
                    <a:pt x="553" y="432"/>
                  </a:lnTo>
                  <a:lnTo>
                    <a:pt x="0" y="985"/>
                  </a:lnTo>
                  <a:lnTo>
                    <a:pt x="122" y="985"/>
                  </a:lnTo>
                  <a:lnTo>
                    <a:pt x="675" y="432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777470" y="2855616"/>
              <a:ext cx="431494" cy="146629"/>
            </a:xfrm>
            <a:custGeom>
              <a:rect b="b" l="l" r="r" t="t"/>
              <a:pathLst>
                <a:path extrusionOk="0" h="996" w="2931">
                  <a:moveTo>
                    <a:pt x="0" y="1"/>
                  </a:moveTo>
                  <a:lnTo>
                    <a:pt x="0" y="443"/>
                  </a:lnTo>
                  <a:lnTo>
                    <a:pt x="553" y="996"/>
                  </a:lnTo>
                  <a:lnTo>
                    <a:pt x="2377" y="996"/>
                  </a:lnTo>
                  <a:lnTo>
                    <a:pt x="2930" y="443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777470" y="2857235"/>
              <a:ext cx="449308" cy="40926"/>
            </a:xfrm>
            <a:custGeom>
              <a:rect b="b" l="l" r="r" t="t"/>
              <a:pathLst>
                <a:path extrusionOk="0" h="278" w="3052">
                  <a:moveTo>
                    <a:pt x="0" y="1"/>
                  </a:moveTo>
                  <a:lnTo>
                    <a:pt x="0" y="277"/>
                  </a:lnTo>
                  <a:lnTo>
                    <a:pt x="3052" y="277"/>
                  </a:lnTo>
                  <a:lnTo>
                    <a:pt x="3052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3930575" y="2852377"/>
              <a:ext cx="18108" cy="149867"/>
            </a:xfrm>
            <a:custGeom>
              <a:rect b="b" l="l" r="r" t="t"/>
              <a:pathLst>
                <a:path extrusionOk="0" h="1018" w="123">
                  <a:moveTo>
                    <a:pt x="1" y="1"/>
                  </a:moveTo>
                  <a:lnTo>
                    <a:pt x="1" y="1018"/>
                  </a:lnTo>
                  <a:lnTo>
                    <a:pt x="122" y="101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3546485" y="2855616"/>
              <a:ext cx="384238" cy="146629"/>
            </a:xfrm>
            <a:custGeom>
              <a:rect b="b" l="l" r="r" t="t"/>
              <a:pathLst>
                <a:path extrusionOk="0" h="996" w="2610">
                  <a:moveTo>
                    <a:pt x="0" y="1"/>
                  </a:moveTo>
                  <a:lnTo>
                    <a:pt x="0" y="443"/>
                  </a:lnTo>
                  <a:lnTo>
                    <a:pt x="553" y="996"/>
                  </a:lnTo>
                  <a:lnTo>
                    <a:pt x="2610" y="996"/>
                  </a:lnTo>
                  <a:lnTo>
                    <a:pt x="2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3548104" y="2857235"/>
              <a:ext cx="400579" cy="40926"/>
            </a:xfrm>
            <a:custGeom>
              <a:rect b="b" l="l" r="r" t="t"/>
              <a:pathLst>
                <a:path extrusionOk="0" h="278" w="2721">
                  <a:moveTo>
                    <a:pt x="0" y="1"/>
                  </a:moveTo>
                  <a:lnTo>
                    <a:pt x="0" y="277"/>
                  </a:lnTo>
                  <a:lnTo>
                    <a:pt x="2720" y="277"/>
                  </a:lnTo>
                  <a:lnTo>
                    <a:pt x="27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839301" y="2857235"/>
              <a:ext cx="2900921" cy="88036"/>
            </a:xfrm>
            <a:custGeom>
              <a:rect b="b" l="l" r="r" t="t"/>
              <a:pathLst>
                <a:path extrusionOk="0" h="598" w="19705">
                  <a:moveTo>
                    <a:pt x="0" y="1"/>
                  </a:moveTo>
                  <a:lnTo>
                    <a:pt x="0" y="598"/>
                  </a:lnTo>
                  <a:lnTo>
                    <a:pt x="19705" y="598"/>
                  </a:lnTo>
                  <a:lnTo>
                    <a:pt x="197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2641391" y="2857235"/>
              <a:ext cx="99372" cy="145009"/>
            </a:xfrm>
            <a:custGeom>
              <a:rect b="b" l="l" r="r" t="t"/>
              <a:pathLst>
                <a:path extrusionOk="0" h="985" w="675">
                  <a:moveTo>
                    <a:pt x="553" y="1"/>
                  </a:moveTo>
                  <a:lnTo>
                    <a:pt x="553" y="432"/>
                  </a:lnTo>
                  <a:lnTo>
                    <a:pt x="0" y="985"/>
                  </a:lnTo>
                  <a:lnTo>
                    <a:pt x="122" y="985"/>
                  </a:lnTo>
                  <a:lnTo>
                    <a:pt x="675" y="432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1430232" y="2855616"/>
              <a:ext cx="1292570" cy="146629"/>
            </a:xfrm>
            <a:custGeom>
              <a:rect b="b" l="l" r="r" t="t"/>
              <a:pathLst>
                <a:path extrusionOk="0" h="996" w="8780">
                  <a:moveTo>
                    <a:pt x="0" y="1"/>
                  </a:moveTo>
                  <a:lnTo>
                    <a:pt x="0" y="443"/>
                  </a:lnTo>
                  <a:lnTo>
                    <a:pt x="542" y="996"/>
                  </a:lnTo>
                  <a:lnTo>
                    <a:pt x="8227" y="996"/>
                  </a:lnTo>
                  <a:lnTo>
                    <a:pt x="8780" y="443"/>
                  </a:lnTo>
                  <a:lnTo>
                    <a:pt x="8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1430232" y="2857235"/>
              <a:ext cx="1310530" cy="40926"/>
            </a:xfrm>
            <a:custGeom>
              <a:rect b="b" l="l" r="r" t="t"/>
              <a:pathLst>
                <a:path extrusionOk="0" h="278" w="8902">
                  <a:moveTo>
                    <a:pt x="0" y="1"/>
                  </a:moveTo>
                  <a:lnTo>
                    <a:pt x="0" y="277"/>
                  </a:lnTo>
                  <a:lnTo>
                    <a:pt x="8902" y="277"/>
                  </a:lnTo>
                  <a:lnTo>
                    <a:pt x="89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2605470" y="2948510"/>
              <a:ext cx="22966" cy="13102"/>
            </a:xfrm>
            <a:custGeom>
              <a:rect b="b" l="l" r="r" t="t"/>
              <a:pathLst>
                <a:path extrusionOk="0" h="89" w="156">
                  <a:moveTo>
                    <a:pt x="1" y="0"/>
                  </a:moveTo>
                  <a:lnTo>
                    <a:pt x="1" y="89"/>
                  </a:lnTo>
                  <a:lnTo>
                    <a:pt x="111" y="89"/>
                  </a:lnTo>
                  <a:cubicBezTo>
                    <a:pt x="133" y="89"/>
                    <a:pt x="145" y="66"/>
                    <a:pt x="156" y="44"/>
                  </a:cubicBezTo>
                  <a:cubicBezTo>
                    <a:pt x="156" y="22"/>
                    <a:pt x="133" y="0"/>
                    <a:pt x="1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2602231" y="2922453"/>
              <a:ext cx="26205" cy="13102"/>
            </a:xfrm>
            <a:custGeom>
              <a:rect b="b" l="l" r="r" t="t"/>
              <a:pathLst>
                <a:path extrusionOk="0" h="89" w="178">
                  <a:moveTo>
                    <a:pt x="1" y="0"/>
                  </a:moveTo>
                  <a:lnTo>
                    <a:pt x="1" y="89"/>
                  </a:lnTo>
                  <a:lnTo>
                    <a:pt x="133" y="89"/>
                  </a:lnTo>
                  <a:cubicBezTo>
                    <a:pt x="155" y="89"/>
                    <a:pt x="178" y="67"/>
                    <a:pt x="178" y="44"/>
                  </a:cubicBezTo>
                  <a:cubicBezTo>
                    <a:pt x="178" y="22"/>
                    <a:pt x="155" y="0"/>
                    <a:pt x="1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2600612" y="2896395"/>
              <a:ext cx="27824" cy="13102"/>
            </a:xfrm>
            <a:custGeom>
              <a:rect b="b" l="l" r="r" t="t"/>
              <a:pathLst>
                <a:path extrusionOk="0" h="89" w="189">
                  <a:moveTo>
                    <a:pt x="1" y="0"/>
                  </a:moveTo>
                  <a:lnTo>
                    <a:pt x="1" y="89"/>
                  </a:lnTo>
                  <a:lnTo>
                    <a:pt x="144" y="89"/>
                  </a:lnTo>
                  <a:cubicBezTo>
                    <a:pt x="166" y="89"/>
                    <a:pt x="178" y="78"/>
                    <a:pt x="189" y="44"/>
                  </a:cubicBezTo>
                  <a:cubicBezTo>
                    <a:pt x="189" y="22"/>
                    <a:pt x="166" y="0"/>
                    <a:pt x="1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1519741" y="2948510"/>
              <a:ext cx="1098979" cy="13102"/>
            </a:xfrm>
            <a:custGeom>
              <a:rect b="b" l="l" r="r" t="t"/>
              <a:pathLst>
                <a:path extrusionOk="0" h="89" w="7465">
                  <a:moveTo>
                    <a:pt x="0" y="0"/>
                  </a:moveTo>
                  <a:lnTo>
                    <a:pt x="0" y="89"/>
                  </a:lnTo>
                  <a:lnTo>
                    <a:pt x="7420" y="89"/>
                  </a:lnTo>
                  <a:cubicBezTo>
                    <a:pt x="7442" y="89"/>
                    <a:pt x="7464" y="66"/>
                    <a:pt x="7464" y="44"/>
                  </a:cubicBezTo>
                  <a:cubicBezTo>
                    <a:pt x="7464" y="22"/>
                    <a:pt x="7442" y="0"/>
                    <a:pt x="7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1519741" y="2922453"/>
              <a:ext cx="1098979" cy="13102"/>
            </a:xfrm>
            <a:custGeom>
              <a:rect b="b" l="l" r="r" t="t"/>
              <a:pathLst>
                <a:path extrusionOk="0" h="89" w="7465">
                  <a:moveTo>
                    <a:pt x="0" y="0"/>
                  </a:moveTo>
                  <a:lnTo>
                    <a:pt x="0" y="89"/>
                  </a:lnTo>
                  <a:lnTo>
                    <a:pt x="7420" y="89"/>
                  </a:lnTo>
                  <a:cubicBezTo>
                    <a:pt x="7442" y="89"/>
                    <a:pt x="7464" y="67"/>
                    <a:pt x="7464" y="44"/>
                  </a:cubicBezTo>
                  <a:cubicBezTo>
                    <a:pt x="7464" y="22"/>
                    <a:pt x="7442" y="0"/>
                    <a:pt x="7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1519741" y="2896395"/>
              <a:ext cx="1098979" cy="13102"/>
            </a:xfrm>
            <a:custGeom>
              <a:rect b="b" l="l" r="r" t="t"/>
              <a:pathLst>
                <a:path extrusionOk="0" h="89" w="7465">
                  <a:moveTo>
                    <a:pt x="0" y="0"/>
                  </a:moveTo>
                  <a:lnTo>
                    <a:pt x="0" y="89"/>
                  </a:lnTo>
                  <a:lnTo>
                    <a:pt x="7420" y="89"/>
                  </a:lnTo>
                  <a:cubicBezTo>
                    <a:pt x="7442" y="89"/>
                    <a:pt x="7464" y="78"/>
                    <a:pt x="7464" y="44"/>
                  </a:cubicBezTo>
                  <a:cubicBezTo>
                    <a:pt x="7464" y="22"/>
                    <a:pt x="7442" y="0"/>
                    <a:pt x="7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845779" y="2857235"/>
              <a:ext cx="97752" cy="145009"/>
            </a:xfrm>
            <a:custGeom>
              <a:rect b="b" l="l" r="r" t="t"/>
              <a:pathLst>
                <a:path extrusionOk="0" h="985" w="664">
                  <a:moveTo>
                    <a:pt x="542" y="1"/>
                  </a:moveTo>
                  <a:lnTo>
                    <a:pt x="542" y="432"/>
                  </a:lnTo>
                  <a:lnTo>
                    <a:pt x="1" y="985"/>
                  </a:lnTo>
                  <a:lnTo>
                    <a:pt x="111" y="985"/>
                  </a:lnTo>
                  <a:lnTo>
                    <a:pt x="664" y="432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494223" y="2855616"/>
              <a:ext cx="431494" cy="146629"/>
            </a:xfrm>
            <a:custGeom>
              <a:rect b="b" l="l" r="r" t="t"/>
              <a:pathLst>
                <a:path extrusionOk="0" h="996" w="2931">
                  <a:moveTo>
                    <a:pt x="0" y="1"/>
                  </a:moveTo>
                  <a:lnTo>
                    <a:pt x="0" y="443"/>
                  </a:lnTo>
                  <a:lnTo>
                    <a:pt x="553" y="996"/>
                  </a:lnTo>
                  <a:lnTo>
                    <a:pt x="2389" y="996"/>
                  </a:lnTo>
                  <a:lnTo>
                    <a:pt x="2930" y="443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94223" y="2857235"/>
              <a:ext cx="449308" cy="40926"/>
            </a:xfrm>
            <a:custGeom>
              <a:rect b="b" l="l" r="r" t="t"/>
              <a:pathLst>
                <a:path extrusionOk="0" h="278" w="3052">
                  <a:moveTo>
                    <a:pt x="0" y="1"/>
                  </a:moveTo>
                  <a:lnTo>
                    <a:pt x="0" y="277"/>
                  </a:lnTo>
                  <a:lnTo>
                    <a:pt x="3052" y="277"/>
                  </a:lnTo>
                  <a:lnTo>
                    <a:pt x="30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808385" y="2948510"/>
              <a:ext cx="22819" cy="13102"/>
            </a:xfrm>
            <a:custGeom>
              <a:rect b="b" l="l" r="r" t="t"/>
              <a:pathLst>
                <a:path extrusionOk="0" h="89" w="155">
                  <a:moveTo>
                    <a:pt x="0" y="0"/>
                  </a:moveTo>
                  <a:lnTo>
                    <a:pt x="0" y="89"/>
                  </a:lnTo>
                  <a:lnTo>
                    <a:pt x="111" y="89"/>
                  </a:lnTo>
                  <a:cubicBezTo>
                    <a:pt x="133" y="89"/>
                    <a:pt x="155" y="66"/>
                    <a:pt x="155" y="44"/>
                  </a:cubicBezTo>
                  <a:cubicBezTo>
                    <a:pt x="155" y="22"/>
                    <a:pt x="133" y="0"/>
                    <a:pt x="1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806766" y="2922453"/>
              <a:ext cx="24438" cy="13102"/>
            </a:xfrm>
            <a:custGeom>
              <a:rect b="b" l="l" r="r" t="t"/>
              <a:pathLst>
                <a:path extrusionOk="0" h="89" w="166">
                  <a:moveTo>
                    <a:pt x="0" y="0"/>
                  </a:moveTo>
                  <a:lnTo>
                    <a:pt x="0" y="89"/>
                  </a:lnTo>
                  <a:lnTo>
                    <a:pt x="122" y="89"/>
                  </a:lnTo>
                  <a:cubicBezTo>
                    <a:pt x="144" y="89"/>
                    <a:pt x="166" y="67"/>
                    <a:pt x="166" y="44"/>
                  </a:cubicBezTo>
                  <a:cubicBezTo>
                    <a:pt x="166" y="22"/>
                    <a:pt x="144" y="0"/>
                    <a:pt x="1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805147" y="2896395"/>
              <a:ext cx="26057" cy="13102"/>
            </a:xfrm>
            <a:custGeom>
              <a:rect b="b" l="l" r="r" t="t"/>
              <a:pathLst>
                <a:path extrusionOk="0" h="89" w="177">
                  <a:moveTo>
                    <a:pt x="0" y="0"/>
                  </a:moveTo>
                  <a:lnTo>
                    <a:pt x="0" y="89"/>
                  </a:lnTo>
                  <a:lnTo>
                    <a:pt x="133" y="89"/>
                  </a:lnTo>
                  <a:cubicBezTo>
                    <a:pt x="155" y="89"/>
                    <a:pt x="177" y="78"/>
                    <a:pt x="177" y="44"/>
                  </a:cubicBezTo>
                  <a:cubicBezTo>
                    <a:pt x="177" y="22"/>
                    <a:pt x="155" y="0"/>
                    <a:pt x="1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583731" y="2948510"/>
              <a:ext cx="237756" cy="13102"/>
            </a:xfrm>
            <a:custGeom>
              <a:rect b="b" l="l" r="r" t="t"/>
              <a:pathLst>
                <a:path extrusionOk="0" h="89" w="1615">
                  <a:moveTo>
                    <a:pt x="0" y="0"/>
                  </a:moveTo>
                  <a:lnTo>
                    <a:pt x="0" y="89"/>
                  </a:lnTo>
                  <a:lnTo>
                    <a:pt x="1570" y="89"/>
                  </a:lnTo>
                  <a:cubicBezTo>
                    <a:pt x="1593" y="89"/>
                    <a:pt x="1615" y="66"/>
                    <a:pt x="1615" y="44"/>
                  </a:cubicBezTo>
                  <a:cubicBezTo>
                    <a:pt x="1615" y="22"/>
                    <a:pt x="1593" y="0"/>
                    <a:pt x="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583731" y="2922453"/>
              <a:ext cx="237756" cy="13102"/>
            </a:xfrm>
            <a:custGeom>
              <a:rect b="b" l="l" r="r" t="t"/>
              <a:pathLst>
                <a:path extrusionOk="0" h="89" w="1615">
                  <a:moveTo>
                    <a:pt x="0" y="0"/>
                  </a:moveTo>
                  <a:lnTo>
                    <a:pt x="0" y="89"/>
                  </a:lnTo>
                  <a:lnTo>
                    <a:pt x="1570" y="89"/>
                  </a:lnTo>
                  <a:cubicBezTo>
                    <a:pt x="1593" y="89"/>
                    <a:pt x="1615" y="67"/>
                    <a:pt x="1615" y="44"/>
                  </a:cubicBezTo>
                  <a:cubicBezTo>
                    <a:pt x="1615" y="22"/>
                    <a:pt x="1593" y="0"/>
                    <a:pt x="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583731" y="2896395"/>
              <a:ext cx="237756" cy="13102"/>
            </a:xfrm>
            <a:custGeom>
              <a:rect b="b" l="l" r="r" t="t"/>
              <a:pathLst>
                <a:path extrusionOk="0" h="89" w="1615">
                  <a:moveTo>
                    <a:pt x="0" y="0"/>
                  </a:moveTo>
                  <a:lnTo>
                    <a:pt x="0" y="89"/>
                  </a:lnTo>
                  <a:lnTo>
                    <a:pt x="1570" y="89"/>
                  </a:lnTo>
                  <a:cubicBezTo>
                    <a:pt x="1593" y="89"/>
                    <a:pt x="1615" y="78"/>
                    <a:pt x="1615" y="44"/>
                  </a:cubicBezTo>
                  <a:cubicBezTo>
                    <a:pt x="1615" y="22"/>
                    <a:pt x="1593" y="0"/>
                    <a:pt x="1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3647329" y="2852377"/>
              <a:ext cx="18108" cy="149867"/>
            </a:xfrm>
            <a:custGeom>
              <a:rect b="b" l="l" r="r" t="t"/>
              <a:pathLst>
                <a:path extrusionOk="0" h="1018" w="123">
                  <a:moveTo>
                    <a:pt x="1" y="1"/>
                  </a:moveTo>
                  <a:lnTo>
                    <a:pt x="1" y="1018"/>
                  </a:lnTo>
                  <a:lnTo>
                    <a:pt x="122" y="101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3238800" y="2855616"/>
              <a:ext cx="408676" cy="146629"/>
            </a:xfrm>
            <a:custGeom>
              <a:rect b="b" l="l" r="r" t="t"/>
              <a:pathLst>
                <a:path extrusionOk="0" h="996" w="2776">
                  <a:moveTo>
                    <a:pt x="0" y="1"/>
                  </a:moveTo>
                  <a:lnTo>
                    <a:pt x="0" y="443"/>
                  </a:lnTo>
                  <a:lnTo>
                    <a:pt x="553" y="996"/>
                  </a:lnTo>
                  <a:lnTo>
                    <a:pt x="2776" y="996"/>
                  </a:lnTo>
                  <a:lnTo>
                    <a:pt x="27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3240419" y="2857235"/>
              <a:ext cx="425017" cy="40926"/>
            </a:xfrm>
            <a:custGeom>
              <a:rect b="b" l="l" r="r" t="t"/>
              <a:pathLst>
                <a:path extrusionOk="0" h="278" w="2887">
                  <a:moveTo>
                    <a:pt x="0" y="1"/>
                  </a:moveTo>
                  <a:lnTo>
                    <a:pt x="0" y="277"/>
                  </a:lnTo>
                  <a:lnTo>
                    <a:pt x="2886" y="277"/>
                  </a:lnTo>
                  <a:lnTo>
                    <a:pt x="28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3585497" y="2948510"/>
              <a:ext cx="22966" cy="13102"/>
            </a:xfrm>
            <a:custGeom>
              <a:rect b="b" l="l" r="r" t="t"/>
              <a:pathLst>
                <a:path extrusionOk="0" h="89" w="156">
                  <a:moveTo>
                    <a:pt x="0" y="0"/>
                  </a:moveTo>
                  <a:lnTo>
                    <a:pt x="0" y="89"/>
                  </a:lnTo>
                  <a:lnTo>
                    <a:pt x="111" y="89"/>
                  </a:lnTo>
                  <a:cubicBezTo>
                    <a:pt x="133" y="89"/>
                    <a:pt x="155" y="66"/>
                    <a:pt x="155" y="44"/>
                  </a:cubicBezTo>
                  <a:cubicBezTo>
                    <a:pt x="155" y="22"/>
                    <a:pt x="133" y="0"/>
                    <a:pt x="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3582258" y="2922453"/>
              <a:ext cx="26205" cy="13102"/>
            </a:xfrm>
            <a:custGeom>
              <a:rect b="b" l="l" r="r" t="t"/>
              <a:pathLst>
                <a:path extrusionOk="0" h="89" w="178">
                  <a:moveTo>
                    <a:pt x="0" y="0"/>
                  </a:moveTo>
                  <a:lnTo>
                    <a:pt x="0" y="89"/>
                  </a:lnTo>
                  <a:lnTo>
                    <a:pt x="133" y="89"/>
                  </a:lnTo>
                  <a:cubicBezTo>
                    <a:pt x="155" y="89"/>
                    <a:pt x="177" y="67"/>
                    <a:pt x="177" y="44"/>
                  </a:cubicBezTo>
                  <a:cubicBezTo>
                    <a:pt x="177" y="22"/>
                    <a:pt x="155" y="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3580639" y="2896395"/>
              <a:ext cx="27824" cy="13102"/>
            </a:xfrm>
            <a:custGeom>
              <a:rect b="b" l="l" r="r" t="t"/>
              <a:pathLst>
                <a:path extrusionOk="0" h="89" w="189">
                  <a:moveTo>
                    <a:pt x="0" y="0"/>
                  </a:moveTo>
                  <a:lnTo>
                    <a:pt x="0" y="89"/>
                  </a:lnTo>
                  <a:lnTo>
                    <a:pt x="144" y="89"/>
                  </a:lnTo>
                  <a:cubicBezTo>
                    <a:pt x="166" y="89"/>
                    <a:pt x="188" y="78"/>
                    <a:pt x="188" y="44"/>
                  </a:cubicBezTo>
                  <a:cubicBezTo>
                    <a:pt x="188" y="22"/>
                    <a:pt x="166" y="0"/>
                    <a:pt x="1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3326689" y="2948510"/>
              <a:ext cx="270291" cy="13102"/>
            </a:xfrm>
            <a:custGeom>
              <a:rect b="b" l="l" r="r" t="t"/>
              <a:pathLst>
                <a:path extrusionOk="0" h="89" w="1836">
                  <a:moveTo>
                    <a:pt x="0" y="0"/>
                  </a:moveTo>
                  <a:lnTo>
                    <a:pt x="0" y="89"/>
                  </a:lnTo>
                  <a:lnTo>
                    <a:pt x="1803" y="89"/>
                  </a:lnTo>
                  <a:cubicBezTo>
                    <a:pt x="1825" y="89"/>
                    <a:pt x="1836" y="66"/>
                    <a:pt x="1836" y="44"/>
                  </a:cubicBezTo>
                  <a:cubicBezTo>
                    <a:pt x="1836" y="22"/>
                    <a:pt x="1825" y="0"/>
                    <a:pt x="1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3326689" y="2922453"/>
              <a:ext cx="270291" cy="13102"/>
            </a:xfrm>
            <a:custGeom>
              <a:rect b="b" l="l" r="r" t="t"/>
              <a:pathLst>
                <a:path extrusionOk="0" h="89" w="1836">
                  <a:moveTo>
                    <a:pt x="0" y="0"/>
                  </a:moveTo>
                  <a:lnTo>
                    <a:pt x="0" y="89"/>
                  </a:lnTo>
                  <a:lnTo>
                    <a:pt x="1803" y="89"/>
                  </a:lnTo>
                  <a:cubicBezTo>
                    <a:pt x="1825" y="89"/>
                    <a:pt x="1836" y="67"/>
                    <a:pt x="1836" y="44"/>
                  </a:cubicBezTo>
                  <a:cubicBezTo>
                    <a:pt x="1836" y="22"/>
                    <a:pt x="1825" y="0"/>
                    <a:pt x="1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3326689" y="2896395"/>
              <a:ext cx="270291" cy="13102"/>
            </a:xfrm>
            <a:custGeom>
              <a:rect b="b" l="l" r="r" t="t"/>
              <a:pathLst>
                <a:path extrusionOk="0" h="89" w="1836">
                  <a:moveTo>
                    <a:pt x="0" y="0"/>
                  </a:moveTo>
                  <a:lnTo>
                    <a:pt x="0" y="89"/>
                  </a:lnTo>
                  <a:lnTo>
                    <a:pt x="1803" y="89"/>
                  </a:lnTo>
                  <a:cubicBezTo>
                    <a:pt x="1825" y="89"/>
                    <a:pt x="1836" y="78"/>
                    <a:pt x="1836" y="44"/>
                  </a:cubicBezTo>
                  <a:cubicBezTo>
                    <a:pt x="1836" y="22"/>
                    <a:pt x="1825" y="0"/>
                    <a:pt x="1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3740076" y="2857235"/>
              <a:ext cx="171067" cy="88036"/>
            </a:xfrm>
            <a:custGeom>
              <a:rect b="b" l="l" r="r" t="t"/>
              <a:pathLst>
                <a:path extrusionOk="0" h="598" w="1162">
                  <a:moveTo>
                    <a:pt x="1" y="1"/>
                  </a:moveTo>
                  <a:lnTo>
                    <a:pt x="1" y="598"/>
                  </a:lnTo>
                  <a:lnTo>
                    <a:pt x="1162" y="598"/>
                  </a:lnTo>
                  <a:lnTo>
                    <a:pt x="11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2717797" y="2945124"/>
              <a:ext cx="143390" cy="122779"/>
            </a:xfrm>
            <a:custGeom>
              <a:rect b="b" l="l" r="r" t="t"/>
              <a:pathLst>
                <a:path extrusionOk="0" h="834" w="974">
                  <a:moveTo>
                    <a:pt x="555" y="247"/>
                  </a:moveTo>
                  <a:cubicBezTo>
                    <a:pt x="645" y="247"/>
                    <a:pt x="731" y="317"/>
                    <a:pt x="731" y="421"/>
                  </a:cubicBezTo>
                  <a:cubicBezTo>
                    <a:pt x="731" y="510"/>
                    <a:pt x="653" y="587"/>
                    <a:pt x="565" y="587"/>
                  </a:cubicBezTo>
                  <a:cubicBezTo>
                    <a:pt x="410" y="587"/>
                    <a:pt x="332" y="410"/>
                    <a:pt x="432" y="300"/>
                  </a:cubicBezTo>
                  <a:cubicBezTo>
                    <a:pt x="468" y="264"/>
                    <a:pt x="512" y="247"/>
                    <a:pt x="555" y="247"/>
                  </a:cubicBezTo>
                  <a:close/>
                  <a:moveTo>
                    <a:pt x="565" y="1"/>
                  </a:moveTo>
                  <a:cubicBezTo>
                    <a:pt x="189" y="1"/>
                    <a:pt x="1" y="454"/>
                    <a:pt x="266" y="709"/>
                  </a:cubicBezTo>
                  <a:cubicBezTo>
                    <a:pt x="352" y="795"/>
                    <a:pt x="457" y="833"/>
                    <a:pt x="560" y="833"/>
                  </a:cubicBezTo>
                  <a:cubicBezTo>
                    <a:pt x="772" y="833"/>
                    <a:pt x="974" y="668"/>
                    <a:pt x="974" y="421"/>
                  </a:cubicBezTo>
                  <a:cubicBezTo>
                    <a:pt x="974" y="189"/>
                    <a:pt x="786" y="1"/>
                    <a:pt x="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2686881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63" y="160"/>
                  </a:moveTo>
                  <a:cubicBezTo>
                    <a:pt x="978" y="160"/>
                    <a:pt x="1184" y="326"/>
                    <a:pt x="1184" y="575"/>
                  </a:cubicBezTo>
                  <a:cubicBezTo>
                    <a:pt x="1184" y="807"/>
                    <a:pt x="996" y="995"/>
                    <a:pt x="775" y="995"/>
                  </a:cubicBezTo>
                  <a:cubicBezTo>
                    <a:pt x="399" y="995"/>
                    <a:pt x="211" y="542"/>
                    <a:pt x="476" y="277"/>
                  </a:cubicBezTo>
                  <a:cubicBezTo>
                    <a:pt x="560" y="196"/>
                    <a:pt x="663" y="160"/>
                    <a:pt x="763" y="160"/>
                  </a:cubicBezTo>
                  <a:close/>
                  <a:moveTo>
                    <a:pt x="775" y="0"/>
                  </a:moveTo>
                  <a:cubicBezTo>
                    <a:pt x="255" y="0"/>
                    <a:pt x="1" y="619"/>
                    <a:pt x="366" y="984"/>
                  </a:cubicBezTo>
                  <a:cubicBezTo>
                    <a:pt x="483" y="1098"/>
                    <a:pt x="625" y="1149"/>
                    <a:pt x="764" y="1149"/>
                  </a:cubicBezTo>
                  <a:cubicBezTo>
                    <a:pt x="1058" y="1149"/>
                    <a:pt x="1339" y="921"/>
                    <a:pt x="1339" y="575"/>
                  </a:cubicBezTo>
                  <a:cubicBezTo>
                    <a:pt x="1339" y="254"/>
                    <a:pt x="1084" y="0"/>
                    <a:pt x="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2767115" y="2982517"/>
              <a:ext cx="58298" cy="50201"/>
            </a:xfrm>
            <a:custGeom>
              <a:rect b="b" l="l" r="r" t="t"/>
              <a:pathLst>
                <a:path extrusionOk="0" h="341" w="396">
                  <a:moveTo>
                    <a:pt x="217" y="1"/>
                  </a:moveTo>
                  <a:cubicBezTo>
                    <a:pt x="71" y="1"/>
                    <a:pt x="1" y="181"/>
                    <a:pt x="108" y="289"/>
                  </a:cubicBezTo>
                  <a:cubicBezTo>
                    <a:pt x="140" y="325"/>
                    <a:pt x="182" y="341"/>
                    <a:pt x="224" y="341"/>
                  </a:cubicBezTo>
                  <a:cubicBezTo>
                    <a:pt x="310" y="341"/>
                    <a:pt x="396" y="272"/>
                    <a:pt x="396" y="167"/>
                  </a:cubicBezTo>
                  <a:cubicBezTo>
                    <a:pt x="396" y="68"/>
                    <a:pt x="318" y="1"/>
                    <a:pt x="230" y="1"/>
                  </a:cubicBezTo>
                  <a:cubicBezTo>
                    <a:pt x="225" y="1"/>
                    <a:pt x="221" y="1"/>
                    <a:pt x="2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2823646" y="2922306"/>
              <a:ext cx="100255" cy="169595"/>
            </a:xfrm>
            <a:custGeom>
              <a:rect b="b" l="l" r="r" t="t"/>
              <a:pathLst>
                <a:path extrusionOk="0" h="1152" w="681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lnTo>
                    <a:pt x="42" y="1"/>
                  </a:lnTo>
                  <a:cubicBezTo>
                    <a:pt x="48" y="1"/>
                    <a:pt x="53" y="2"/>
                    <a:pt x="59" y="2"/>
                  </a:cubicBezTo>
                  <a:lnTo>
                    <a:pt x="59" y="2"/>
                  </a:lnTo>
                  <a:cubicBezTo>
                    <a:pt x="54" y="2"/>
                    <a:pt x="49" y="1"/>
                    <a:pt x="45" y="1"/>
                  </a:cubicBezTo>
                  <a:close/>
                  <a:moveTo>
                    <a:pt x="59" y="2"/>
                  </a:moveTo>
                  <a:cubicBezTo>
                    <a:pt x="82" y="3"/>
                    <a:pt x="104" y="6"/>
                    <a:pt x="126" y="10"/>
                  </a:cubicBezTo>
                  <a:lnTo>
                    <a:pt x="126" y="10"/>
                  </a:lnTo>
                  <a:cubicBezTo>
                    <a:pt x="104" y="6"/>
                    <a:pt x="81" y="3"/>
                    <a:pt x="59" y="2"/>
                  </a:cubicBezTo>
                  <a:close/>
                  <a:moveTo>
                    <a:pt x="126" y="10"/>
                  </a:moveTo>
                  <a:cubicBezTo>
                    <a:pt x="186" y="20"/>
                    <a:pt x="242" y="39"/>
                    <a:pt x="295" y="66"/>
                  </a:cubicBezTo>
                  <a:lnTo>
                    <a:pt x="295" y="66"/>
                  </a:lnTo>
                  <a:cubicBezTo>
                    <a:pt x="245" y="40"/>
                    <a:pt x="189" y="20"/>
                    <a:pt x="126" y="10"/>
                  </a:cubicBezTo>
                  <a:close/>
                  <a:moveTo>
                    <a:pt x="295" y="66"/>
                  </a:moveTo>
                  <a:cubicBezTo>
                    <a:pt x="680" y="269"/>
                    <a:pt x="680" y="884"/>
                    <a:pt x="295" y="1086"/>
                  </a:cubicBezTo>
                  <a:lnTo>
                    <a:pt x="295" y="1086"/>
                  </a:lnTo>
                  <a:cubicBezTo>
                    <a:pt x="481" y="992"/>
                    <a:pt x="609" y="802"/>
                    <a:pt x="609" y="576"/>
                  </a:cubicBezTo>
                  <a:cubicBezTo>
                    <a:pt x="609" y="351"/>
                    <a:pt x="481" y="161"/>
                    <a:pt x="295" y="66"/>
                  </a:cubicBezTo>
                  <a:close/>
                  <a:moveTo>
                    <a:pt x="295" y="1086"/>
                  </a:moveTo>
                  <a:lnTo>
                    <a:pt x="295" y="1086"/>
                  </a:lnTo>
                  <a:cubicBezTo>
                    <a:pt x="242" y="1113"/>
                    <a:pt x="186" y="1132"/>
                    <a:pt x="126" y="1143"/>
                  </a:cubicBezTo>
                  <a:lnTo>
                    <a:pt x="126" y="1143"/>
                  </a:lnTo>
                  <a:cubicBezTo>
                    <a:pt x="189" y="1132"/>
                    <a:pt x="245" y="1113"/>
                    <a:pt x="295" y="1086"/>
                  </a:cubicBezTo>
                  <a:close/>
                  <a:moveTo>
                    <a:pt x="126" y="1143"/>
                  </a:moveTo>
                  <a:lnTo>
                    <a:pt x="126" y="1143"/>
                  </a:lnTo>
                  <a:cubicBezTo>
                    <a:pt x="104" y="1146"/>
                    <a:pt x="82" y="1149"/>
                    <a:pt x="59" y="1150"/>
                  </a:cubicBezTo>
                  <a:lnTo>
                    <a:pt x="59" y="1150"/>
                  </a:lnTo>
                  <a:cubicBezTo>
                    <a:pt x="81" y="1149"/>
                    <a:pt x="104" y="1146"/>
                    <a:pt x="126" y="1143"/>
                  </a:cubicBezTo>
                  <a:close/>
                  <a:moveTo>
                    <a:pt x="59" y="1150"/>
                  </a:moveTo>
                  <a:lnTo>
                    <a:pt x="59" y="1150"/>
                  </a:lnTo>
                  <a:cubicBezTo>
                    <a:pt x="53" y="1151"/>
                    <a:pt x="48" y="1151"/>
                    <a:pt x="42" y="1151"/>
                  </a:cubicBezTo>
                  <a:lnTo>
                    <a:pt x="45" y="1151"/>
                  </a:lnTo>
                  <a:cubicBezTo>
                    <a:pt x="49" y="1151"/>
                    <a:pt x="54" y="1151"/>
                    <a:pt x="59" y="1150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2802447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21" y="1"/>
                  </a:moveTo>
                  <a:cubicBezTo>
                    <a:pt x="14" y="1"/>
                    <a:pt x="7" y="1"/>
                    <a:pt x="1" y="1"/>
                  </a:cubicBezTo>
                  <a:lnTo>
                    <a:pt x="41" y="1"/>
                  </a:lnTo>
                  <a:cubicBezTo>
                    <a:pt x="34" y="1"/>
                    <a:pt x="28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144" y="1151"/>
                  </a:lnTo>
                  <a:cubicBezTo>
                    <a:pt x="465" y="1151"/>
                    <a:pt x="719" y="897"/>
                    <a:pt x="719" y="576"/>
                  </a:cubicBezTo>
                  <a:cubicBezTo>
                    <a:pt x="719" y="255"/>
                    <a:pt x="465" y="1"/>
                    <a:pt x="144" y="1"/>
                  </a:cubicBezTo>
                  <a:close/>
                  <a:moveTo>
                    <a:pt x="1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2794350" y="2922306"/>
              <a:ext cx="92894" cy="169595"/>
            </a:xfrm>
            <a:custGeom>
              <a:rect b="b" l="l" r="r" t="t"/>
              <a:pathLst>
                <a:path extrusionOk="0" h="1152" w="631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cubicBezTo>
                    <a:pt x="355" y="12"/>
                    <a:pt x="609" y="258"/>
                    <a:pt x="609" y="576"/>
                  </a:cubicBezTo>
                  <a:cubicBezTo>
                    <a:pt x="609" y="894"/>
                    <a:pt x="355" y="1141"/>
                    <a:pt x="42" y="1151"/>
                  </a:cubicBezTo>
                  <a:lnTo>
                    <a:pt x="56" y="1151"/>
                  </a:lnTo>
                  <a:cubicBezTo>
                    <a:pt x="376" y="1151"/>
                    <a:pt x="631" y="897"/>
                    <a:pt x="631" y="576"/>
                  </a:cubicBezTo>
                  <a:cubicBezTo>
                    <a:pt x="631" y="255"/>
                    <a:pt x="376" y="1"/>
                    <a:pt x="56" y="1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2719416" y="2945124"/>
              <a:ext cx="83178" cy="122338"/>
            </a:xfrm>
            <a:custGeom>
              <a:rect b="b" l="l" r="r" t="t"/>
              <a:pathLst>
                <a:path extrusionOk="0" h="831" w="565">
                  <a:moveTo>
                    <a:pt x="554" y="1"/>
                  </a:moveTo>
                  <a:cubicBezTo>
                    <a:pt x="1" y="1"/>
                    <a:pt x="1" y="830"/>
                    <a:pt x="554" y="830"/>
                  </a:cubicBezTo>
                  <a:lnTo>
                    <a:pt x="565" y="830"/>
                  </a:lnTo>
                  <a:cubicBezTo>
                    <a:pt x="355" y="819"/>
                    <a:pt x="178" y="642"/>
                    <a:pt x="178" y="421"/>
                  </a:cubicBezTo>
                  <a:cubicBezTo>
                    <a:pt x="178" y="200"/>
                    <a:pt x="355" y="12"/>
                    <a:pt x="5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2802447" y="2980898"/>
              <a:ext cx="39896" cy="50790"/>
            </a:xfrm>
            <a:custGeom>
              <a:rect b="b" l="l" r="r" t="t"/>
              <a:pathLst>
                <a:path extrusionOk="0" h="345" w="271">
                  <a:moveTo>
                    <a:pt x="43" y="0"/>
                  </a:moveTo>
                  <a:cubicBezTo>
                    <a:pt x="37" y="0"/>
                    <a:pt x="30" y="1"/>
                    <a:pt x="23" y="1"/>
                  </a:cubicBezTo>
                  <a:lnTo>
                    <a:pt x="23" y="12"/>
                  </a:lnTo>
                  <a:lnTo>
                    <a:pt x="1" y="12"/>
                  </a:lnTo>
                  <a:cubicBezTo>
                    <a:pt x="211" y="23"/>
                    <a:pt x="211" y="322"/>
                    <a:pt x="1" y="344"/>
                  </a:cubicBezTo>
                  <a:lnTo>
                    <a:pt x="23" y="344"/>
                  </a:lnTo>
                  <a:cubicBezTo>
                    <a:pt x="30" y="345"/>
                    <a:pt x="37" y="345"/>
                    <a:pt x="43" y="345"/>
                  </a:cubicBezTo>
                  <a:cubicBezTo>
                    <a:pt x="270" y="345"/>
                    <a:pt x="270" y="0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3084074" y="2945124"/>
              <a:ext cx="143390" cy="122779"/>
            </a:xfrm>
            <a:custGeom>
              <a:rect b="b" l="l" r="r" t="t"/>
              <a:pathLst>
                <a:path extrusionOk="0" h="834" w="974">
                  <a:moveTo>
                    <a:pt x="555" y="247"/>
                  </a:moveTo>
                  <a:cubicBezTo>
                    <a:pt x="645" y="247"/>
                    <a:pt x="730" y="317"/>
                    <a:pt x="730" y="421"/>
                  </a:cubicBezTo>
                  <a:cubicBezTo>
                    <a:pt x="730" y="510"/>
                    <a:pt x="653" y="587"/>
                    <a:pt x="554" y="587"/>
                  </a:cubicBezTo>
                  <a:cubicBezTo>
                    <a:pt x="399" y="587"/>
                    <a:pt x="321" y="410"/>
                    <a:pt x="432" y="300"/>
                  </a:cubicBezTo>
                  <a:cubicBezTo>
                    <a:pt x="468" y="264"/>
                    <a:pt x="512" y="247"/>
                    <a:pt x="555" y="247"/>
                  </a:cubicBezTo>
                  <a:close/>
                  <a:moveTo>
                    <a:pt x="554" y="1"/>
                  </a:moveTo>
                  <a:cubicBezTo>
                    <a:pt x="189" y="1"/>
                    <a:pt x="1" y="454"/>
                    <a:pt x="266" y="709"/>
                  </a:cubicBezTo>
                  <a:cubicBezTo>
                    <a:pt x="349" y="795"/>
                    <a:pt x="452" y="833"/>
                    <a:pt x="555" y="833"/>
                  </a:cubicBezTo>
                  <a:cubicBezTo>
                    <a:pt x="767" y="833"/>
                    <a:pt x="974" y="668"/>
                    <a:pt x="974" y="421"/>
                  </a:cubicBezTo>
                  <a:cubicBezTo>
                    <a:pt x="974" y="189"/>
                    <a:pt x="786" y="1"/>
                    <a:pt x="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3053159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58" y="160"/>
                  </a:moveTo>
                  <a:cubicBezTo>
                    <a:pt x="973" y="160"/>
                    <a:pt x="1184" y="326"/>
                    <a:pt x="1184" y="575"/>
                  </a:cubicBezTo>
                  <a:cubicBezTo>
                    <a:pt x="1184" y="807"/>
                    <a:pt x="996" y="995"/>
                    <a:pt x="764" y="995"/>
                  </a:cubicBezTo>
                  <a:cubicBezTo>
                    <a:pt x="399" y="995"/>
                    <a:pt x="211" y="542"/>
                    <a:pt x="476" y="277"/>
                  </a:cubicBezTo>
                  <a:cubicBezTo>
                    <a:pt x="557" y="196"/>
                    <a:pt x="658" y="160"/>
                    <a:pt x="758" y="160"/>
                  </a:cubicBezTo>
                  <a:close/>
                  <a:moveTo>
                    <a:pt x="764" y="0"/>
                  </a:moveTo>
                  <a:cubicBezTo>
                    <a:pt x="255" y="0"/>
                    <a:pt x="1" y="619"/>
                    <a:pt x="354" y="984"/>
                  </a:cubicBezTo>
                  <a:cubicBezTo>
                    <a:pt x="472" y="1098"/>
                    <a:pt x="615" y="1149"/>
                    <a:pt x="755" y="1149"/>
                  </a:cubicBezTo>
                  <a:cubicBezTo>
                    <a:pt x="1053" y="1149"/>
                    <a:pt x="1339" y="921"/>
                    <a:pt x="1339" y="575"/>
                  </a:cubicBezTo>
                  <a:cubicBezTo>
                    <a:pt x="1339" y="254"/>
                    <a:pt x="1084" y="0"/>
                    <a:pt x="7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3131331" y="2982517"/>
              <a:ext cx="60359" cy="50201"/>
            </a:xfrm>
            <a:custGeom>
              <a:rect b="b" l="l" r="r" t="t"/>
              <a:pathLst>
                <a:path extrusionOk="0" h="341" w="410">
                  <a:moveTo>
                    <a:pt x="251" y="0"/>
                  </a:moveTo>
                  <a:cubicBezTo>
                    <a:pt x="245" y="0"/>
                    <a:pt x="239" y="1"/>
                    <a:pt x="233" y="1"/>
                  </a:cubicBezTo>
                  <a:cubicBezTo>
                    <a:pt x="78" y="1"/>
                    <a:pt x="0" y="178"/>
                    <a:pt x="111" y="289"/>
                  </a:cubicBezTo>
                  <a:cubicBezTo>
                    <a:pt x="147" y="325"/>
                    <a:pt x="191" y="341"/>
                    <a:pt x="234" y="341"/>
                  </a:cubicBezTo>
                  <a:cubicBezTo>
                    <a:pt x="324" y="341"/>
                    <a:pt x="409" y="272"/>
                    <a:pt x="409" y="167"/>
                  </a:cubicBezTo>
                  <a:cubicBezTo>
                    <a:pt x="409" y="74"/>
                    <a:pt x="342" y="0"/>
                    <a:pt x="2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3189924" y="2922306"/>
              <a:ext cx="107616" cy="169595"/>
            </a:xfrm>
            <a:custGeom>
              <a:rect b="b" l="l" r="r" t="t"/>
              <a:pathLst>
                <a:path extrusionOk="0" h="1152" w="731">
                  <a:moveTo>
                    <a:pt x="54" y="1"/>
                  </a:moveTo>
                  <a:cubicBezTo>
                    <a:pt x="47" y="1"/>
                    <a:pt x="41" y="1"/>
                    <a:pt x="34" y="1"/>
                  </a:cubicBezTo>
                  <a:lnTo>
                    <a:pt x="0" y="1"/>
                  </a:lnTo>
                  <a:cubicBezTo>
                    <a:pt x="730" y="34"/>
                    <a:pt x="730" y="1118"/>
                    <a:pt x="0" y="1151"/>
                  </a:cubicBezTo>
                  <a:lnTo>
                    <a:pt x="34" y="1151"/>
                  </a:lnTo>
                  <a:cubicBezTo>
                    <a:pt x="41" y="1151"/>
                    <a:pt x="47" y="1152"/>
                    <a:pt x="54" y="1152"/>
                  </a:cubicBezTo>
                  <a:cubicBezTo>
                    <a:pt x="377" y="1152"/>
                    <a:pt x="642" y="901"/>
                    <a:pt x="642" y="576"/>
                  </a:cubicBezTo>
                  <a:cubicBezTo>
                    <a:pt x="642" y="251"/>
                    <a:pt x="377" y="1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3168724" y="2922453"/>
              <a:ext cx="105997" cy="169447"/>
            </a:xfrm>
            <a:custGeom>
              <a:rect b="b" l="l" r="r" t="t"/>
              <a:pathLst>
                <a:path extrusionOk="0" h="1151" w="720">
                  <a:moveTo>
                    <a:pt x="1" y="0"/>
                  </a:moveTo>
                  <a:cubicBezTo>
                    <a:pt x="719" y="33"/>
                    <a:pt x="719" y="1117"/>
                    <a:pt x="1" y="1150"/>
                  </a:cubicBezTo>
                  <a:lnTo>
                    <a:pt x="144" y="1150"/>
                  </a:lnTo>
                  <a:cubicBezTo>
                    <a:pt x="454" y="1150"/>
                    <a:pt x="719" y="896"/>
                    <a:pt x="719" y="575"/>
                  </a:cubicBezTo>
                  <a:cubicBezTo>
                    <a:pt x="719" y="254"/>
                    <a:pt x="454" y="0"/>
                    <a:pt x="1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3160627" y="2922453"/>
              <a:ext cx="107616" cy="169447"/>
            </a:xfrm>
            <a:custGeom>
              <a:rect b="b" l="l" r="r" t="t"/>
              <a:pathLst>
                <a:path extrusionOk="0" h="1151" w="731">
                  <a:moveTo>
                    <a:pt x="0" y="0"/>
                  </a:moveTo>
                  <a:cubicBezTo>
                    <a:pt x="730" y="33"/>
                    <a:pt x="730" y="1117"/>
                    <a:pt x="0" y="1150"/>
                  </a:cubicBezTo>
                  <a:lnTo>
                    <a:pt x="56" y="1150"/>
                  </a:lnTo>
                  <a:cubicBezTo>
                    <a:pt x="365" y="1150"/>
                    <a:pt x="620" y="896"/>
                    <a:pt x="620" y="575"/>
                  </a:cubicBezTo>
                  <a:cubicBezTo>
                    <a:pt x="620" y="254"/>
                    <a:pt x="365" y="0"/>
                    <a:pt x="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3084074" y="2945124"/>
              <a:ext cx="84797" cy="122338"/>
            </a:xfrm>
            <a:custGeom>
              <a:rect b="b" l="l" r="r" t="t"/>
              <a:pathLst>
                <a:path extrusionOk="0" h="831" w="576">
                  <a:moveTo>
                    <a:pt x="554" y="1"/>
                  </a:moveTo>
                  <a:cubicBezTo>
                    <a:pt x="1" y="1"/>
                    <a:pt x="1" y="830"/>
                    <a:pt x="554" y="830"/>
                  </a:cubicBezTo>
                  <a:lnTo>
                    <a:pt x="576" y="830"/>
                  </a:lnTo>
                  <a:cubicBezTo>
                    <a:pt x="355" y="819"/>
                    <a:pt x="178" y="642"/>
                    <a:pt x="178" y="421"/>
                  </a:cubicBezTo>
                  <a:cubicBezTo>
                    <a:pt x="178" y="200"/>
                    <a:pt x="355" y="12"/>
                    <a:pt x="5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3168724" y="2980898"/>
              <a:ext cx="38277" cy="50790"/>
            </a:xfrm>
            <a:custGeom>
              <a:rect b="b" l="l" r="r" t="t"/>
              <a:pathLst>
                <a:path extrusionOk="0" h="345" w="260">
                  <a:moveTo>
                    <a:pt x="43" y="0"/>
                  </a:moveTo>
                  <a:cubicBezTo>
                    <a:pt x="36" y="0"/>
                    <a:pt x="30" y="1"/>
                    <a:pt x="23" y="1"/>
                  </a:cubicBezTo>
                  <a:lnTo>
                    <a:pt x="23" y="12"/>
                  </a:lnTo>
                  <a:lnTo>
                    <a:pt x="1" y="12"/>
                  </a:lnTo>
                  <a:cubicBezTo>
                    <a:pt x="211" y="23"/>
                    <a:pt x="211" y="322"/>
                    <a:pt x="1" y="344"/>
                  </a:cubicBezTo>
                  <a:lnTo>
                    <a:pt x="23" y="344"/>
                  </a:lnTo>
                  <a:cubicBezTo>
                    <a:pt x="30" y="345"/>
                    <a:pt x="36" y="345"/>
                    <a:pt x="43" y="345"/>
                  </a:cubicBezTo>
                  <a:cubicBezTo>
                    <a:pt x="259" y="345"/>
                    <a:pt x="259" y="0"/>
                    <a:pt x="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2807305" y="2810126"/>
              <a:ext cx="373049" cy="211699"/>
            </a:xfrm>
            <a:custGeom>
              <a:rect b="b" l="l" r="r" t="t"/>
              <a:pathLst>
                <a:path extrusionOk="0" h="1438" w="2534">
                  <a:moveTo>
                    <a:pt x="1273" y="255"/>
                  </a:moveTo>
                  <a:lnTo>
                    <a:pt x="1328" y="310"/>
                  </a:lnTo>
                  <a:lnTo>
                    <a:pt x="1217" y="310"/>
                  </a:lnTo>
                  <a:lnTo>
                    <a:pt x="1273" y="255"/>
                  </a:lnTo>
                  <a:close/>
                  <a:moveTo>
                    <a:pt x="952" y="575"/>
                  </a:moveTo>
                  <a:lnTo>
                    <a:pt x="952" y="1239"/>
                  </a:lnTo>
                  <a:lnTo>
                    <a:pt x="288" y="1239"/>
                  </a:lnTo>
                  <a:lnTo>
                    <a:pt x="952" y="575"/>
                  </a:lnTo>
                  <a:close/>
                  <a:moveTo>
                    <a:pt x="1593" y="575"/>
                  </a:moveTo>
                  <a:lnTo>
                    <a:pt x="2257" y="1239"/>
                  </a:lnTo>
                  <a:lnTo>
                    <a:pt x="1593" y="1239"/>
                  </a:lnTo>
                  <a:lnTo>
                    <a:pt x="1593" y="575"/>
                  </a:lnTo>
                  <a:close/>
                  <a:moveTo>
                    <a:pt x="1239" y="0"/>
                  </a:moveTo>
                  <a:lnTo>
                    <a:pt x="1" y="1239"/>
                  </a:lnTo>
                  <a:lnTo>
                    <a:pt x="1" y="1438"/>
                  </a:lnTo>
                  <a:lnTo>
                    <a:pt x="2522" y="1438"/>
                  </a:lnTo>
                  <a:lnTo>
                    <a:pt x="2522" y="1239"/>
                  </a:lnTo>
                  <a:lnTo>
                    <a:pt x="2533" y="1239"/>
                  </a:lnTo>
                  <a:lnTo>
                    <a:pt x="1317" y="22"/>
                  </a:lnTo>
                  <a:lnTo>
                    <a:pt x="1284" y="44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2795969" y="2810126"/>
              <a:ext cx="372902" cy="211699"/>
            </a:xfrm>
            <a:custGeom>
              <a:rect b="b" l="l" r="r" t="t"/>
              <a:pathLst>
                <a:path extrusionOk="0" h="1438" w="2533">
                  <a:moveTo>
                    <a:pt x="1272" y="255"/>
                  </a:moveTo>
                  <a:lnTo>
                    <a:pt x="1327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51" y="575"/>
                  </a:moveTo>
                  <a:lnTo>
                    <a:pt x="951" y="1239"/>
                  </a:lnTo>
                  <a:lnTo>
                    <a:pt x="288" y="1239"/>
                  </a:lnTo>
                  <a:lnTo>
                    <a:pt x="951" y="575"/>
                  </a:lnTo>
                  <a:close/>
                  <a:moveTo>
                    <a:pt x="1593" y="575"/>
                  </a:moveTo>
                  <a:lnTo>
                    <a:pt x="2256" y="1239"/>
                  </a:lnTo>
                  <a:lnTo>
                    <a:pt x="1593" y="1239"/>
                  </a:lnTo>
                  <a:lnTo>
                    <a:pt x="1593" y="575"/>
                  </a:lnTo>
                  <a:close/>
                  <a:moveTo>
                    <a:pt x="1250" y="0"/>
                  </a:moveTo>
                  <a:lnTo>
                    <a:pt x="0" y="1239"/>
                  </a:lnTo>
                  <a:lnTo>
                    <a:pt x="0" y="1438"/>
                  </a:lnTo>
                  <a:lnTo>
                    <a:pt x="2533" y="1438"/>
                  </a:lnTo>
                  <a:lnTo>
                    <a:pt x="2533" y="1239"/>
                  </a:lnTo>
                  <a:lnTo>
                    <a:pt x="1316" y="22"/>
                  </a:lnTo>
                  <a:lnTo>
                    <a:pt x="1294" y="44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25"/>
            <p:cNvSpPr/>
            <p:nvPr/>
          </p:nvSpPr>
          <p:spPr>
            <a:xfrm>
              <a:off x="907610" y="2945124"/>
              <a:ext cx="143390" cy="122779"/>
            </a:xfrm>
            <a:custGeom>
              <a:rect b="b" l="l" r="r" t="t"/>
              <a:pathLst>
                <a:path extrusionOk="0" h="834" w="974">
                  <a:moveTo>
                    <a:pt x="555" y="247"/>
                  </a:moveTo>
                  <a:cubicBezTo>
                    <a:pt x="645" y="247"/>
                    <a:pt x="730" y="317"/>
                    <a:pt x="730" y="421"/>
                  </a:cubicBezTo>
                  <a:cubicBezTo>
                    <a:pt x="730" y="510"/>
                    <a:pt x="653" y="587"/>
                    <a:pt x="554" y="587"/>
                  </a:cubicBezTo>
                  <a:cubicBezTo>
                    <a:pt x="399" y="587"/>
                    <a:pt x="321" y="410"/>
                    <a:pt x="432" y="300"/>
                  </a:cubicBezTo>
                  <a:cubicBezTo>
                    <a:pt x="468" y="264"/>
                    <a:pt x="512" y="247"/>
                    <a:pt x="555" y="247"/>
                  </a:cubicBezTo>
                  <a:close/>
                  <a:moveTo>
                    <a:pt x="554" y="1"/>
                  </a:moveTo>
                  <a:cubicBezTo>
                    <a:pt x="189" y="1"/>
                    <a:pt x="1" y="454"/>
                    <a:pt x="255" y="709"/>
                  </a:cubicBezTo>
                  <a:cubicBezTo>
                    <a:pt x="341" y="795"/>
                    <a:pt x="447" y="833"/>
                    <a:pt x="551" y="833"/>
                  </a:cubicBezTo>
                  <a:cubicBezTo>
                    <a:pt x="767" y="833"/>
                    <a:pt x="974" y="668"/>
                    <a:pt x="974" y="421"/>
                  </a:cubicBezTo>
                  <a:cubicBezTo>
                    <a:pt x="974" y="189"/>
                    <a:pt x="786" y="1"/>
                    <a:pt x="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25"/>
            <p:cNvSpPr/>
            <p:nvPr/>
          </p:nvSpPr>
          <p:spPr>
            <a:xfrm>
              <a:off x="876694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54" y="160"/>
                  </a:moveTo>
                  <a:cubicBezTo>
                    <a:pt x="973" y="160"/>
                    <a:pt x="1184" y="326"/>
                    <a:pt x="1184" y="575"/>
                  </a:cubicBezTo>
                  <a:cubicBezTo>
                    <a:pt x="1184" y="807"/>
                    <a:pt x="996" y="995"/>
                    <a:pt x="764" y="995"/>
                  </a:cubicBezTo>
                  <a:cubicBezTo>
                    <a:pt x="399" y="995"/>
                    <a:pt x="211" y="542"/>
                    <a:pt x="465" y="277"/>
                  </a:cubicBezTo>
                  <a:cubicBezTo>
                    <a:pt x="549" y="196"/>
                    <a:pt x="653" y="160"/>
                    <a:pt x="754" y="160"/>
                  </a:cubicBezTo>
                  <a:close/>
                  <a:moveTo>
                    <a:pt x="764" y="0"/>
                  </a:moveTo>
                  <a:cubicBezTo>
                    <a:pt x="255" y="0"/>
                    <a:pt x="1" y="619"/>
                    <a:pt x="354" y="984"/>
                  </a:cubicBezTo>
                  <a:cubicBezTo>
                    <a:pt x="472" y="1098"/>
                    <a:pt x="615" y="1149"/>
                    <a:pt x="755" y="1149"/>
                  </a:cubicBezTo>
                  <a:cubicBezTo>
                    <a:pt x="1053" y="1149"/>
                    <a:pt x="1339" y="921"/>
                    <a:pt x="1339" y="575"/>
                  </a:cubicBezTo>
                  <a:cubicBezTo>
                    <a:pt x="1339" y="254"/>
                    <a:pt x="1084" y="0"/>
                    <a:pt x="7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5"/>
            <p:cNvSpPr/>
            <p:nvPr/>
          </p:nvSpPr>
          <p:spPr>
            <a:xfrm>
              <a:off x="954867" y="2982517"/>
              <a:ext cx="60359" cy="50201"/>
            </a:xfrm>
            <a:custGeom>
              <a:rect b="b" l="l" r="r" t="t"/>
              <a:pathLst>
                <a:path extrusionOk="0" h="341" w="410">
                  <a:moveTo>
                    <a:pt x="251" y="0"/>
                  </a:moveTo>
                  <a:cubicBezTo>
                    <a:pt x="245" y="0"/>
                    <a:pt x="239" y="1"/>
                    <a:pt x="233" y="1"/>
                  </a:cubicBezTo>
                  <a:cubicBezTo>
                    <a:pt x="78" y="1"/>
                    <a:pt x="0" y="178"/>
                    <a:pt x="111" y="289"/>
                  </a:cubicBezTo>
                  <a:cubicBezTo>
                    <a:pt x="147" y="325"/>
                    <a:pt x="191" y="341"/>
                    <a:pt x="234" y="341"/>
                  </a:cubicBezTo>
                  <a:cubicBezTo>
                    <a:pt x="324" y="341"/>
                    <a:pt x="409" y="272"/>
                    <a:pt x="409" y="167"/>
                  </a:cubicBezTo>
                  <a:cubicBezTo>
                    <a:pt x="399" y="74"/>
                    <a:pt x="340" y="0"/>
                    <a:pt x="2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25"/>
            <p:cNvSpPr/>
            <p:nvPr/>
          </p:nvSpPr>
          <p:spPr>
            <a:xfrm>
              <a:off x="1013459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54" y="1"/>
                  </a:moveTo>
                  <a:cubicBezTo>
                    <a:pt x="48" y="1"/>
                    <a:pt x="41" y="1"/>
                    <a:pt x="34" y="1"/>
                  </a:cubicBezTo>
                  <a:lnTo>
                    <a:pt x="0" y="1"/>
                  </a:lnTo>
                  <a:cubicBezTo>
                    <a:pt x="719" y="34"/>
                    <a:pt x="719" y="1118"/>
                    <a:pt x="0" y="1151"/>
                  </a:cubicBezTo>
                  <a:lnTo>
                    <a:pt x="34" y="1151"/>
                  </a:lnTo>
                  <a:cubicBezTo>
                    <a:pt x="41" y="1151"/>
                    <a:pt x="48" y="1152"/>
                    <a:pt x="54" y="1152"/>
                  </a:cubicBezTo>
                  <a:cubicBezTo>
                    <a:pt x="376" y="1152"/>
                    <a:pt x="631" y="901"/>
                    <a:pt x="631" y="576"/>
                  </a:cubicBezTo>
                  <a:cubicBezTo>
                    <a:pt x="631" y="251"/>
                    <a:pt x="376" y="1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5"/>
            <p:cNvSpPr/>
            <p:nvPr/>
          </p:nvSpPr>
          <p:spPr>
            <a:xfrm>
              <a:off x="990641" y="2922453"/>
              <a:ext cx="107616" cy="169447"/>
            </a:xfrm>
            <a:custGeom>
              <a:rect b="b" l="l" r="r" t="t"/>
              <a:pathLst>
                <a:path extrusionOk="0" h="1151" w="731">
                  <a:moveTo>
                    <a:pt x="1" y="0"/>
                  </a:moveTo>
                  <a:cubicBezTo>
                    <a:pt x="730" y="33"/>
                    <a:pt x="730" y="1117"/>
                    <a:pt x="1" y="1150"/>
                  </a:cubicBezTo>
                  <a:lnTo>
                    <a:pt x="155" y="1150"/>
                  </a:lnTo>
                  <a:cubicBezTo>
                    <a:pt x="465" y="1150"/>
                    <a:pt x="719" y="896"/>
                    <a:pt x="719" y="575"/>
                  </a:cubicBezTo>
                  <a:cubicBezTo>
                    <a:pt x="719" y="25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25"/>
            <p:cNvSpPr/>
            <p:nvPr/>
          </p:nvSpPr>
          <p:spPr>
            <a:xfrm>
              <a:off x="984163" y="2922453"/>
              <a:ext cx="105997" cy="169447"/>
            </a:xfrm>
            <a:custGeom>
              <a:rect b="b" l="l" r="r" t="t"/>
              <a:pathLst>
                <a:path extrusionOk="0" h="1151" w="720">
                  <a:moveTo>
                    <a:pt x="0" y="0"/>
                  </a:moveTo>
                  <a:cubicBezTo>
                    <a:pt x="719" y="33"/>
                    <a:pt x="719" y="1117"/>
                    <a:pt x="0" y="1150"/>
                  </a:cubicBezTo>
                  <a:lnTo>
                    <a:pt x="45" y="1150"/>
                  </a:lnTo>
                  <a:cubicBezTo>
                    <a:pt x="365" y="1150"/>
                    <a:pt x="620" y="896"/>
                    <a:pt x="620" y="575"/>
                  </a:cubicBezTo>
                  <a:cubicBezTo>
                    <a:pt x="620" y="254"/>
                    <a:pt x="365" y="0"/>
                    <a:pt x="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25"/>
            <p:cNvSpPr/>
            <p:nvPr/>
          </p:nvSpPr>
          <p:spPr>
            <a:xfrm>
              <a:off x="907610" y="2945124"/>
              <a:ext cx="84797" cy="122338"/>
            </a:xfrm>
            <a:custGeom>
              <a:rect b="b" l="l" r="r" t="t"/>
              <a:pathLst>
                <a:path extrusionOk="0" h="831" w="576">
                  <a:moveTo>
                    <a:pt x="554" y="1"/>
                  </a:moveTo>
                  <a:cubicBezTo>
                    <a:pt x="1" y="1"/>
                    <a:pt x="1" y="830"/>
                    <a:pt x="554" y="830"/>
                  </a:cubicBezTo>
                  <a:lnTo>
                    <a:pt x="576" y="830"/>
                  </a:lnTo>
                  <a:cubicBezTo>
                    <a:pt x="355" y="819"/>
                    <a:pt x="178" y="642"/>
                    <a:pt x="178" y="421"/>
                  </a:cubicBezTo>
                  <a:cubicBezTo>
                    <a:pt x="178" y="200"/>
                    <a:pt x="355" y="12"/>
                    <a:pt x="576" y="1"/>
                  </a:cubicBezTo>
                  <a:close/>
                </a:path>
              </a:pathLst>
            </a:custGeom>
            <a:solidFill>
              <a:srgbClr val="C3C5C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25"/>
            <p:cNvSpPr/>
            <p:nvPr/>
          </p:nvSpPr>
          <p:spPr>
            <a:xfrm>
              <a:off x="992260" y="2981045"/>
              <a:ext cx="34302" cy="50643"/>
            </a:xfrm>
            <a:custGeom>
              <a:rect b="b" l="l" r="r" t="t"/>
              <a:pathLst>
                <a:path extrusionOk="0" h="344" w="233">
                  <a:moveTo>
                    <a:pt x="23" y="0"/>
                  </a:moveTo>
                  <a:lnTo>
                    <a:pt x="23" y="11"/>
                  </a:lnTo>
                  <a:lnTo>
                    <a:pt x="1" y="11"/>
                  </a:lnTo>
                  <a:cubicBezTo>
                    <a:pt x="211" y="22"/>
                    <a:pt x="211" y="321"/>
                    <a:pt x="1" y="343"/>
                  </a:cubicBezTo>
                  <a:lnTo>
                    <a:pt x="23" y="343"/>
                  </a:lnTo>
                  <a:cubicBezTo>
                    <a:pt x="233" y="321"/>
                    <a:pt x="233" y="22"/>
                    <a:pt x="23" y="0"/>
                  </a:cubicBezTo>
                  <a:close/>
                </a:path>
              </a:pathLst>
            </a:custGeom>
            <a:solidFill>
              <a:srgbClr val="C3C5C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5"/>
            <p:cNvSpPr/>
            <p:nvPr/>
          </p:nvSpPr>
          <p:spPr>
            <a:xfrm>
              <a:off x="1272268" y="2945124"/>
              <a:ext cx="143390" cy="122779"/>
            </a:xfrm>
            <a:custGeom>
              <a:rect b="b" l="l" r="r" t="t"/>
              <a:pathLst>
                <a:path extrusionOk="0" h="834" w="974">
                  <a:moveTo>
                    <a:pt x="559" y="247"/>
                  </a:moveTo>
                  <a:cubicBezTo>
                    <a:pt x="645" y="247"/>
                    <a:pt x="730" y="317"/>
                    <a:pt x="730" y="421"/>
                  </a:cubicBezTo>
                  <a:cubicBezTo>
                    <a:pt x="730" y="510"/>
                    <a:pt x="653" y="587"/>
                    <a:pt x="565" y="587"/>
                  </a:cubicBezTo>
                  <a:cubicBezTo>
                    <a:pt x="410" y="587"/>
                    <a:pt x="332" y="410"/>
                    <a:pt x="443" y="300"/>
                  </a:cubicBezTo>
                  <a:cubicBezTo>
                    <a:pt x="475" y="264"/>
                    <a:pt x="517" y="247"/>
                    <a:pt x="559" y="247"/>
                  </a:cubicBezTo>
                  <a:close/>
                  <a:moveTo>
                    <a:pt x="565" y="1"/>
                  </a:moveTo>
                  <a:cubicBezTo>
                    <a:pt x="189" y="1"/>
                    <a:pt x="1" y="454"/>
                    <a:pt x="266" y="709"/>
                  </a:cubicBezTo>
                  <a:cubicBezTo>
                    <a:pt x="352" y="795"/>
                    <a:pt x="457" y="833"/>
                    <a:pt x="559" y="833"/>
                  </a:cubicBezTo>
                  <a:cubicBezTo>
                    <a:pt x="772" y="833"/>
                    <a:pt x="974" y="668"/>
                    <a:pt x="974" y="421"/>
                  </a:cubicBezTo>
                  <a:cubicBezTo>
                    <a:pt x="974" y="189"/>
                    <a:pt x="786" y="1"/>
                    <a:pt x="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5"/>
            <p:cNvSpPr/>
            <p:nvPr/>
          </p:nvSpPr>
          <p:spPr>
            <a:xfrm>
              <a:off x="1241352" y="2922453"/>
              <a:ext cx="197124" cy="169153"/>
            </a:xfrm>
            <a:custGeom>
              <a:rect b="b" l="l" r="r" t="t"/>
              <a:pathLst>
                <a:path extrusionOk="0" h="1149" w="1339">
                  <a:moveTo>
                    <a:pt x="763" y="160"/>
                  </a:moveTo>
                  <a:cubicBezTo>
                    <a:pt x="978" y="160"/>
                    <a:pt x="1184" y="326"/>
                    <a:pt x="1184" y="575"/>
                  </a:cubicBezTo>
                  <a:cubicBezTo>
                    <a:pt x="1184" y="807"/>
                    <a:pt x="996" y="995"/>
                    <a:pt x="775" y="995"/>
                  </a:cubicBezTo>
                  <a:cubicBezTo>
                    <a:pt x="399" y="995"/>
                    <a:pt x="211" y="542"/>
                    <a:pt x="476" y="277"/>
                  </a:cubicBezTo>
                  <a:cubicBezTo>
                    <a:pt x="560" y="196"/>
                    <a:pt x="663" y="160"/>
                    <a:pt x="763" y="160"/>
                  </a:cubicBezTo>
                  <a:close/>
                  <a:moveTo>
                    <a:pt x="775" y="0"/>
                  </a:moveTo>
                  <a:cubicBezTo>
                    <a:pt x="255" y="0"/>
                    <a:pt x="1" y="619"/>
                    <a:pt x="365" y="984"/>
                  </a:cubicBezTo>
                  <a:cubicBezTo>
                    <a:pt x="482" y="1098"/>
                    <a:pt x="625" y="1149"/>
                    <a:pt x="764" y="1149"/>
                  </a:cubicBezTo>
                  <a:cubicBezTo>
                    <a:pt x="1058" y="1149"/>
                    <a:pt x="1338" y="921"/>
                    <a:pt x="1338" y="575"/>
                  </a:cubicBezTo>
                  <a:cubicBezTo>
                    <a:pt x="1338" y="254"/>
                    <a:pt x="1084" y="0"/>
                    <a:pt x="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25"/>
            <p:cNvSpPr/>
            <p:nvPr/>
          </p:nvSpPr>
          <p:spPr>
            <a:xfrm>
              <a:off x="1321144" y="2982517"/>
              <a:ext cx="58740" cy="50201"/>
            </a:xfrm>
            <a:custGeom>
              <a:rect b="b" l="l" r="r" t="t"/>
              <a:pathLst>
                <a:path extrusionOk="0" h="341" w="399">
                  <a:moveTo>
                    <a:pt x="249" y="0"/>
                  </a:moveTo>
                  <a:cubicBezTo>
                    <a:pt x="244" y="0"/>
                    <a:pt x="238" y="1"/>
                    <a:pt x="233" y="1"/>
                  </a:cubicBezTo>
                  <a:cubicBezTo>
                    <a:pt x="78" y="1"/>
                    <a:pt x="0" y="178"/>
                    <a:pt x="111" y="289"/>
                  </a:cubicBezTo>
                  <a:cubicBezTo>
                    <a:pt x="147" y="325"/>
                    <a:pt x="190" y="341"/>
                    <a:pt x="231" y="341"/>
                  </a:cubicBezTo>
                  <a:cubicBezTo>
                    <a:pt x="318" y="341"/>
                    <a:pt x="398" y="272"/>
                    <a:pt x="398" y="167"/>
                  </a:cubicBezTo>
                  <a:cubicBezTo>
                    <a:pt x="398" y="74"/>
                    <a:pt x="331" y="0"/>
                    <a:pt x="2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25"/>
            <p:cNvSpPr/>
            <p:nvPr/>
          </p:nvSpPr>
          <p:spPr>
            <a:xfrm>
              <a:off x="1378117" y="2922453"/>
              <a:ext cx="112474" cy="169447"/>
            </a:xfrm>
            <a:custGeom>
              <a:rect b="b" l="l" r="r" t="t"/>
              <a:pathLst>
                <a:path extrusionOk="0" h="1151" w="764">
                  <a:moveTo>
                    <a:pt x="0" y="0"/>
                  </a:moveTo>
                  <a:cubicBezTo>
                    <a:pt x="730" y="33"/>
                    <a:pt x="730" y="1117"/>
                    <a:pt x="0" y="1150"/>
                  </a:cubicBezTo>
                  <a:lnTo>
                    <a:pt x="45" y="1150"/>
                  </a:lnTo>
                  <a:cubicBezTo>
                    <a:pt x="763" y="1117"/>
                    <a:pt x="763" y="33"/>
                    <a:pt x="45" y="0"/>
                  </a:cubicBezTo>
                  <a:close/>
                </a:path>
              </a:pathLst>
            </a:custGeom>
            <a:solidFill>
              <a:srgbClr val="C3C5C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25"/>
            <p:cNvSpPr/>
            <p:nvPr/>
          </p:nvSpPr>
          <p:spPr>
            <a:xfrm>
              <a:off x="1356918" y="2922306"/>
              <a:ext cx="105997" cy="169595"/>
            </a:xfrm>
            <a:custGeom>
              <a:rect b="b" l="l" r="r" t="t"/>
              <a:pathLst>
                <a:path extrusionOk="0" h="1152" w="720">
                  <a:moveTo>
                    <a:pt x="21" y="1"/>
                  </a:moveTo>
                  <a:cubicBezTo>
                    <a:pt x="14" y="1"/>
                    <a:pt x="7" y="1"/>
                    <a:pt x="1" y="1"/>
                  </a:cubicBezTo>
                  <a:lnTo>
                    <a:pt x="41" y="1"/>
                  </a:lnTo>
                  <a:cubicBezTo>
                    <a:pt x="34" y="1"/>
                    <a:pt x="27" y="1"/>
                    <a:pt x="21" y="1"/>
                  </a:cubicBezTo>
                  <a:close/>
                  <a:moveTo>
                    <a:pt x="41" y="1"/>
                  </a:moveTo>
                  <a:cubicBezTo>
                    <a:pt x="344" y="12"/>
                    <a:pt x="598" y="258"/>
                    <a:pt x="598" y="576"/>
                  </a:cubicBezTo>
                  <a:cubicBezTo>
                    <a:pt x="598" y="894"/>
                    <a:pt x="344" y="1141"/>
                    <a:pt x="41" y="1151"/>
                  </a:cubicBezTo>
                  <a:lnTo>
                    <a:pt x="144" y="1151"/>
                  </a:lnTo>
                  <a:cubicBezTo>
                    <a:pt x="465" y="1151"/>
                    <a:pt x="719" y="886"/>
                    <a:pt x="719" y="576"/>
                  </a:cubicBezTo>
                  <a:cubicBezTo>
                    <a:pt x="719" y="255"/>
                    <a:pt x="465" y="1"/>
                    <a:pt x="144" y="1"/>
                  </a:cubicBezTo>
                  <a:close/>
                  <a:moveTo>
                    <a:pt x="1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7" y="1152"/>
                    <a:pt x="34" y="1151"/>
                    <a:pt x="41" y="1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25"/>
            <p:cNvSpPr/>
            <p:nvPr/>
          </p:nvSpPr>
          <p:spPr>
            <a:xfrm>
              <a:off x="1348821" y="2922306"/>
              <a:ext cx="92894" cy="169595"/>
            </a:xfrm>
            <a:custGeom>
              <a:rect b="b" l="l" r="r" t="t"/>
              <a:pathLst>
                <a:path extrusionOk="0" h="1152" w="631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lnTo>
                    <a:pt x="42" y="1"/>
                  </a:lnTo>
                  <a:cubicBezTo>
                    <a:pt x="35" y="1"/>
                    <a:pt x="28" y="1"/>
                    <a:pt x="21" y="1"/>
                  </a:cubicBezTo>
                  <a:close/>
                  <a:moveTo>
                    <a:pt x="42" y="1"/>
                  </a:moveTo>
                  <a:cubicBezTo>
                    <a:pt x="355" y="12"/>
                    <a:pt x="608" y="258"/>
                    <a:pt x="608" y="576"/>
                  </a:cubicBezTo>
                  <a:cubicBezTo>
                    <a:pt x="608" y="894"/>
                    <a:pt x="355" y="1141"/>
                    <a:pt x="42" y="1151"/>
                  </a:cubicBezTo>
                  <a:lnTo>
                    <a:pt x="56" y="1151"/>
                  </a:lnTo>
                  <a:cubicBezTo>
                    <a:pt x="376" y="1151"/>
                    <a:pt x="631" y="897"/>
                    <a:pt x="631" y="576"/>
                  </a:cubicBezTo>
                  <a:cubicBezTo>
                    <a:pt x="631" y="255"/>
                    <a:pt x="376" y="1"/>
                    <a:pt x="56" y="1"/>
                  </a:cubicBezTo>
                  <a:close/>
                  <a:moveTo>
                    <a:pt x="0" y="1151"/>
                  </a:moveTo>
                  <a:cubicBezTo>
                    <a:pt x="7" y="1151"/>
                    <a:pt x="14" y="1152"/>
                    <a:pt x="21" y="1152"/>
                  </a:cubicBezTo>
                  <a:cubicBezTo>
                    <a:pt x="28" y="1152"/>
                    <a:pt x="35" y="1151"/>
                    <a:pt x="42" y="115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25"/>
            <p:cNvSpPr/>
            <p:nvPr/>
          </p:nvSpPr>
          <p:spPr>
            <a:xfrm>
              <a:off x="1273887" y="2945124"/>
              <a:ext cx="84797" cy="122338"/>
            </a:xfrm>
            <a:custGeom>
              <a:rect b="b" l="l" r="r" t="t"/>
              <a:pathLst>
                <a:path extrusionOk="0" h="831" w="576">
                  <a:moveTo>
                    <a:pt x="554" y="1"/>
                  </a:moveTo>
                  <a:cubicBezTo>
                    <a:pt x="1" y="1"/>
                    <a:pt x="1" y="830"/>
                    <a:pt x="554" y="830"/>
                  </a:cubicBezTo>
                  <a:lnTo>
                    <a:pt x="576" y="830"/>
                  </a:lnTo>
                  <a:cubicBezTo>
                    <a:pt x="354" y="819"/>
                    <a:pt x="178" y="642"/>
                    <a:pt x="178" y="421"/>
                  </a:cubicBezTo>
                  <a:cubicBezTo>
                    <a:pt x="178" y="200"/>
                    <a:pt x="354" y="12"/>
                    <a:pt x="5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5"/>
            <p:cNvSpPr/>
            <p:nvPr/>
          </p:nvSpPr>
          <p:spPr>
            <a:xfrm>
              <a:off x="1358537" y="2980898"/>
              <a:ext cx="38277" cy="50790"/>
            </a:xfrm>
            <a:custGeom>
              <a:rect b="b" l="l" r="r" t="t"/>
              <a:pathLst>
                <a:path extrusionOk="0" h="345" w="260">
                  <a:moveTo>
                    <a:pt x="32" y="0"/>
                  </a:moveTo>
                  <a:cubicBezTo>
                    <a:pt x="26" y="0"/>
                    <a:pt x="19" y="1"/>
                    <a:pt x="12" y="1"/>
                  </a:cubicBezTo>
                  <a:lnTo>
                    <a:pt x="12" y="12"/>
                  </a:lnTo>
                  <a:lnTo>
                    <a:pt x="1" y="12"/>
                  </a:lnTo>
                  <a:cubicBezTo>
                    <a:pt x="200" y="23"/>
                    <a:pt x="200" y="322"/>
                    <a:pt x="1" y="344"/>
                  </a:cubicBezTo>
                  <a:lnTo>
                    <a:pt x="12" y="344"/>
                  </a:lnTo>
                  <a:cubicBezTo>
                    <a:pt x="19" y="345"/>
                    <a:pt x="26" y="345"/>
                    <a:pt x="32" y="345"/>
                  </a:cubicBezTo>
                  <a:cubicBezTo>
                    <a:pt x="259" y="345"/>
                    <a:pt x="259" y="0"/>
                    <a:pt x="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25"/>
            <p:cNvSpPr/>
            <p:nvPr/>
          </p:nvSpPr>
          <p:spPr>
            <a:xfrm>
              <a:off x="995499" y="2810126"/>
              <a:ext cx="372902" cy="211699"/>
            </a:xfrm>
            <a:custGeom>
              <a:rect b="b" l="l" r="r" t="t"/>
              <a:pathLst>
                <a:path extrusionOk="0" h="1438" w="2533">
                  <a:moveTo>
                    <a:pt x="1272" y="255"/>
                  </a:moveTo>
                  <a:lnTo>
                    <a:pt x="1328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63" y="575"/>
                  </a:moveTo>
                  <a:lnTo>
                    <a:pt x="963" y="1239"/>
                  </a:lnTo>
                  <a:lnTo>
                    <a:pt x="288" y="1239"/>
                  </a:lnTo>
                  <a:lnTo>
                    <a:pt x="963" y="575"/>
                  </a:lnTo>
                  <a:close/>
                  <a:moveTo>
                    <a:pt x="1582" y="575"/>
                  </a:moveTo>
                  <a:lnTo>
                    <a:pt x="2257" y="1239"/>
                  </a:lnTo>
                  <a:lnTo>
                    <a:pt x="1582" y="1239"/>
                  </a:lnTo>
                  <a:lnTo>
                    <a:pt x="1582" y="575"/>
                  </a:lnTo>
                  <a:close/>
                  <a:moveTo>
                    <a:pt x="1250" y="0"/>
                  </a:moveTo>
                  <a:lnTo>
                    <a:pt x="1" y="1239"/>
                  </a:lnTo>
                  <a:lnTo>
                    <a:pt x="1" y="1438"/>
                  </a:lnTo>
                  <a:lnTo>
                    <a:pt x="2533" y="1438"/>
                  </a:lnTo>
                  <a:lnTo>
                    <a:pt x="2533" y="1239"/>
                  </a:lnTo>
                  <a:lnTo>
                    <a:pt x="1317" y="22"/>
                  </a:lnTo>
                  <a:lnTo>
                    <a:pt x="1295" y="44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25"/>
            <p:cNvSpPr/>
            <p:nvPr/>
          </p:nvSpPr>
          <p:spPr>
            <a:xfrm>
              <a:off x="985783" y="2810126"/>
              <a:ext cx="372902" cy="211699"/>
            </a:xfrm>
            <a:custGeom>
              <a:rect b="b" l="l" r="r" t="t"/>
              <a:pathLst>
                <a:path extrusionOk="0" h="1438" w="2533">
                  <a:moveTo>
                    <a:pt x="1272" y="255"/>
                  </a:moveTo>
                  <a:lnTo>
                    <a:pt x="1327" y="310"/>
                  </a:lnTo>
                  <a:lnTo>
                    <a:pt x="1217" y="310"/>
                  </a:lnTo>
                  <a:lnTo>
                    <a:pt x="1272" y="255"/>
                  </a:lnTo>
                  <a:close/>
                  <a:moveTo>
                    <a:pt x="951" y="575"/>
                  </a:moveTo>
                  <a:lnTo>
                    <a:pt x="951" y="1239"/>
                  </a:lnTo>
                  <a:lnTo>
                    <a:pt x="288" y="1239"/>
                  </a:lnTo>
                  <a:lnTo>
                    <a:pt x="951" y="575"/>
                  </a:lnTo>
                  <a:close/>
                  <a:moveTo>
                    <a:pt x="1582" y="575"/>
                  </a:moveTo>
                  <a:lnTo>
                    <a:pt x="2256" y="1239"/>
                  </a:lnTo>
                  <a:lnTo>
                    <a:pt x="1582" y="1239"/>
                  </a:lnTo>
                  <a:lnTo>
                    <a:pt x="1582" y="575"/>
                  </a:lnTo>
                  <a:close/>
                  <a:moveTo>
                    <a:pt x="1239" y="0"/>
                  </a:moveTo>
                  <a:lnTo>
                    <a:pt x="0" y="1239"/>
                  </a:lnTo>
                  <a:lnTo>
                    <a:pt x="0" y="1438"/>
                  </a:lnTo>
                  <a:lnTo>
                    <a:pt x="2533" y="1438"/>
                  </a:lnTo>
                  <a:lnTo>
                    <a:pt x="2533" y="1239"/>
                  </a:lnTo>
                  <a:lnTo>
                    <a:pt x="1316" y="22"/>
                  </a:lnTo>
                  <a:lnTo>
                    <a:pt x="1283" y="44"/>
                  </a:lnTo>
                  <a:lnTo>
                    <a:pt x="12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5"/>
            <p:cNvSpPr/>
            <p:nvPr/>
          </p:nvSpPr>
          <p:spPr>
            <a:xfrm>
              <a:off x="3199640" y="2162222"/>
              <a:ext cx="835312" cy="695161"/>
            </a:xfrm>
            <a:custGeom>
              <a:rect b="b" l="l" r="r" t="t"/>
              <a:pathLst>
                <a:path extrusionOk="0" h="4722" w="5674">
                  <a:moveTo>
                    <a:pt x="1" y="0"/>
                  </a:moveTo>
                  <a:lnTo>
                    <a:pt x="1" y="4722"/>
                  </a:lnTo>
                  <a:lnTo>
                    <a:pt x="4977" y="4722"/>
                  </a:lnTo>
                  <a:cubicBezTo>
                    <a:pt x="5364" y="4722"/>
                    <a:pt x="5673" y="4412"/>
                    <a:pt x="5673" y="4025"/>
                  </a:cubicBezTo>
                  <a:lnTo>
                    <a:pt x="5673" y="697"/>
                  </a:lnTo>
                  <a:cubicBezTo>
                    <a:pt x="5673" y="310"/>
                    <a:pt x="5364" y="0"/>
                    <a:pt x="49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25"/>
            <p:cNvSpPr/>
            <p:nvPr/>
          </p:nvSpPr>
          <p:spPr>
            <a:xfrm>
              <a:off x="1091632" y="2162222"/>
              <a:ext cx="2627538" cy="32682"/>
            </a:xfrm>
            <a:custGeom>
              <a:rect b="b" l="l" r="r" t="t"/>
              <a:pathLst>
                <a:path extrusionOk="0" h="222" w="17848">
                  <a:moveTo>
                    <a:pt x="2145" y="0"/>
                  </a:moveTo>
                  <a:cubicBezTo>
                    <a:pt x="1427" y="0"/>
                    <a:pt x="708" y="78"/>
                    <a:pt x="0" y="221"/>
                  </a:cubicBezTo>
                  <a:lnTo>
                    <a:pt x="17847" y="221"/>
                  </a:lnTo>
                  <a:cubicBezTo>
                    <a:pt x="17714" y="89"/>
                    <a:pt x="17526" y="0"/>
                    <a:pt x="17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25"/>
            <p:cNvSpPr/>
            <p:nvPr/>
          </p:nvSpPr>
          <p:spPr>
            <a:xfrm>
              <a:off x="261325" y="2194757"/>
              <a:ext cx="3483902" cy="661007"/>
            </a:xfrm>
            <a:custGeom>
              <a:rect b="b" l="l" r="r" t="t"/>
              <a:pathLst>
                <a:path extrusionOk="0" h="4490" w="23665">
                  <a:moveTo>
                    <a:pt x="5640" y="0"/>
                  </a:moveTo>
                  <a:cubicBezTo>
                    <a:pt x="5331" y="67"/>
                    <a:pt x="5021" y="155"/>
                    <a:pt x="4711" y="244"/>
                  </a:cubicBezTo>
                  <a:cubicBezTo>
                    <a:pt x="4634" y="266"/>
                    <a:pt x="4645" y="376"/>
                    <a:pt x="4722" y="387"/>
                  </a:cubicBezTo>
                  <a:lnTo>
                    <a:pt x="4733" y="387"/>
                  </a:lnTo>
                  <a:cubicBezTo>
                    <a:pt x="5784" y="376"/>
                    <a:pt x="6834" y="321"/>
                    <a:pt x="7874" y="244"/>
                  </a:cubicBezTo>
                  <a:cubicBezTo>
                    <a:pt x="7882" y="243"/>
                    <a:pt x="7889" y="243"/>
                    <a:pt x="7897" y="243"/>
                  </a:cubicBezTo>
                  <a:cubicBezTo>
                    <a:pt x="8166" y="243"/>
                    <a:pt x="8243" y="623"/>
                    <a:pt x="7984" y="730"/>
                  </a:cubicBezTo>
                  <a:lnTo>
                    <a:pt x="6547" y="1338"/>
                  </a:lnTo>
                  <a:cubicBezTo>
                    <a:pt x="5275" y="1858"/>
                    <a:pt x="3915" y="2135"/>
                    <a:pt x="2533" y="2135"/>
                  </a:cubicBezTo>
                  <a:lnTo>
                    <a:pt x="609" y="2135"/>
                  </a:lnTo>
                  <a:cubicBezTo>
                    <a:pt x="454" y="2135"/>
                    <a:pt x="310" y="2223"/>
                    <a:pt x="222" y="2356"/>
                  </a:cubicBezTo>
                  <a:cubicBezTo>
                    <a:pt x="78" y="2599"/>
                    <a:pt x="1" y="2886"/>
                    <a:pt x="23" y="3174"/>
                  </a:cubicBezTo>
                  <a:cubicBezTo>
                    <a:pt x="89" y="3919"/>
                    <a:pt x="708" y="4490"/>
                    <a:pt x="1450" y="4490"/>
                  </a:cubicBezTo>
                  <a:cubicBezTo>
                    <a:pt x="1457" y="4490"/>
                    <a:pt x="1464" y="4490"/>
                    <a:pt x="1471" y="4490"/>
                  </a:cubicBezTo>
                  <a:lnTo>
                    <a:pt x="22978" y="4490"/>
                  </a:lnTo>
                  <a:cubicBezTo>
                    <a:pt x="23354" y="4490"/>
                    <a:pt x="23664" y="4180"/>
                    <a:pt x="23664" y="3804"/>
                  </a:cubicBezTo>
                  <a:lnTo>
                    <a:pt x="23664" y="476"/>
                  </a:lnTo>
                  <a:cubicBezTo>
                    <a:pt x="23664" y="299"/>
                    <a:pt x="23598" y="133"/>
                    <a:pt x="23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5"/>
            <p:cNvSpPr/>
            <p:nvPr/>
          </p:nvSpPr>
          <p:spPr>
            <a:xfrm>
              <a:off x="613028" y="2230089"/>
              <a:ext cx="865639" cy="278977"/>
            </a:xfrm>
            <a:custGeom>
              <a:rect b="b" l="l" r="r" t="t"/>
              <a:pathLst>
                <a:path extrusionOk="0" h="1895" w="5880">
                  <a:moveTo>
                    <a:pt x="5527" y="1"/>
                  </a:moveTo>
                  <a:cubicBezTo>
                    <a:pt x="5514" y="1"/>
                    <a:pt x="5500" y="2"/>
                    <a:pt x="5485" y="4"/>
                  </a:cubicBezTo>
                  <a:lnTo>
                    <a:pt x="5407" y="4"/>
                  </a:lnTo>
                  <a:cubicBezTo>
                    <a:pt x="5651" y="59"/>
                    <a:pt x="5684" y="391"/>
                    <a:pt x="5452" y="490"/>
                  </a:cubicBezTo>
                  <a:lnTo>
                    <a:pt x="4014" y="1098"/>
                  </a:lnTo>
                  <a:cubicBezTo>
                    <a:pt x="2743" y="1629"/>
                    <a:pt x="1371" y="1895"/>
                    <a:pt x="0" y="1895"/>
                  </a:cubicBezTo>
                  <a:lnTo>
                    <a:pt x="144" y="1895"/>
                  </a:lnTo>
                  <a:cubicBezTo>
                    <a:pt x="1515" y="1895"/>
                    <a:pt x="2875" y="1629"/>
                    <a:pt x="4147" y="1098"/>
                  </a:cubicBezTo>
                  <a:lnTo>
                    <a:pt x="5595" y="501"/>
                  </a:lnTo>
                  <a:cubicBezTo>
                    <a:pt x="5880" y="407"/>
                    <a:pt x="5803" y="1"/>
                    <a:pt x="5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5"/>
            <p:cNvSpPr/>
            <p:nvPr/>
          </p:nvSpPr>
          <p:spPr>
            <a:xfrm>
              <a:off x="352600" y="2232150"/>
              <a:ext cx="1097212" cy="278536"/>
            </a:xfrm>
            <a:custGeom>
              <a:rect b="b" l="l" r="r" t="t"/>
              <a:pathLst>
                <a:path extrusionOk="0" h="1892" w="7453">
                  <a:moveTo>
                    <a:pt x="7176" y="1"/>
                  </a:moveTo>
                  <a:cubicBezTo>
                    <a:pt x="6159" y="78"/>
                    <a:pt x="5142" y="122"/>
                    <a:pt x="4113" y="133"/>
                  </a:cubicBezTo>
                  <a:lnTo>
                    <a:pt x="4102" y="133"/>
                  </a:lnTo>
                  <a:cubicBezTo>
                    <a:pt x="3959" y="189"/>
                    <a:pt x="3837" y="233"/>
                    <a:pt x="3704" y="288"/>
                  </a:cubicBezTo>
                  <a:lnTo>
                    <a:pt x="531" y="1516"/>
                  </a:lnTo>
                  <a:cubicBezTo>
                    <a:pt x="332" y="1604"/>
                    <a:pt x="144" y="1726"/>
                    <a:pt x="0" y="1892"/>
                  </a:cubicBezTo>
                  <a:lnTo>
                    <a:pt x="1769" y="1892"/>
                  </a:lnTo>
                  <a:cubicBezTo>
                    <a:pt x="3140" y="1892"/>
                    <a:pt x="4512" y="1615"/>
                    <a:pt x="5783" y="1095"/>
                  </a:cubicBezTo>
                  <a:lnTo>
                    <a:pt x="7221" y="487"/>
                  </a:lnTo>
                  <a:cubicBezTo>
                    <a:pt x="7453" y="388"/>
                    <a:pt x="7420" y="56"/>
                    <a:pt x="7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25"/>
            <p:cNvSpPr/>
            <p:nvPr/>
          </p:nvSpPr>
          <p:spPr>
            <a:xfrm>
              <a:off x="3770991" y="2258208"/>
              <a:ext cx="280155" cy="506428"/>
            </a:xfrm>
            <a:custGeom>
              <a:rect b="b" l="l" r="r" t="t"/>
              <a:pathLst>
                <a:path extrusionOk="0" h="3440" w="1903">
                  <a:moveTo>
                    <a:pt x="1" y="1"/>
                  </a:moveTo>
                  <a:lnTo>
                    <a:pt x="1" y="3440"/>
                  </a:lnTo>
                  <a:lnTo>
                    <a:pt x="1671" y="3440"/>
                  </a:lnTo>
                  <a:cubicBezTo>
                    <a:pt x="1803" y="3440"/>
                    <a:pt x="1903" y="3329"/>
                    <a:pt x="1903" y="3196"/>
                  </a:cubicBezTo>
                  <a:lnTo>
                    <a:pt x="1903" y="233"/>
                  </a:lnTo>
                  <a:cubicBezTo>
                    <a:pt x="1903" y="100"/>
                    <a:pt x="1803" y="1"/>
                    <a:pt x="1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5"/>
            <p:cNvSpPr/>
            <p:nvPr/>
          </p:nvSpPr>
          <p:spPr>
            <a:xfrm>
              <a:off x="3770991" y="2258208"/>
              <a:ext cx="34449" cy="506428"/>
            </a:xfrm>
            <a:custGeom>
              <a:rect b="b" l="l" r="r" t="t"/>
              <a:pathLst>
                <a:path extrusionOk="0" h="3440" w="234">
                  <a:moveTo>
                    <a:pt x="1" y="1"/>
                  </a:moveTo>
                  <a:lnTo>
                    <a:pt x="1" y="3440"/>
                  </a:lnTo>
                  <a:cubicBezTo>
                    <a:pt x="134" y="3440"/>
                    <a:pt x="233" y="3329"/>
                    <a:pt x="233" y="3196"/>
                  </a:cubicBezTo>
                  <a:lnTo>
                    <a:pt x="233" y="233"/>
                  </a:lnTo>
                  <a:cubicBezTo>
                    <a:pt x="233" y="100"/>
                    <a:pt x="134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5"/>
            <p:cNvSpPr/>
            <p:nvPr/>
          </p:nvSpPr>
          <p:spPr>
            <a:xfrm>
              <a:off x="3041823" y="2316800"/>
              <a:ext cx="675728" cy="273677"/>
            </a:xfrm>
            <a:custGeom>
              <a:rect b="b" l="l" r="r" t="t"/>
              <a:pathLst>
                <a:path extrusionOk="0" h="1859" w="4590">
                  <a:moveTo>
                    <a:pt x="0" y="1"/>
                  </a:moveTo>
                  <a:lnTo>
                    <a:pt x="0" y="1858"/>
                  </a:lnTo>
                  <a:lnTo>
                    <a:pt x="4589" y="1858"/>
                  </a:lnTo>
                  <a:lnTo>
                    <a:pt x="4589" y="1"/>
                  </a:lnTo>
                  <a:close/>
                </a:path>
              </a:pathLst>
            </a:custGeom>
            <a:solidFill>
              <a:srgbClr val="E845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5"/>
            <p:cNvSpPr/>
            <p:nvPr/>
          </p:nvSpPr>
          <p:spPr>
            <a:xfrm>
              <a:off x="1659744" y="2316800"/>
              <a:ext cx="2059426" cy="273677"/>
            </a:xfrm>
            <a:custGeom>
              <a:rect b="b" l="l" r="r" t="t"/>
              <a:pathLst>
                <a:path extrusionOk="0" h="1859" w="13989">
                  <a:moveTo>
                    <a:pt x="0" y="1"/>
                  </a:moveTo>
                  <a:lnTo>
                    <a:pt x="0" y="1858"/>
                  </a:lnTo>
                  <a:lnTo>
                    <a:pt x="13988" y="1858"/>
                  </a:lnTo>
                  <a:lnTo>
                    <a:pt x="139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5"/>
            <p:cNvSpPr/>
            <p:nvPr/>
          </p:nvSpPr>
          <p:spPr>
            <a:xfrm>
              <a:off x="782328" y="2316800"/>
              <a:ext cx="825449" cy="273677"/>
            </a:xfrm>
            <a:custGeom>
              <a:rect b="b" l="l" r="r" t="t"/>
              <a:pathLst>
                <a:path extrusionOk="0" h="1859" w="5607">
                  <a:moveTo>
                    <a:pt x="5286" y="1"/>
                  </a:moveTo>
                  <a:cubicBezTo>
                    <a:pt x="4965" y="1"/>
                    <a:pt x="4656" y="78"/>
                    <a:pt x="4379" y="222"/>
                  </a:cubicBezTo>
                  <a:cubicBezTo>
                    <a:pt x="4058" y="388"/>
                    <a:pt x="3594" y="609"/>
                    <a:pt x="3141" y="808"/>
                  </a:cubicBezTo>
                  <a:cubicBezTo>
                    <a:pt x="2245" y="1206"/>
                    <a:pt x="807" y="1527"/>
                    <a:pt x="100" y="1637"/>
                  </a:cubicBezTo>
                  <a:cubicBezTo>
                    <a:pt x="44" y="1648"/>
                    <a:pt x="0" y="1693"/>
                    <a:pt x="0" y="1748"/>
                  </a:cubicBezTo>
                  <a:cubicBezTo>
                    <a:pt x="0" y="1803"/>
                    <a:pt x="56" y="1858"/>
                    <a:pt x="111" y="1858"/>
                  </a:cubicBezTo>
                  <a:lnTo>
                    <a:pt x="5606" y="1858"/>
                  </a:lnTo>
                  <a:lnTo>
                    <a:pt x="56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25"/>
            <p:cNvSpPr/>
            <p:nvPr/>
          </p:nvSpPr>
          <p:spPr>
            <a:xfrm>
              <a:off x="782328" y="2316800"/>
              <a:ext cx="815732" cy="262342"/>
            </a:xfrm>
            <a:custGeom>
              <a:rect b="b" l="l" r="r" t="t"/>
              <a:pathLst>
                <a:path extrusionOk="0" h="1782" w="5541">
                  <a:moveTo>
                    <a:pt x="5286" y="1"/>
                  </a:moveTo>
                  <a:cubicBezTo>
                    <a:pt x="4965" y="1"/>
                    <a:pt x="4656" y="78"/>
                    <a:pt x="4379" y="222"/>
                  </a:cubicBezTo>
                  <a:cubicBezTo>
                    <a:pt x="4058" y="388"/>
                    <a:pt x="3594" y="609"/>
                    <a:pt x="3141" y="808"/>
                  </a:cubicBezTo>
                  <a:cubicBezTo>
                    <a:pt x="2245" y="1206"/>
                    <a:pt x="807" y="1527"/>
                    <a:pt x="100" y="1637"/>
                  </a:cubicBezTo>
                  <a:cubicBezTo>
                    <a:pt x="44" y="1648"/>
                    <a:pt x="0" y="1693"/>
                    <a:pt x="0" y="1748"/>
                  </a:cubicBezTo>
                  <a:cubicBezTo>
                    <a:pt x="0" y="1759"/>
                    <a:pt x="0" y="1770"/>
                    <a:pt x="0" y="1781"/>
                  </a:cubicBezTo>
                  <a:cubicBezTo>
                    <a:pt x="22" y="1748"/>
                    <a:pt x="44" y="1715"/>
                    <a:pt x="89" y="1715"/>
                  </a:cubicBezTo>
                  <a:cubicBezTo>
                    <a:pt x="807" y="1593"/>
                    <a:pt x="2245" y="1283"/>
                    <a:pt x="3130" y="885"/>
                  </a:cubicBezTo>
                  <a:cubicBezTo>
                    <a:pt x="3583" y="686"/>
                    <a:pt x="4047" y="454"/>
                    <a:pt x="4379" y="288"/>
                  </a:cubicBezTo>
                  <a:cubicBezTo>
                    <a:pt x="4656" y="145"/>
                    <a:pt x="4965" y="67"/>
                    <a:pt x="5286" y="67"/>
                  </a:cubicBezTo>
                  <a:lnTo>
                    <a:pt x="5540" y="67"/>
                  </a:lnTo>
                  <a:lnTo>
                    <a:pt x="5540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25"/>
            <p:cNvSpPr/>
            <p:nvPr/>
          </p:nvSpPr>
          <p:spPr>
            <a:xfrm>
              <a:off x="1649881" y="2316800"/>
              <a:ext cx="10011" cy="273677"/>
            </a:xfrm>
            <a:custGeom>
              <a:rect b="b" l="l" r="r" t="t"/>
              <a:pathLst>
                <a:path extrusionOk="0" h="1859" w="68">
                  <a:moveTo>
                    <a:pt x="1" y="1"/>
                  </a:moveTo>
                  <a:lnTo>
                    <a:pt x="1" y="1858"/>
                  </a:lnTo>
                  <a:lnTo>
                    <a:pt x="67" y="1858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5"/>
            <p:cNvSpPr/>
            <p:nvPr/>
          </p:nvSpPr>
          <p:spPr>
            <a:xfrm>
              <a:off x="1597913" y="2316800"/>
              <a:ext cx="9864" cy="273677"/>
            </a:xfrm>
            <a:custGeom>
              <a:rect b="b" l="l" r="r" t="t"/>
              <a:pathLst>
                <a:path extrusionOk="0" h="1859" w="67">
                  <a:moveTo>
                    <a:pt x="0" y="1"/>
                  </a:moveTo>
                  <a:lnTo>
                    <a:pt x="0" y="1858"/>
                  </a:lnTo>
                  <a:lnTo>
                    <a:pt x="66" y="1858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25"/>
            <p:cNvSpPr/>
            <p:nvPr/>
          </p:nvSpPr>
          <p:spPr>
            <a:xfrm>
              <a:off x="3707541" y="2316800"/>
              <a:ext cx="11630" cy="273677"/>
            </a:xfrm>
            <a:custGeom>
              <a:rect b="b" l="l" r="r" t="t"/>
              <a:pathLst>
                <a:path extrusionOk="0" h="1859" w="79">
                  <a:moveTo>
                    <a:pt x="1" y="1"/>
                  </a:moveTo>
                  <a:lnTo>
                    <a:pt x="1" y="1858"/>
                  </a:lnTo>
                  <a:lnTo>
                    <a:pt x="78" y="185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5"/>
            <p:cNvSpPr/>
            <p:nvPr/>
          </p:nvSpPr>
          <p:spPr>
            <a:xfrm>
              <a:off x="1659744" y="2316800"/>
              <a:ext cx="2047943" cy="10011"/>
            </a:xfrm>
            <a:custGeom>
              <a:rect b="b" l="l" r="r" t="t"/>
              <a:pathLst>
                <a:path extrusionOk="0" h="68" w="13911">
                  <a:moveTo>
                    <a:pt x="0" y="1"/>
                  </a:moveTo>
                  <a:lnTo>
                    <a:pt x="0" y="67"/>
                  </a:lnTo>
                  <a:lnTo>
                    <a:pt x="13911" y="67"/>
                  </a:lnTo>
                  <a:lnTo>
                    <a:pt x="13911" y="1"/>
                  </a:ln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5"/>
            <p:cNvSpPr/>
            <p:nvPr/>
          </p:nvSpPr>
          <p:spPr>
            <a:xfrm>
              <a:off x="3186685" y="2364057"/>
              <a:ext cx="17961" cy="177544"/>
            </a:xfrm>
            <a:custGeom>
              <a:rect b="b" l="l" r="r" t="t"/>
              <a:pathLst>
                <a:path extrusionOk="0" h="1206" w="122">
                  <a:moveTo>
                    <a:pt x="89" y="0"/>
                  </a:moveTo>
                  <a:cubicBezTo>
                    <a:pt x="45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45" y="1206"/>
                    <a:pt x="89" y="1206"/>
                  </a:cubicBezTo>
                  <a:lnTo>
                    <a:pt x="122" y="1206"/>
                  </a:lnTo>
                  <a:cubicBezTo>
                    <a:pt x="78" y="1206"/>
                    <a:pt x="45" y="1173"/>
                    <a:pt x="45" y="1128"/>
                  </a:cubicBezTo>
                  <a:lnTo>
                    <a:pt x="45" y="89"/>
                  </a:lnTo>
                  <a:cubicBezTo>
                    <a:pt x="45" y="34"/>
                    <a:pt x="78" y="0"/>
                    <a:pt x="122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25"/>
            <p:cNvSpPr/>
            <p:nvPr/>
          </p:nvSpPr>
          <p:spPr>
            <a:xfrm>
              <a:off x="3339644" y="2365382"/>
              <a:ext cx="18108" cy="177839"/>
            </a:xfrm>
            <a:custGeom>
              <a:rect b="b" l="l" r="r" t="t"/>
              <a:pathLst>
                <a:path extrusionOk="0" h="1208" w="123">
                  <a:moveTo>
                    <a:pt x="48" y="1"/>
                  </a:moveTo>
                  <a:cubicBezTo>
                    <a:pt x="43" y="1"/>
                    <a:pt x="39" y="1"/>
                    <a:pt x="34" y="3"/>
                  </a:cubicBezTo>
                  <a:lnTo>
                    <a:pt x="1" y="3"/>
                  </a:lnTo>
                  <a:cubicBezTo>
                    <a:pt x="45" y="3"/>
                    <a:pt x="78" y="36"/>
                    <a:pt x="78" y="80"/>
                  </a:cubicBezTo>
                  <a:lnTo>
                    <a:pt x="78" y="1119"/>
                  </a:lnTo>
                  <a:cubicBezTo>
                    <a:pt x="78" y="1164"/>
                    <a:pt x="45" y="1208"/>
                    <a:pt x="1" y="1208"/>
                  </a:cubicBezTo>
                  <a:lnTo>
                    <a:pt x="34" y="1208"/>
                  </a:lnTo>
                  <a:cubicBezTo>
                    <a:pt x="78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87" y="1"/>
                    <a:pt x="48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25"/>
            <p:cNvSpPr/>
            <p:nvPr/>
          </p:nvSpPr>
          <p:spPr>
            <a:xfrm>
              <a:off x="3191543" y="2364057"/>
              <a:ext cx="159731" cy="177544"/>
            </a:xfrm>
            <a:custGeom>
              <a:rect b="b" l="l" r="r" t="t"/>
              <a:pathLst>
                <a:path extrusionOk="0" h="1206" w="1085">
                  <a:moveTo>
                    <a:pt x="89" y="0"/>
                  </a:moveTo>
                  <a:cubicBezTo>
                    <a:pt x="45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45" y="1206"/>
                    <a:pt x="89" y="1206"/>
                  </a:cubicBezTo>
                  <a:lnTo>
                    <a:pt x="1007" y="1206"/>
                  </a:lnTo>
                  <a:cubicBezTo>
                    <a:pt x="1051" y="1206"/>
                    <a:pt x="1084" y="1173"/>
                    <a:pt x="1084" y="1128"/>
                  </a:cubicBezTo>
                  <a:lnTo>
                    <a:pt x="1084" y="89"/>
                  </a:lnTo>
                  <a:cubicBezTo>
                    <a:pt x="1084" y="34"/>
                    <a:pt x="1051" y="0"/>
                    <a:pt x="1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5"/>
            <p:cNvSpPr/>
            <p:nvPr/>
          </p:nvSpPr>
          <p:spPr>
            <a:xfrm>
              <a:off x="2947309" y="2364057"/>
              <a:ext cx="18108" cy="177544"/>
            </a:xfrm>
            <a:custGeom>
              <a:rect b="b" l="l" r="r" t="t"/>
              <a:pathLst>
                <a:path extrusionOk="0" h="1206" w="123">
                  <a:moveTo>
                    <a:pt x="89" y="0"/>
                  </a:moveTo>
                  <a:cubicBezTo>
                    <a:pt x="45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45" y="1206"/>
                    <a:pt x="89" y="1206"/>
                  </a:cubicBezTo>
                  <a:lnTo>
                    <a:pt x="122" y="1206"/>
                  </a:lnTo>
                  <a:cubicBezTo>
                    <a:pt x="78" y="1206"/>
                    <a:pt x="45" y="1173"/>
                    <a:pt x="45" y="1128"/>
                  </a:cubicBezTo>
                  <a:lnTo>
                    <a:pt x="45" y="89"/>
                  </a:lnTo>
                  <a:cubicBezTo>
                    <a:pt x="34" y="34"/>
                    <a:pt x="78" y="0"/>
                    <a:pt x="122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5"/>
            <p:cNvSpPr/>
            <p:nvPr/>
          </p:nvSpPr>
          <p:spPr>
            <a:xfrm>
              <a:off x="3098796" y="2365382"/>
              <a:ext cx="17961" cy="177839"/>
            </a:xfrm>
            <a:custGeom>
              <a:rect b="b" l="l" r="r" t="t"/>
              <a:pathLst>
                <a:path extrusionOk="0" h="1208" w="122">
                  <a:moveTo>
                    <a:pt x="58" y="1"/>
                  </a:moveTo>
                  <a:cubicBezTo>
                    <a:pt x="54" y="1"/>
                    <a:pt x="49" y="1"/>
                    <a:pt x="44" y="3"/>
                  </a:cubicBezTo>
                  <a:lnTo>
                    <a:pt x="0" y="3"/>
                  </a:lnTo>
                  <a:cubicBezTo>
                    <a:pt x="44" y="3"/>
                    <a:pt x="89" y="36"/>
                    <a:pt x="89" y="80"/>
                  </a:cubicBezTo>
                  <a:lnTo>
                    <a:pt x="89" y="1119"/>
                  </a:lnTo>
                  <a:cubicBezTo>
                    <a:pt x="89" y="1164"/>
                    <a:pt x="44" y="1208"/>
                    <a:pt x="0" y="1208"/>
                  </a:cubicBezTo>
                  <a:lnTo>
                    <a:pt x="44" y="1208"/>
                  </a:lnTo>
                  <a:cubicBezTo>
                    <a:pt x="89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95" y="1"/>
                    <a:pt x="58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5"/>
            <p:cNvSpPr/>
            <p:nvPr/>
          </p:nvSpPr>
          <p:spPr>
            <a:xfrm>
              <a:off x="2952315" y="2364057"/>
              <a:ext cx="159584" cy="177544"/>
            </a:xfrm>
            <a:custGeom>
              <a:rect b="b" l="l" r="r" t="t"/>
              <a:pathLst>
                <a:path extrusionOk="0" h="1206" w="1084">
                  <a:moveTo>
                    <a:pt x="88" y="0"/>
                  </a:moveTo>
                  <a:cubicBezTo>
                    <a:pt x="33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3" y="1206"/>
                    <a:pt x="88" y="1206"/>
                  </a:cubicBezTo>
                  <a:lnTo>
                    <a:pt x="995" y="1206"/>
                  </a:lnTo>
                  <a:cubicBezTo>
                    <a:pt x="1039" y="1206"/>
                    <a:pt x="1084" y="1173"/>
                    <a:pt x="1084" y="1128"/>
                  </a:cubicBezTo>
                  <a:lnTo>
                    <a:pt x="1084" y="89"/>
                  </a:lnTo>
                  <a:cubicBezTo>
                    <a:pt x="1084" y="34"/>
                    <a:pt x="1039" y="0"/>
                    <a:pt x="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5"/>
            <p:cNvSpPr/>
            <p:nvPr/>
          </p:nvSpPr>
          <p:spPr>
            <a:xfrm>
              <a:off x="2708081" y="2364057"/>
              <a:ext cx="16341" cy="177544"/>
            </a:xfrm>
            <a:custGeom>
              <a:rect b="b" l="l" r="r" t="t"/>
              <a:pathLst>
                <a:path extrusionOk="0" h="1206" w="111">
                  <a:moveTo>
                    <a:pt x="78" y="0"/>
                  </a:moveTo>
                  <a:cubicBezTo>
                    <a:pt x="34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4" y="1206"/>
                    <a:pt x="78" y="1206"/>
                  </a:cubicBezTo>
                  <a:lnTo>
                    <a:pt x="111" y="1206"/>
                  </a:lnTo>
                  <a:cubicBezTo>
                    <a:pt x="67" y="1206"/>
                    <a:pt x="34" y="1173"/>
                    <a:pt x="34" y="1128"/>
                  </a:cubicBezTo>
                  <a:lnTo>
                    <a:pt x="34" y="89"/>
                  </a:lnTo>
                  <a:cubicBezTo>
                    <a:pt x="34" y="34"/>
                    <a:pt x="67" y="0"/>
                    <a:pt x="111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5"/>
            <p:cNvSpPr/>
            <p:nvPr/>
          </p:nvSpPr>
          <p:spPr>
            <a:xfrm>
              <a:off x="2859420" y="2365677"/>
              <a:ext cx="18108" cy="177544"/>
            </a:xfrm>
            <a:custGeom>
              <a:rect b="b" l="l" r="r" t="t"/>
              <a:pathLst>
                <a:path extrusionOk="0" h="1206" w="123">
                  <a:moveTo>
                    <a:pt x="1" y="1"/>
                  </a:moveTo>
                  <a:cubicBezTo>
                    <a:pt x="45" y="1"/>
                    <a:pt x="78" y="34"/>
                    <a:pt x="78" y="78"/>
                  </a:cubicBezTo>
                  <a:lnTo>
                    <a:pt x="78" y="1117"/>
                  </a:lnTo>
                  <a:cubicBezTo>
                    <a:pt x="78" y="1162"/>
                    <a:pt x="45" y="1206"/>
                    <a:pt x="1" y="1206"/>
                  </a:cubicBezTo>
                  <a:lnTo>
                    <a:pt x="34" y="1206"/>
                  </a:lnTo>
                  <a:cubicBezTo>
                    <a:pt x="78" y="1206"/>
                    <a:pt x="111" y="1162"/>
                    <a:pt x="122" y="1117"/>
                  </a:cubicBezTo>
                  <a:lnTo>
                    <a:pt x="122" y="78"/>
                  </a:lnTo>
                  <a:cubicBezTo>
                    <a:pt x="111" y="34"/>
                    <a:pt x="78" y="1"/>
                    <a:pt x="34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5"/>
            <p:cNvSpPr/>
            <p:nvPr/>
          </p:nvSpPr>
          <p:spPr>
            <a:xfrm>
              <a:off x="2712939" y="2364057"/>
              <a:ext cx="158112" cy="177544"/>
            </a:xfrm>
            <a:custGeom>
              <a:rect b="b" l="l" r="r" t="t"/>
              <a:pathLst>
                <a:path extrusionOk="0" h="1206" w="1074">
                  <a:moveTo>
                    <a:pt x="78" y="0"/>
                  </a:moveTo>
                  <a:cubicBezTo>
                    <a:pt x="34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34" y="1206"/>
                    <a:pt x="78" y="1206"/>
                  </a:cubicBezTo>
                  <a:lnTo>
                    <a:pt x="996" y="1206"/>
                  </a:lnTo>
                  <a:cubicBezTo>
                    <a:pt x="1040" y="1206"/>
                    <a:pt x="1073" y="1173"/>
                    <a:pt x="1073" y="1128"/>
                  </a:cubicBezTo>
                  <a:lnTo>
                    <a:pt x="1073" y="89"/>
                  </a:lnTo>
                  <a:cubicBezTo>
                    <a:pt x="1073" y="34"/>
                    <a:pt x="1040" y="0"/>
                    <a:pt x="9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5"/>
            <p:cNvSpPr/>
            <p:nvPr/>
          </p:nvSpPr>
          <p:spPr>
            <a:xfrm>
              <a:off x="2467085" y="2365382"/>
              <a:ext cx="18108" cy="177839"/>
            </a:xfrm>
            <a:custGeom>
              <a:rect b="b" l="l" r="r" t="t"/>
              <a:pathLst>
                <a:path extrusionOk="0" h="1208" w="123">
                  <a:moveTo>
                    <a:pt x="106" y="0"/>
                  </a:moveTo>
                  <a:cubicBezTo>
                    <a:pt x="100" y="0"/>
                    <a:pt x="95" y="1"/>
                    <a:pt x="90" y="3"/>
                  </a:cubicBezTo>
                  <a:lnTo>
                    <a:pt x="122" y="3"/>
                  </a:lnTo>
                  <a:cubicBezTo>
                    <a:pt x="117" y="1"/>
                    <a:pt x="111" y="0"/>
                    <a:pt x="106" y="0"/>
                  </a:cubicBezTo>
                  <a:close/>
                  <a:moveTo>
                    <a:pt x="89" y="3"/>
                  </a:moveTo>
                  <a:cubicBezTo>
                    <a:pt x="45" y="3"/>
                    <a:pt x="1" y="36"/>
                    <a:pt x="1" y="80"/>
                  </a:cubicBezTo>
                  <a:lnTo>
                    <a:pt x="1" y="1119"/>
                  </a:lnTo>
                  <a:cubicBezTo>
                    <a:pt x="1" y="1164"/>
                    <a:pt x="45" y="1208"/>
                    <a:pt x="89" y="1208"/>
                  </a:cubicBezTo>
                  <a:lnTo>
                    <a:pt x="122" y="1208"/>
                  </a:lnTo>
                  <a:cubicBezTo>
                    <a:pt x="78" y="1208"/>
                    <a:pt x="34" y="1164"/>
                    <a:pt x="34" y="1119"/>
                  </a:cubicBezTo>
                  <a:lnTo>
                    <a:pt x="34" y="80"/>
                  </a:lnTo>
                  <a:cubicBezTo>
                    <a:pt x="42" y="39"/>
                    <a:pt x="62" y="10"/>
                    <a:pt x="90" y="3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25"/>
            <p:cNvSpPr/>
            <p:nvPr/>
          </p:nvSpPr>
          <p:spPr>
            <a:xfrm>
              <a:off x="2618572" y="2365382"/>
              <a:ext cx="17961" cy="177839"/>
            </a:xfrm>
            <a:custGeom>
              <a:rect b="b" l="l" r="r" t="t"/>
              <a:pathLst>
                <a:path extrusionOk="0" h="1208" w="122">
                  <a:moveTo>
                    <a:pt x="58" y="1"/>
                  </a:moveTo>
                  <a:cubicBezTo>
                    <a:pt x="54" y="1"/>
                    <a:pt x="49" y="1"/>
                    <a:pt x="44" y="3"/>
                  </a:cubicBezTo>
                  <a:lnTo>
                    <a:pt x="0" y="3"/>
                  </a:lnTo>
                  <a:cubicBezTo>
                    <a:pt x="44" y="3"/>
                    <a:pt x="89" y="36"/>
                    <a:pt x="89" y="80"/>
                  </a:cubicBezTo>
                  <a:lnTo>
                    <a:pt x="89" y="1119"/>
                  </a:lnTo>
                  <a:cubicBezTo>
                    <a:pt x="89" y="1164"/>
                    <a:pt x="44" y="1208"/>
                    <a:pt x="0" y="1208"/>
                  </a:cubicBezTo>
                  <a:lnTo>
                    <a:pt x="44" y="1208"/>
                  </a:lnTo>
                  <a:cubicBezTo>
                    <a:pt x="89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95" y="1"/>
                    <a:pt x="58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5"/>
            <p:cNvSpPr/>
            <p:nvPr/>
          </p:nvSpPr>
          <p:spPr>
            <a:xfrm>
              <a:off x="2472091" y="2364057"/>
              <a:ext cx="159584" cy="177544"/>
            </a:xfrm>
            <a:custGeom>
              <a:rect b="b" l="l" r="r" t="t"/>
              <a:pathLst>
                <a:path extrusionOk="0" h="1206" w="1084">
                  <a:moveTo>
                    <a:pt x="88" y="0"/>
                  </a:moveTo>
                  <a:cubicBezTo>
                    <a:pt x="44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44" y="1206"/>
                    <a:pt x="88" y="1206"/>
                  </a:cubicBezTo>
                  <a:lnTo>
                    <a:pt x="995" y="1206"/>
                  </a:lnTo>
                  <a:cubicBezTo>
                    <a:pt x="1039" y="1206"/>
                    <a:pt x="1084" y="1173"/>
                    <a:pt x="1084" y="1128"/>
                  </a:cubicBezTo>
                  <a:lnTo>
                    <a:pt x="1084" y="89"/>
                  </a:lnTo>
                  <a:cubicBezTo>
                    <a:pt x="1084" y="34"/>
                    <a:pt x="1039" y="0"/>
                    <a:pt x="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5"/>
            <p:cNvSpPr/>
            <p:nvPr/>
          </p:nvSpPr>
          <p:spPr>
            <a:xfrm>
              <a:off x="2227857" y="2364057"/>
              <a:ext cx="16341" cy="177544"/>
            </a:xfrm>
            <a:custGeom>
              <a:rect b="b" l="l" r="r" t="t"/>
              <a:pathLst>
                <a:path extrusionOk="0" h="1206" w="111">
                  <a:moveTo>
                    <a:pt x="78" y="0"/>
                  </a:moveTo>
                  <a:cubicBezTo>
                    <a:pt x="34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4" y="1206"/>
                    <a:pt x="78" y="1206"/>
                  </a:cubicBezTo>
                  <a:lnTo>
                    <a:pt x="111" y="1206"/>
                  </a:lnTo>
                  <a:cubicBezTo>
                    <a:pt x="67" y="1206"/>
                    <a:pt x="34" y="1173"/>
                    <a:pt x="34" y="1128"/>
                  </a:cubicBezTo>
                  <a:lnTo>
                    <a:pt x="34" y="89"/>
                  </a:lnTo>
                  <a:cubicBezTo>
                    <a:pt x="34" y="34"/>
                    <a:pt x="67" y="0"/>
                    <a:pt x="111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25"/>
            <p:cNvSpPr/>
            <p:nvPr/>
          </p:nvSpPr>
          <p:spPr>
            <a:xfrm>
              <a:off x="2379197" y="2365382"/>
              <a:ext cx="18108" cy="177839"/>
            </a:xfrm>
            <a:custGeom>
              <a:rect b="b" l="l" r="r" t="t"/>
              <a:pathLst>
                <a:path extrusionOk="0" h="1208" w="123">
                  <a:moveTo>
                    <a:pt x="48" y="1"/>
                  </a:moveTo>
                  <a:cubicBezTo>
                    <a:pt x="43" y="1"/>
                    <a:pt x="39" y="1"/>
                    <a:pt x="34" y="3"/>
                  </a:cubicBezTo>
                  <a:lnTo>
                    <a:pt x="1" y="3"/>
                  </a:lnTo>
                  <a:cubicBezTo>
                    <a:pt x="45" y="3"/>
                    <a:pt x="78" y="36"/>
                    <a:pt x="78" y="80"/>
                  </a:cubicBezTo>
                  <a:lnTo>
                    <a:pt x="78" y="1119"/>
                  </a:lnTo>
                  <a:cubicBezTo>
                    <a:pt x="78" y="1164"/>
                    <a:pt x="45" y="1208"/>
                    <a:pt x="1" y="1208"/>
                  </a:cubicBezTo>
                  <a:lnTo>
                    <a:pt x="34" y="1208"/>
                  </a:lnTo>
                  <a:cubicBezTo>
                    <a:pt x="78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87" y="1"/>
                    <a:pt x="48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25"/>
            <p:cNvSpPr/>
            <p:nvPr/>
          </p:nvSpPr>
          <p:spPr>
            <a:xfrm>
              <a:off x="2232715" y="2364057"/>
              <a:ext cx="158112" cy="177544"/>
            </a:xfrm>
            <a:custGeom>
              <a:rect b="b" l="l" r="r" t="t"/>
              <a:pathLst>
                <a:path extrusionOk="0" h="1206" w="1074">
                  <a:moveTo>
                    <a:pt x="78" y="0"/>
                  </a:moveTo>
                  <a:cubicBezTo>
                    <a:pt x="34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34" y="1206"/>
                    <a:pt x="78" y="1206"/>
                  </a:cubicBezTo>
                  <a:lnTo>
                    <a:pt x="996" y="1206"/>
                  </a:lnTo>
                  <a:cubicBezTo>
                    <a:pt x="1040" y="1206"/>
                    <a:pt x="1073" y="1173"/>
                    <a:pt x="1073" y="1128"/>
                  </a:cubicBezTo>
                  <a:lnTo>
                    <a:pt x="1073" y="89"/>
                  </a:lnTo>
                  <a:cubicBezTo>
                    <a:pt x="1073" y="34"/>
                    <a:pt x="1040" y="0"/>
                    <a:pt x="9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25"/>
            <p:cNvSpPr/>
            <p:nvPr/>
          </p:nvSpPr>
          <p:spPr>
            <a:xfrm>
              <a:off x="1986862" y="2364057"/>
              <a:ext cx="18108" cy="177544"/>
            </a:xfrm>
            <a:custGeom>
              <a:rect b="b" l="l" r="r" t="t"/>
              <a:pathLst>
                <a:path extrusionOk="0" h="1206" w="123">
                  <a:moveTo>
                    <a:pt x="89" y="0"/>
                  </a:moveTo>
                  <a:cubicBezTo>
                    <a:pt x="45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45" y="1206"/>
                    <a:pt x="89" y="1206"/>
                  </a:cubicBezTo>
                  <a:lnTo>
                    <a:pt x="123" y="1206"/>
                  </a:lnTo>
                  <a:cubicBezTo>
                    <a:pt x="78" y="1206"/>
                    <a:pt x="45" y="1173"/>
                    <a:pt x="45" y="1128"/>
                  </a:cubicBezTo>
                  <a:lnTo>
                    <a:pt x="45" y="89"/>
                  </a:lnTo>
                  <a:cubicBezTo>
                    <a:pt x="34" y="34"/>
                    <a:pt x="78" y="0"/>
                    <a:pt x="123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25"/>
            <p:cNvSpPr/>
            <p:nvPr/>
          </p:nvSpPr>
          <p:spPr>
            <a:xfrm>
              <a:off x="2139968" y="2365677"/>
              <a:ext cx="16341" cy="177544"/>
            </a:xfrm>
            <a:custGeom>
              <a:rect b="b" l="l" r="r" t="t"/>
              <a:pathLst>
                <a:path extrusionOk="0" h="1206" w="111">
                  <a:moveTo>
                    <a:pt x="0" y="1"/>
                  </a:moveTo>
                  <a:cubicBezTo>
                    <a:pt x="45" y="1"/>
                    <a:pt x="78" y="34"/>
                    <a:pt x="78" y="78"/>
                  </a:cubicBezTo>
                  <a:lnTo>
                    <a:pt x="78" y="1117"/>
                  </a:lnTo>
                  <a:cubicBezTo>
                    <a:pt x="78" y="1162"/>
                    <a:pt x="45" y="1206"/>
                    <a:pt x="0" y="1206"/>
                  </a:cubicBezTo>
                  <a:lnTo>
                    <a:pt x="33" y="1206"/>
                  </a:lnTo>
                  <a:cubicBezTo>
                    <a:pt x="78" y="1206"/>
                    <a:pt x="111" y="1162"/>
                    <a:pt x="111" y="1117"/>
                  </a:cubicBezTo>
                  <a:lnTo>
                    <a:pt x="111" y="78"/>
                  </a:lnTo>
                  <a:cubicBezTo>
                    <a:pt x="111" y="34"/>
                    <a:pt x="78" y="1"/>
                    <a:pt x="33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5"/>
            <p:cNvSpPr/>
            <p:nvPr/>
          </p:nvSpPr>
          <p:spPr>
            <a:xfrm>
              <a:off x="1993487" y="2364057"/>
              <a:ext cx="157964" cy="177544"/>
            </a:xfrm>
            <a:custGeom>
              <a:rect b="b" l="l" r="r" t="t"/>
              <a:pathLst>
                <a:path extrusionOk="0" h="1206" w="1073">
                  <a:moveTo>
                    <a:pt x="78" y="0"/>
                  </a:moveTo>
                  <a:cubicBezTo>
                    <a:pt x="33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3" y="1206"/>
                    <a:pt x="78" y="1206"/>
                  </a:cubicBezTo>
                  <a:lnTo>
                    <a:pt x="995" y="1206"/>
                  </a:lnTo>
                  <a:cubicBezTo>
                    <a:pt x="1040" y="1206"/>
                    <a:pt x="1073" y="1173"/>
                    <a:pt x="1073" y="1128"/>
                  </a:cubicBezTo>
                  <a:lnTo>
                    <a:pt x="1073" y="89"/>
                  </a:lnTo>
                  <a:cubicBezTo>
                    <a:pt x="1073" y="34"/>
                    <a:pt x="1040" y="0"/>
                    <a:pt x="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25"/>
            <p:cNvSpPr/>
            <p:nvPr/>
          </p:nvSpPr>
          <p:spPr>
            <a:xfrm>
              <a:off x="1747633" y="2364057"/>
              <a:ext cx="16341" cy="177544"/>
            </a:xfrm>
            <a:custGeom>
              <a:rect b="b" l="l" r="r" t="t"/>
              <a:pathLst>
                <a:path extrusionOk="0" h="1206" w="111">
                  <a:moveTo>
                    <a:pt x="78" y="0"/>
                  </a:moveTo>
                  <a:cubicBezTo>
                    <a:pt x="34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4" y="1206"/>
                    <a:pt x="78" y="1206"/>
                  </a:cubicBezTo>
                  <a:lnTo>
                    <a:pt x="111" y="1206"/>
                  </a:lnTo>
                  <a:cubicBezTo>
                    <a:pt x="67" y="1206"/>
                    <a:pt x="34" y="1173"/>
                    <a:pt x="34" y="1128"/>
                  </a:cubicBezTo>
                  <a:lnTo>
                    <a:pt x="34" y="89"/>
                  </a:lnTo>
                  <a:cubicBezTo>
                    <a:pt x="34" y="34"/>
                    <a:pt x="67" y="0"/>
                    <a:pt x="111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25"/>
            <p:cNvSpPr/>
            <p:nvPr/>
          </p:nvSpPr>
          <p:spPr>
            <a:xfrm>
              <a:off x="1898973" y="2365382"/>
              <a:ext cx="18108" cy="177839"/>
            </a:xfrm>
            <a:custGeom>
              <a:rect b="b" l="l" r="r" t="t"/>
              <a:pathLst>
                <a:path extrusionOk="0" h="1208" w="123">
                  <a:moveTo>
                    <a:pt x="48" y="1"/>
                  </a:moveTo>
                  <a:cubicBezTo>
                    <a:pt x="43" y="1"/>
                    <a:pt x="39" y="1"/>
                    <a:pt x="34" y="3"/>
                  </a:cubicBezTo>
                  <a:lnTo>
                    <a:pt x="1" y="3"/>
                  </a:lnTo>
                  <a:cubicBezTo>
                    <a:pt x="45" y="3"/>
                    <a:pt x="89" y="36"/>
                    <a:pt x="89" y="80"/>
                  </a:cubicBezTo>
                  <a:lnTo>
                    <a:pt x="89" y="1119"/>
                  </a:lnTo>
                  <a:cubicBezTo>
                    <a:pt x="78" y="1164"/>
                    <a:pt x="45" y="1208"/>
                    <a:pt x="1" y="1208"/>
                  </a:cubicBezTo>
                  <a:lnTo>
                    <a:pt x="34" y="1208"/>
                  </a:lnTo>
                  <a:cubicBezTo>
                    <a:pt x="78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87" y="1"/>
                    <a:pt x="48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25"/>
            <p:cNvSpPr/>
            <p:nvPr/>
          </p:nvSpPr>
          <p:spPr>
            <a:xfrm>
              <a:off x="1752492" y="2364057"/>
              <a:ext cx="159731" cy="177544"/>
            </a:xfrm>
            <a:custGeom>
              <a:rect b="b" l="l" r="r" t="t"/>
              <a:pathLst>
                <a:path extrusionOk="0" h="1206" w="1085">
                  <a:moveTo>
                    <a:pt x="78" y="0"/>
                  </a:moveTo>
                  <a:cubicBezTo>
                    <a:pt x="34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34" y="1206"/>
                    <a:pt x="78" y="1206"/>
                  </a:cubicBezTo>
                  <a:lnTo>
                    <a:pt x="996" y="1206"/>
                  </a:lnTo>
                  <a:cubicBezTo>
                    <a:pt x="1040" y="1206"/>
                    <a:pt x="1084" y="1173"/>
                    <a:pt x="1084" y="1128"/>
                  </a:cubicBezTo>
                  <a:lnTo>
                    <a:pt x="1084" y="89"/>
                  </a:lnTo>
                  <a:cubicBezTo>
                    <a:pt x="1084" y="34"/>
                    <a:pt x="1040" y="0"/>
                    <a:pt x="9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5"/>
            <p:cNvSpPr/>
            <p:nvPr/>
          </p:nvSpPr>
          <p:spPr>
            <a:xfrm>
              <a:off x="3429152" y="2364057"/>
              <a:ext cx="18108" cy="177544"/>
            </a:xfrm>
            <a:custGeom>
              <a:rect b="b" l="l" r="r" t="t"/>
              <a:pathLst>
                <a:path extrusionOk="0" h="1206" w="123">
                  <a:moveTo>
                    <a:pt x="89" y="0"/>
                  </a:moveTo>
                  <a:cubicBezTo>
                    <a:pt x="34" y="0"/>
                    <a:pt x="1" y="34"/>
                    <a:pt x="1" y="89"/>
                  </a:cubicBezTo>
                  <a:lnTo>
                    <a:pt x="1" y="1128"/>
                  </a:lnTo>
                  <a:cubicBezTo>
                    <a:pt x="1" y="1173"/>
                    <a:pt x="34" y="1206"/>
                    <a:pt x="89" y="1206"/>
                  </a:cubicBezTo>
                  <a:lnTo>
                    <a:pt x="123" y="1206"/>
                  </a:lnTo>
                  <a:cubicBezTo>
                    <a:pt x="78" y="1206"/>
                    <a:pt x="45" y="1173"/>
                    <a:pt x="45" y="1128"/>
                  </a:cubicBezTo>
                  <a:lnTo>
                    <a:pt x="45" y="89"/>
                  </a:lnTo>
                  <a:cubicBezTo>
                    <a:pt x="45" y="34"/>
                    <a:pt x="78" y="0"/>
                    <a:pt x="123" y="0"/>
                  </a:cubicBezTo>
                  <a:close/>
                </a:path>
              </a:pathLst>
            </a:custGeom>
            <a:solidFill>
              <a:srgbClr val="8282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25"/>
            <p:cNvSpPr/>
            <p:nvPr/>
          </p:nvSpPr>
          <p:spPr>
            <a:xfrm>
              <a:off x="3582258" y="2365382"/>
              <a:ext cx="17961" cy="177839"/>
            </a:xfrm>
            <a:custGeom>
              <a:rect b="b" l="l" r="r" t="t"/>
              <a:pathLst>
                <a:path extrusionOk="0" h="1208" w="122">
                  <a:moveTo>
                    <a:pt x="47" y="1"/>
                  </a:moveTo>
                  <a:cubicBezTo>
                    <a:pt x="43" y="1"/>
                    <a:pt x="38" y="1"/>
                    <a:pt x="33" y="3"/>
                  </a:cubicBezTo>
                  <a:lnTo>
                    <a:pt x="0" y="3"/>
                  </a:lnTo>
                  <a:cubicBezTo>
                    <a:pt x="45" y="3"/>
                    <a:pt x="78" y="36"/>
                    <a:pt x="89" y="80"/>
                  </a:cubicBezTo>
                  <a:lnTo>
                    <a:pt x="89" y="1119"/>
                  </a:lnTo>
                  <a:cubicBezTo>
                    <a:pt x="78" y="1164"/>
                    <a:pt x="45" y="1208"/>
                    <a:pt x="0" y="1208"/>
                  </a:cubicBezTo>
                  <a:lnTo>
                    <a:pt x="33" y="1208"/>
                  </a:lnTo>
                  <a:cubicBezTo>
                    <a:pt x="78" y="1208"/>
                    <a:pt x="122" y="1164"/>
                    <a:pt x="122" y="1119"/>
                  </a:cubicBezTo>
                  <a:lnTo>
                    <a:pt x="122" y="80"/>
                  </a:lnTo>
                  <a:cubicBezTo>
                    <a:pt x="122" y="40"/>
                    <a:pt x="87" y="1"/>
                    <a:pt x="47" y="1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25"/>
            <p:cNvSpPr/>
            <p:nvPr/>
          </p:nvSpPr>
          <p:spPr>
            <a:xfrm>
              <a:off x="3435777" y="2364057"/>
              <a:ext cx="157964" cy="177544"/>
            </a:xfrm>
            <a:custGeom>
              <a:rect b="b" l="l" r="r" t="t"/>
              <a:pathLst>
                <a:path extrusionOk="0" h="1206" w="1073">
                  <a:moveTo>
                    <a:pt x="78" y="0"/>
                  </a:moveTo>
                  <a:cubicBezTo>
                    <a:pt x="33" y="0"/>
                    <a:pt x="0" y="34"/>
                    <a:pt x="0" y="89"/>
                  </a:cubicBezTo>
                  <a:lnTo>
                    <a:pt x="0" y="1128"/>
                  </a:lnTo>
                  <a:cubicBezTo>
                    <a:pt x="0" y="1173"/>
                    <a:pt x="33" y="1206"/>
                    <a:pt x="78" y="1206"/>
                  </a:cubicBezTo>
                  <a:lnTo>
                    <a:pt x="995" y="1206"/>
                  </a:lnTo>
                  <a:cubicBezTo>
                    <a:pt x="1040" y="1206"/>
                    <a:pt x="1073" y="1173"/>
                    <a:pt x="1073" y="1128"/>
                  </a:cubicBezTo>
                  <a:lnTo>
                    <a:pt x="1073" y="89"/>
                  </a:lnTo>
                  <a:cubicBezTo>
                    <a:pt x="1073" y="34"/>
                    <a:pt x="1040" y="0"/>
                    <a:pt x="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5"/>
            <p:cNvSpPr/>
            <p:nvPr/>
          </p:nvSpPr>
          <p:spPr>
            <a:xfrm>
              <a:off x="323304" y="2570750"/>
              <a:ext cx="240995" cy="117332"/>
            </a:xfrm>
            <a:custGeom>
              <a:rect b="b" l="l" r="r" t="t"/>
              <a:pathLst>
                <a:path extrusionOk="0" h="797" w="1637">
                  <a:moveTo>
                    <a:pt x="210" y="1"/>
                  </a:moveTo>
                  <a:cubicBezTo>
                    <a:pt x="100" y="1"/>
                    <a:pt x="0" y="100"/>
                    <a:pt x="0" y="211"/>
                  </a:cubicBezTo>
                  <a:lnTo>
                    <a:pt x="0" y="587"/>
                  </a:lnTo>
                  <a:cubicBezTo>
                    <a:pt x="0" y="708"/>
                    <a:pt x="100" y="797"/>
                    <a:pt x="210" y="797"/>
                  </a:cubicBezTo>
                  <a:cubicBezTo>
                    <a:pt x="243" y="797"/>
                    <a:pt x="288" y="786"/>
                    <a:pt x="310" y="775"/>
                  </a:cubicBezTo>
                  <a:lnTo>
                    <a:pt x="16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25"/>
            <p:cNvSpPr/>
            <p:nvPr/>
          </p:nvSpPr>
          <p:spPr>
            <a:xfrm>
              <a:off x="344356" y="2601666"/>
              <a:ext cx="187408" cy="49023"/>
            </a:xfrm>
            <a:custGeom>
              <a:rect b="b" l="l" r="r" t="t"/>
              <a:pathLst>
                <a:path extrusionOk="0" h="333" w="1273">
                  <a:moveTo>
                    <a:pt x="100" y="1"/>
                  </a:moveTo>
                  <a:cubicBezTo>
                    <a:pt x="45" y="1"/>
                    <a:pt x="1" y="45"/>
                    <a:pt x="1" y="100"/>
                  </a:cubicBezTo>
                  <a:lnTo>
                    <a:pt x="1" y="222"/>
                  </a:lnTo>
                  <a:cubicBezTo>
                    <a:pt x="1" y="277"/>
                    <a:pt x="45" y="333"/>
                    <a:pt x="100" y="333"/>
                  </a:cubicBezTo>
                  <a:lnTo>
                    <a:pt x="686" y="333"/>
                  </a:lnTo>
                  <a:lnTo>
                    <a:pt x="1272" y="1"/>
                  </a:lnTo>
                  <a:close/>
                </a:path>
              </a:pathLst>
            </a:custGeom>
            <a:solidFill>
              <a:srgbClr val="DADA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25"/>
            <p:cNvSpPr/>
            <p:nvPr/>
          </p:nvSpPr>
          <p:spPr>
            <a:xfrm>
              <a:off x="317120" y="2554557"/>
              <a:ext cx="274855" cy="150456"/>
            </a:xfrm>
            <a:custGeom>
              <a:rect b="b" l="l" r="r" t="t"/>
              <a:pathLst>
                <a:path extrusionOk="0" h="1022" w="1867">
                  <a:moveTo>
                    <a:pt x="1745" y="111"/>
                  </a:moveTo>
                  <a:lnTo>
                    <a:pt x="418" y="885"/>
                  </a:lnTo>
                  <a:cubicBezTo>
                    <a:pt x="387" y="903"/>
                    <a:pt x="353" y="911"/>
                    <a:pt x="319" y="911"/>
                  </a:cubicBezTo>
                  <a:cubicBezTo>
                    <a:pt x="212" y="911"/>
                    <a:pt x="108" y="823"/>
                    <a:pt x="108" y="697"/>
                  </a:cubicBezTo>
                  <a:lnTo>
                    <a:pt x="108" y="321"/>
                  </a:lnTo>
                  <a:cubicBezTo>
                    <a:pt x="108" y="210"/>
                    <a:pt x="208" y="111"/>
                    <a:pt x="318" y="111"/>
                  </a:cubicBezTo>
                  <a:close/>
                  <a:moveTo>
                    <a:pt x="318" y="0"/>
                  </a:moveTo>
                  <a:cubicBezTo>
                    <a:pt x="142" y="0"/>
                    <a:pt x="9" y="144"/>
                    <a:pt x="9" y="321"/>
                  </a:cubicBezTo>
                  <a:lnTo>
                    <a:pt x="9" y="697"/>
                  </a:lnTo>
                  <a:cubicBezTo>
                    <a:pt x="1" y="887"/>
                    <a:pt x="147" y="1022"/>
                    <a:pt x="310" y="1022"/>
                  </a:cubicBezTo>
                  <a:cubicBezTo>
                    <a:pt x="364" y="1022"/>
                    <a:pt x="420" y="1007"/>
                    <a:pt x="473" y="973"/>
                  </a:cubicBezTo>
                  <a:lnTo>
                    <a:pt x="1800" y="210"/>
                  </a:lnTo>
                  <a:cubicBezTo>
                    <a:pt x="1844" y="188"/>
                    <a:pt x="1867" y="133"/>
                    <a:pt x="1855" y="89"/>
                  </a:cubicBezTo>
                  <a:cubicBezTo>
                    <a:pt x="1844" y="33"/>
                    <a:pt x="1800" y="0"/>
                    <a:pt x="1745" y="0"/>
                  </a:cubicBezTo>
                  <a:close/>
                </a:path>
              </a:pathLst>
            </a:custGeom>
            <a:solidFill>
              <a:srgbClr val="A3A3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25"/>
            <p:cNvSpPr/>
            <p:nvPr/>
          </p:nvSpPr>
          <p:spPr>
            <a:xfrm>
              <a:off x="308582" y="2554557"/>
              <a:ext cx="273677" cy="149867"/>
            </a:xfrm>
            <a:custGeom>
              <a:rect b="b" l="l" r="r" t="t"/>
              <a:pathLst>
                <a:path extrusionOk="0" h="1018" w="1859">
                  <a:moveTo>
                    <a:pt x="1737" y="111"/>
                  </a:moveTo>
                  <a:lnTo>
                    <a:pt x="410" y="885"/>
                  </a:lnTo>
                  <a:cubicBezTo>
                    <a:pt x="376" y="896"/>
                    <a:pt x="343" y="907"/>
                    <a:pt x="310" y="907"/>
                  </a:cubicBezTo>
                  <a:cubicBezTo>
                    <a:pt x="200" y="907"/>
                    <a:pt x="100" y="818"/>
                    <a:pt x="100" y="697"/>
                  </a:cubicBezTo>
                  <a:lnTo>
                    <a:pt x="100" y="321"/>
                  </a:lnTo>
                  <a:cubicBezTo>
                    <a:pt x="100" y="210"/>
                    <a:pt x="200" y="111"/>
                    <a:pt x="310" y="111"/>
                  </a:cubicBezTo>
                  <a:close/>
                  <a:moveTo>
                    <a:pt x="310" y="0"/>
                  </a:moveTo>
                  <a:cubicBezTo>
                    <a:pt x="133" y="0"/>
                    <a:pt x="1" y="144"/>
                    <a:pt x="1" y="321"/>
                  </a:cubicBezTo>
                  <a:lnTo>
                    <a:pt x="1" y="697"/>
                  </a:lnTo>
                  <a:cubicBezTo>
                    <a:pt x="1" y="874"/>
                    <a:pt x="133" y="1017"/>
                    <a:pt x="310" y="1017"/>
                  </a:cubicBezTo>
                  <a:cubicBezTo>
                    <a:pt x="365" y="1017"/>
                    <a:pt x="421" y="1006"/>
                    <a:pt x="465" y="973"/>
                  </a:cubicBezTo>
                  <a:lnTo>
                    <a:pt x="1792" y="210"/>
                  </a:lnTo>
                  <a:cubicBezTo>
                    <a:pt x="1836" y="188"/>
                    <a:pt x="1858" y="133"/>
                    <a:pt x="1847" y="89"/>
                  </a:cubicBezTo>
                  <a:cubicBezTo>
                    <a:pt x="1836" y="33"/>
                    <a:pt x="1792" y="0"/>
                    <a:pt x="1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25"/>
            <p:cNvSpPr/>
            <p:nvPr/>
          </p:nvSpPr>
          <p:spPr>
            <a:xfrm>
              <a:off x="337878" y="2570750"/>
              <a:ext cx="226421" cy="117332"/>
            </a:xfrm>
            <a:custGeom>
              <a:rect b="b" l="l" r="r" t="t"/>
              <a:pathLst>
                <a:path extrusionOk="0" h="797" w="1538">
                  <a:moveTo>
                    <a:pt x="1316" y="1"/>
                  </a:moveTo>
                  <a:lnTo>
                    <a:pt x="1" y="764"/>
                  </a:lnTo>
                  <a:cubicBezTo>
                    <a:pt x="34" y="786"/>
                    <a:pt x="67" y="797"/>
                    <a:pt x="111" y="797"/>
                  </a:cubicBezTo>
                  <a:cubicBezTo>
                    <a:pt x="144" y="797"/>
                    <a:pt x="189" y="786"/>
                    <a:pt x="211" y="775"/>
                  </a:cubicBezTo>
                  <a:lnTo>
                    <a:pt x="15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5"/>
            <p:cNvSpPr/>
            <p:nvPr/>
          </p:nvSpPr>
          <p:spPr>
            <a:xfrm>
              <a:off x="554435" y="2650248"/>
              <a:ext cx="3164735" cy="20022"/>
            </a:xfrm>
            <a:custGeom>
              <a:rect b="b" l="l" r="r" t="t"/>
              <a:pathLst>
                <a:path extrusionOk="0" h="136" w="21497">
                  <a:moveTo>
                    <a:pt x="21436" y="0"/>
                  </a:moveTo>
                  <a:cubicBezTo>
                    <a:pt x="21430" y="0"/>
                    <a:pt x="21425" y="1"/>
                    <a:pt x="21419" y="3"/>
                  </a:cubicBezTo>
                  <a:lnTo>
                    <a:pt x="78" y="3"/>
                  </a:lnTo>
                  <a:cubicBezTo>
                    <a:pt x="33" y="3"/>
                    <a:pt x="0" y="25"/>
                    <a:pt x="0" y="69"/>
                  </a:cubicBezTo>
                  <a:cubicBezTo>
                    <a:pt x="0" y="102"/>
                    <a:pt x="33" y="135"/>
                    <a:pt x="78" y="135"/>
                  </a:cubicBezTo>
                  <a:lnTo>
                    <a:pt x="21419" y="135"/>
                  </a:lnTo>
                  <a:cubicBezTo>
                    <a:pt x="21463" y="135"/>
                    <a:pt x="21496" y="102"/>
                    <a:pt x="21496" y="69"/>
                  </a:cubicBezTo>
                  <a:cubicBezTo>
                    <a:pt x="21496" y="31"/>
                    <a:pt x="21471" y="0"/>
                    <a:pt x="21436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5"/>
            <p:cNvSpPr/>
            <p:nvPr/>
          </p:nvSpPr>
          <p:spPr>
            <a:xfrm>
              <a:off x="554435" y="2694560"/>
              <a:ext cx="3164735" cy="19580"/>
            </a:xfrm>
            <a:custGeom>
              <a:rect b="b" l="l" r="r" t="t"/>
              <a:pathLst>
                <a:path extrusionOk="0" h="133" w="21497">
                  <a:moveTo>
                    <a:pt x="78" y="0"/>
                  </a:moveTo>
                  <a:cubicBezTo>
                    <a:pt x="33" y="0"/>
                    <a:pt x="0" y="22"/>
                    <a:pt x="0" y="66"/>
                  </a:cubicBezTo>
                  <a:cubicBezTo>
                    <a:pt x="0" y="100"/>
                    <a:pt x="33" y="133"/>
                    <a:pt x="78" y="133"/>
                  </a:cubicBezTo>
                  <a:lnTo>
                    <a:pt x="21419" y="133"/>
                  </a:lnTo>
                  <a:cubicBezTo>
                    <a:pt x="21463" y="133"/>
                    <a:pt x="21496" y="100"/>
                    <a:pt x="21496" y="66"/>
                  </a:cubicBezTo>
                  <a:cubicBezTo>
                    <a:pt x="21496" y="22"/>
                    <a:pt x="21463" y="0"/>
                    <a:pt x="21419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5"/>
            <p:cNvSpPr/>
            <p:nvPr/>
          </p:nvSpPr>
          <p:spPr>
            <a:xfrm>
              <a:off x="538094" y="2650542"/>
              <a:ext cx="3163115" cy="19727"/>
            </a:xfrm>
            <a:custGeom>
              <a:rect b="b" l="l" r="r" t="t"/>
              <a:pathLst>
                <a:path extrusionOk="0" h="134" w="21486">
                  <a:moveTo>
                    <a:pt x="67" y="1"/>
                  </a:moveTo>
                  <a:cubicBezTo>
                    <a:pt x="34" y="1"/>
                    <a:pt x="1" y="23"/>
                    <a:pt x="1" y="67"/>
                  </a:cubicBezTo>
                  <a:cubicBezTo>
                    <a:pt x="1" y="100"/>
                    <a:pt x="34" y="133"/>
                    <a:pt x="67" y="133"/>
                  </a:cubicBezTo>
                  <a:lnTo>
                    <a:pt x="21419" y="133"/>
                  </a:lnTo>
                  <a:cubicBezTo>
                    <a:pt x="21452" y="133"/>
                    <a:pt x="21486" y="100"/>
                    <a:pt x="21486" y="67"/>
                  </a:cubicBezTo>
                  <a:cubicBezTo>
                    <a:pt x="21486" y="23"/>
                    <a:pt x="21452" y="1"/>
                    <a:pt x="214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5"/>
            <p:cNvSpPr/>
            <p:nvPr/>
          </p:nvSpPr>
          <p:spPr>
            <a:xfrm>
              <a:off x="538094" y="2694560"/>
              <a:ext cx="3163115" cy="19580"/>
            </a:xfrm>
            <a:custGeom>
              <a:rect b="b" l="l" r="r" t="t"/>
              <a:pathLst>
                <a:path extrusionOk="0" h="133" w="21486">
                  <a:moveTo>
                    <a:pt x="67" y="0"/>
                  </a:moveTo>
                  <a:cubicBezTo>
                    <a:pt x="34" y="0"/>
                    <a:pt x="1" y="22"/>
                    <a:pt x="1" y="66"/>
                  </a:cubicBezTo>
                  <a:cubicBezTo>
                    <a:pt x="1" y="100"/>
                    <a:pt x="34" y="133"/>
                    <a:pt x="67" y="133"/>
                  </a:cubicBezTo>
                  <a:lnTo>
                    <a:pt x="21419" y="133"/>
                  </a:lnTo>
                  <a:cubicBezTo>
                    <a:pt x="21452" y="133"/>
                    <a:pt x="21486" y="100"/>
                    <a:pt x="21486" y="66"/>
                  </a:cubicBezTo>
                  <a:cubicBezTo>
                    <a:pt x="21486" y="22"/>
                    <a:pt x="21452" y="0"/>
                    <a:pt x="214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5"/>
            <p:cNvSpPr/>
            <p:nvPr/>
          </p:nvSpPr>
          <p:spPr>
            <a:xfrm>
              <a:off x="1723195" y="2342858"/>
              <a:ext cx="19727" cy="495092"/>
            </a:xfrm>
            <a:custGeom>
              <a:rect b="b" l="l" r="r" t="t"/>
              <a:pathLst>
                <a:path extrusionOk="0" h="3363" w="134">
                  <a:moveTo>
                    <a:pt x="111" y="1"/>
                  </a:moveTo>
                  <a:cubicBezTo>
                    <a:pt x="56" y="1"/>
                    <a:pt x="1" y="45"/>
                    <a:pt x="1" y="100"/>
                  </a:cubicBezTo>
                  <a:lnTo>
                    <a:pt x="1" y="3252"/>
                  </a:lnTo>
                  <a:cubicBezTo>
                    <a:pt x="1" y="3307"/>
                    <a:pt x="56" y="3362"/>
                    <a:pt x="111" y="3362"/>
                  </a:cubicBezTo>
                  <a:lnTo>
                    <a:pt x="133" y="3362"/>
                  </a:lnTo>
                  <a:cubicBezTo>
                    <a:pt x="78" y="3362"/>
                    <a:pt x="23" y="3307"/>
                    <a:pt x="23" y="3252"/>
                  </a:cubicBezTo>
                  <a:lnTo>
                    <a:pt x="23" y="100"/>
                  </a:lnTo>
                  <a:cubicBezTo>
                    <a:pt x="23" y="45"/>
                    <a:pt x="78" y="1"/>
                    <a:pt x="13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25"/>
            <p:cNvSpPr/>
            <p:nvPr/>
          </p:nvSpPr>
          <p:spPr>
            <a:xfrm>
              <a:off x="1916934" y="2338000"/>
              <a:ext cx="22966" cy="504809"/>
            </a:xfrm>
            <a:custGeom>
              <a:rect b="b" l="l" r="r" t="t"/>
              <a:pathLst>
                <a:path extrusionOk="0" h="3429" w="156">
                  <a:moveTo>
                    <a:pt x="0" y="1"/>
                  </a:moveTo>
                  <a:cubicBezTo>
                    <a:pt x="78" y="1"/>
                    <a:pt x="133" y="67"/>
                    <a:pt x="133" y="144"/>
                  </a:cubicBezTo>
                  <a:lnTo>
                    <a:pt x="133" y="3285"/>
                  </a:lnTo>
                  <a:cubicBezTo>
                    <a:pt x="133" y="3362"/>
                    <a:pt x="78" y="3428"/>
                    <a:pt x="0" y="3428"/>
                  </a:cubicBezTo>
                  <a:lnTo>
                    <a:pt x="23" y="3428"/>
                  </a:lnTo>
                  <a:cubicBezTo>
                    <a:pt x="100" y="3428"/>
                    <a:pt x="155" y="3362"/>
                    <a:pt x="155" y="3285"/>
                  </a:cubicBezTo>
                  <a:lnTo>
                    <a:pt x="155" y="133"/>
                  </a:lnTo>
                  <a:cubicBezTo>
                    <a:pt x="155" y="67"/>
                    <a:pt x="100" y="1"/>
                    <a:pt x="2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25"/>
            <p:cNvSpPr/>
            <p:nvPr/>
          </p:nvSpPr>
          <p:spPr>
            <a:xfrm>
              <a:off x="1719956" y="2338000"/>
              <a:ext cx="216704" cy="504809"/>
            </a:xfrm>
            <a:custGeom>
              <a:rect b="b" l="l" r="r" t="t"/>
              <a:pathLst>
                <a:path extrusionOk="0" h="3429" w="1472">
                  <a:moveTo>
                    <a:pt x="1338" y="34"/>
                  </a:moveTo>
                  <a:cubicBezTo>
                    <a:pt x="1394" y="34"/>
                    <a:pt x="1449" y="78"/>
                    <a:pt x="1449" y="133"/>
                  </a:cubicBezTo>
                  <a:lnTo>
                    <a:pt x="1449" y="3285"/>
                  </a:lnTo>
                  <a:cubicBezTo>
                    <a:pt x="1449" y="3340"/>
                    <a:pt x="1394" y="3395"/>
                    <a:pt x="1338" y="3395"/>
                  </a:cubicBezTo>
                  <a:lnTo>
                    <a:pt x="133" y="3395"/>
                  </a:lnTo>
                  <a:cubicBezTo>
                    <a:pt x="78" y="3395"/>
                    <a:pt x="23" y="3340"/>
                    <a:pt x="23" y="3285"/>
                  </a:cubicBezTo>
                  <a:lnTo>
                    <a:pt x="23" y="133"/>
                  </a:lnTo>
                  <a:cubicBezTo>
                    <a:pt x="23" y="78"/>
                    <a:pt x="78" y="34"/>
                    <a:pt x="133" y="34"/>
                  </a:cubicBezTo>
                  <a:close/>
                  <a:moveTo>
                    <a:pt x="133" y="1"/>
                  </a:moveTo>
                  <a:cubicBezTo>
                    <a:pt x="56" y="1"/>
                    <a:pt x="0" y="67"/>
                    <a:pt x="0" y="144"/>
                  </a:cubicBezTo>
                  <a:lnTo>
                    <a:pt x="0" y="3285"/>
                  </a:lnTo>
                  <a:cubicBezTo>
                    <a:pt x="0" y="3362"/>
                    <a:pt x="56" y="3428"/>
                    <a:pt x="133" y="3428"/>
                  </a:cubicBezTo>
                  <a:lnTo>
                    <a:pt x="1338" y="3428"/>
                  </a:lnTo>
                  <a:cubicBezTo>
                    <a:pt x="1416" y="3428"/>
                    <a:pt x="1471" y="3362"/>
                    <a:pt x="1471" y="3285"/>
                  </a:cubicBezTo>
                  <a:lnTo>
                    <a:pt x="1471" y="133"/>
                  </a:lnTo>
                  <a:cubicBezTo>
                    <a:pt x="1471" y="67"/>
                    <a:pt x="1416" y="1"/>
                    <a:pt x="1338" y="1"/>
                  </a:cubicBez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5"/>
            <p:cNvSpPr/>
            <p:nvPr/>
          </p:nvSpPr>
          <p:spPr>
            <a:xfrm>
              <a:off x="3406481" y="2342858"/>
              <a:ext cx="19580" cy="495092"/>
            </a:xfrm>
            <a:custGeom>
              <a:rect b="b" l="l" r="r" t="t"/>
              <a:pathLst>
                <a:path extrusionOk="0" h="3363" w="133">
                  <a:moveTo>
                    <a:pt x="111" y="1"/>
                  </a:moveTo>
                  <a:cubicBezTo>
                    <a:pt x="44" y="1"/>
                    <a:pt x="0" y="45"/>
                    <a:pt x="0" y="100"/>
                  </a:cubicBezTo>
                  <a:lnTo>
                    <a:pt x="0" y="3252"/>
                  </a:lnTo>
                  <a:cubicBezTo>
                    <a:pt x="0" y="3307"/>
                    <a:pt x="44" y="3362"/>
                    <a:pt x="111" y="3362"/>
                  </a:cubicBezTo>
                  <a:lnTo>
                    <a:pt x="133" y="3362"/>
                  </a:lnTo>
                  <a:cubicBezTo>
                    <a:pt x="66" y="3362"/>
                    <a:pt x="22" y="3307"/>
                    <a:pt x="22" y="3252"/>
                  </a:cubicBezTo>
                  <a:lnTo>
                    <a:pt x="22" y="100"/>
                  </a:lnTo>
                  <a:cubicBezTo>
                    <a:pt x="22" y="45"/>
                    <a:pt x="66" y="1"/>
                    <a:pt x="13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5"/>
            <p:cNvSpPr/>
            <p:nvPr/>
          </p:nvSpPr>
          <p:spPr>
            <a:xfrm>
              <a:off x="3600072" y="2338000"/>
              <a:ext cx="22966" cy="504809"/>
            </a:xfrm>
            <a:custGeom>
              <a:rect b="b" l="l" r="r" t="t"/>
              <a:pathLst>
                <a:path extrusionOk="0" h="3429" w="156">
                  <a:moveTo>
                    <a:pt x="1" y="1"/>
                  </a:moveTo>
                  <a:cubicBezTo>
                    <a:pt x="78" y="1"/>
                    <a:pt x="134" y="67"/>
                    <a:pt x="134" y="144"/>
                  </a:cubicBezTo>
                  <a:lnTo>
                    <a:pt x="134" y="3285"/>
                  </a:lnTo>
                  <a:cubicBezTo>
                    <a:pt x="134" y="3362"/>
                    <a:pt x="78" y="3428"/>
                    <a:pt x="1" y="3428"/>
                  </a:cubicBezTo>
                  <a:lnTo>
                    <a:pt x="23" y="3428"/>
                  </a:lnTo>
                  <a:cubicBezTo>
                    <a:pt x="100" y="3428"/>
                    <a:pt x="156" y="3362"/>
                    <a:pt x="156" y="3285"/>
                  </a:cubicBezTo>
                  <a:lnTo>
                    <a:pt x="156" y="133"/>
                  </a:lnTo>
                  <a:cubicBezTo>
                    <a:pt x="156" y="67"/>
                    <a:pt x="100" y="1"/>
                    <a:pt x="23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5"/>
            <p:cNvSpPr/>
            <p:nvPr/>
          </p:nvSpPr>
          <p:spPr>
            <a:xfrm>
              <a:off x="3401475" y="2338000"/>
              <a:ext cx="218324" cy="504809"/>
            </a:xfrm>
            <a:custGeom>
              <a:rect b="b" l="l" r="r" t="t"/>
              <a:pathLst>
                <a:path extrusionOk="0" h="3429" w="1483">
                  <a:moveTo>
                    <a:pt x="1350" y="34"/>
                  </a:moveTo>
                  <a:cubicBezTo>
                    <a:pt x="1405" y="34"/>
                    <a:pt x="1449" y="78"/>
                    <a:pt x="1449" y="133"/>
                  </a:cubicBezTo>
                  <a:lnTo>
                    <a:pt x="1449" y="3285"/>
                  </a:lnTo>
                  <a:cubicBezTo>
                    <a:pt x="1449" y="3340"/>
                    <a:pt x="1405" y="3395"/>
                    <a:pt x="1350" y="3395"/>
                  </a:cubicBezTo>
                  <a:lnTo>
                    <a:pt x="145" y="3395"/>
                  </a:lnTo>
                  <a:cubicBezTo>
                    <a:pt x="78" y="3395"/>
                    <a:pt x="34" y="3340"/>
                    <a:pt x="34" y="3285"/>
                  </a:cubicBezTo>
                  <a:lnTo>
                    <a:pt x="34" y="133"/>
                  </a:lnTo>
                  <a:cubicBezTo>
                    <a:pt x="34" y="78"/>
                    <a:pt x="78" y="34"/>
                    <a:pt x="145" y="34"/>
                  </a:cubicBezTo>
                  <a:close/>
                  <a:moveTo>
                    <a:pt x="145" y="1"/>
                  </a:moveTo>
                  <a:cubicBezTo>
                    <a:pt x="67" y="1"/>
                    <a:pt x="1" y="67"/>
                    <a:pt x="1" y="144"/>
                  </a:cubicBezTo>
                  <a:lnTo>
                    <a:pt x="1" y="3285"/>
                  </a:lnTo>
                  <a:cubicBezTo>
                    <a:pt x="1" y="3362"/>
                    <a:pt x="67" y="3428"/>
                    <a:pt x="145" y="3428"/>
                  </a:cubicBezTo>
                  <a:lnTo>
                    <a:pt x="1350" y="3428"/>
                  </a:lnTo>
                  <a:cubicBezTo>
                    <a:pt x="1427" y="3428"/>
                    <a:pt x="1483" y="3362"/>
                    <a:pt x="1483" y="3285"/>
                  </a:cubicBezTo>
                  <a:lnTo>
                    <a:pt x="1483" y="133"/>
                  </a:lnTo>
                  <a:cubicBezTo>
                    <a:pt x="1483" y="67"/>
                    <a:pt x="1416" y="1"/>
                    <a:pt x="1350" y="1"/>
                  </a:cubicBezTo>
                  <a:close/>
                </a:path>
              </a:pathLst>
            </a:custGeom>
            <a:solidFill>
              <a:srgbClr val="A4A4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25"/>
            <p:cNvSpPr/>
            <p:nvPr/>
          </p:nvSpPr>
          <p:spPr>
            <a:xfrm>
              <a:off x="4021703" y="2316800"/>
              <a:ext cx="14869" cy="397340"/>
            </a:xfrm>
            <a:custGeom>
              <a:rect b="b" l="l" r="r" t="t"/>
              <a:pathLst>
                <a:path extrusionOk="0" h="2699" w="101">
                  <a:moveTo>
                    <a:pt x="1" y="1"/>
                  </a:moveTo>
                  <a:lnTo>
                    <a:pt x="1" y="2699"/>
                  </a:lnTo>
                  <a:lnTo>
                    <a:pt x="100" y="2699"/>
                  </a:lnTo>
                  <a:lnTo>
                    <a:pt x="100" y="1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25"/>
            <p:cNvSpPr/>
            <p:nvPr/>
          </p:nvSpPr>
          <p:spPr>
            <a:xfrm>
              <a:off x="3823106" y="2316800"/>
              <a:ext cx="198744" cy="397340"/>
            </a:xfrm>
            <a:custGeom>
              <a:rect b="b" l="l" r="r" t="t"/>
              <a:pathLst>
                <a:path extrusionOk="0" h="2699" w="1350">
                  <a:moveTo>
                    <a:pt x="1" y="1"/>
                  </a:moveTo>
                  <a:lnTo>
                    <a:pt x="1" y="2699"/>
                  </a:lnTo>
                  <a:lnTo>
                    <a:pt x="1350" y="2699"/>
                  </a:lnTo>
                  <a:lnTo>
                    <a:pt x="13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9" name="Google Shape;1129;p25"/>
          <p:cNvGrpSpPr/>
          <p:nvPr/>
        </p:nvGrpSpPr>
        <p:grpSpPr>
          <a:xfrm>
            <a:off x="-657980" y="4422312"/>
            <a:ext cx="9966245" cy="1555435"/>
            <a:chOff x="-657980" y="4445837"/>
            <a:chExt cx="9966245" cy="1555435"/>
          </a:xfrm>
        </p:grpSpPr>
        <p:grpSp>
          <p:nvGrpSpPr>
            <p:cNvPr id="1130" name="Google Shape;1130;p25"/>
            <p:cNvGrpSpPr/>
            <p:nvPr/>
          </p:nvGrpSpPr>
          <p:grpSpPr>
            <a:xfrm flipH="1">
              <a:off x="6319595" y="4445837"/>
              <a:ext cx="2988670" cy="1555435"/>
              <a:chOff x="247500" y="3377600"/>
              <a:chExt cx="2497635" cy="1299879"/>
            </a:xfrm>
          </p:grpSpPr>
          <p:sp>
            <p:nvSpPr>
              <p:cNvPr id="1131" name="Google Shape;1131;p25"/>
              <p:cNvSpPr/>
              <p:nvPr/>
            </p:nvSpPr>
            <p:spPr>
              <a:xfrm>
                <a:off x="793508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25"/>
              <p:cNvSpPr/>
              <p:nvPr/>
            </p:nvSpPr>
            <p:spPr>
              <a:xfrm>
                <a:off x="303885" y="3377600"/>
                <a:ext cx="1951627" cy="440409"/>
              </a:xfrm>
              <a:custGeom>
                <a:rect b="b" l="l" r="r" t="t"/>
                <a:pathLst>
                  <a:path extrusionOk="0" h="2765" w="12253">
                    <a:moveTo>
                      <a:pt x="1" y="0"/>
                    </a:moveTo>
                    <a:lnTo>
                      <a:pt x="1" y="2765"/>
                    </a:lnTo>
                    <a:lnTo>
                      <a:pt x="12253" y="276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25"/>
              <p:cNvSpPr/>
              <p:nvPr/>
            </p:nvSpPr>
            <p:spPr>
              <a:xfrm>
                <a:off x="247500" y="3377600"/>
                <a:ext cx="1949875" cy="68809"/>
              </a:xfrm>
              <a:custGeom>
                <a:rect b="b" l="l" r="r" t="t"/>
                <a:pathLst>
                  <a:path extrusionOk="0" h="432" w="12242">
                    <a:moveTo>
                      <a:pt x="1" y="0"/>
                    </a:moveTo>
                    <a:lnTo>
                      <a:pt x="1" y="431"/>
                    </a:lnTo>
                    <a:lnTo>
                      <a:pt x="12242" y="431"/>
                    </a:lnTo>
                    <a:lnTo>
                      <a:pt x="12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25"/>
              <p:cNvSpPr/>
              <p:nvPr/>
            </p:nvSpPr>
            <p:spPr>
              <a:xfrm>
                <a:off x="247500" y="3692813"/>
                <a:ext cx="1949875" cy="125194"/>
              </a:xfrm>
              <a:custGeom>
                <a:rect b="b" l="l" r="r" t="t"/>
                <a:pathLst>
                  <a:path extrusionOk="0" h="786" w="12242">
                    <a:moveTo>
                      <a:pt x="1" y="1"/>
                    </a:moveTo>
                    <a:lnTo>
                      <a:pt x="1" y="786"/>
                    </a:lnTo>
                    <a:lnTo>
                      <a:pt x="12242" y="786"/>
                    </a:lnTo>
                    <a:lnTo>
                      <a:pt x="12242" y="1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25"/>
              <p:cNvSpPr/>
              <p:nvPr/>
            </p:nvSpPr>
            <p:spPr>
              <a:xfrm>
                <a:off x="1408159" y="3817847"/>
                <a:ext cx="341810" cy="181579"/>
              </a:xfrm>
              <a:custGeom>
                <a:rect b="b" l="l" r="r" t="t"/>
                <a:pathLst>
                  <a:path extrusionOk="0" h="1140" w="2146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6" y="1140"/>
                      <a:pt x="366" y="1140"/>
                    </a:cubicBezTo>
                    <a:lnTo>
                      <a:pt x="2146" y="1140"/>
                    </a:lnTo>
                    <a:lnTo>
                      <a:pt x="21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25"/>
              <p:cNvSpPr/>
              <p:nvPr/>
            </p:nvSpPr>
            <p:spPr>
              <a:xfrm>
                <a:off x="1679410" y="3817847"/>
                <a:ext cx="153384" cy="181579"/>
              </a:xfrm>
              <a:custGeom>
                <a:rect b="b" l="l" r="r" t="t"/>
                <a:pathLst>
                  <a:path extrusionOk="0" h="1140" w="963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5" y="1140"/>
                      <a:pt x="355" y="1140"/>
                    </a:cubicBezTo>
                    <a:lnTo>
                      <a:pt x="609" y="1140"/>
                    </a:lnTo>
                    <a:cubicBezTo>
                      <a:pt x="808" y="1140"/>
                      <a:pt x="963" y="985"/>
                      <a:pt x="963" y="786"/>
                    </a:cubicBezTo>
                    <a:lnTo>
                      <a:pt x="9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25"/>
              <p:cNvSpPr/>
              <p:nvPr/>
            </p:nvSpPr>
            <p:spPr>
              <a:xfrm>
                <a:off x="1468047" y="3999265"/>
                <a:ext cx="211521" cy="95249"/>
              </a:xfrm>
              <a:custGeom>
                <a:rect b="b" l="l" r="r" t="t"/>
                <a:pathLst>
                  <a:path extrusionOk="0" h="598" w="1328">
                    <a:moveTo>
                      <a:pt x="1" y="1"/>
                    </a:moveTo>
                    <a:lnTo>
                      <a:pt x="1" y="598"/>
                    </a:lnTo>
                    <a:lnTo>
                      <a:pt x="1328" y="598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25"/>
              <p:cNvSpPr/>
              <p:nvPr/>
            </p:nvSpPr>
            <p:spPr>
              <a:xfrm>
                <a:off x="1679410" y="3999265"/>
                <a:ext cx="93496" cy="95249"/>
              </a:xfrm>
              <a:custGeom>
                <a:rect b="b" l="l" r="r" t="t"/>
                <a:pathLst>
                  <a:path extrusionOk="0" h="598" w="587">
                    <a:moveTo>
                      <a:pt x="1" y="1"/>
                    </a:moveTo>
                    <a:lnTo>
                      <a:pt x="1" y="598"/>
                    </a:lnTo>
                    <a:lnTo>
                      <a:pt x="587" y="598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25"/>
              <p:cNvSpPr/>
              <p:nvPr/>
            </p:nvSpPr>
            <p:spPr>
              <a:xfrm>
                <a:off x="1468047" y="4094355"/>
                <a:ext cx="211521" cy="583124"/>
              </a:xfrm>
              <a:custGeom>
                <a:rect b="b" l="l" r="r" t="t"/>
                <a:pathLst>
                  <a:path extrusionOk="0" h="3661" w="1328">
                    <a:moveTo>
                      <a:pt x="1" y="1"/>
                    </a:moveTo>
                    <a:lnTo>
                      <a:pt x="1" y="3661"/>
                    </a:lnTo>
                    <a:lnTo>
                      <a:pt x="1328" y="3661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25"/>
              <p:cNvSpPr/>
              <p:nvPr/>
            </p:nvSpPr>
            <p:spPr>
              <a:xfrm>
                <a:off x="1679410" y="4094355"/>
                <a:ext cx="93496" cy="583124"/>
              </a:xfrm>
              <a:custGeom>
                <a:rect b="b" l="l" r="r" t="t"/>
                <a:pathLst>
                  <a:path extrusionOk="0" h="3661" w="587">
                    <a:moveTo>
                      <a:pt x="1" y="1"/>
                    </a:moveTo>
                    <a:lnTo>
                      <a:pt x="1" y="3661"/>
                    </a:lnTo>
                    <a:lnTo>
                      <a:pt x="587" y="366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25"/>
              <p:cNvSpPr/>
              <p:nvPr/>
            </p:nvSpPr>
            <p:spPr>
              <a:xfrm>
                <a:off x="2197231" y="3377600"/>
                <a:ext cx="539154" cy="68809"/>
              </a:xfrm>
              <a:custGeom>
                <a:rect b="b" l="l" r="r" t="t"/>
                <a:pathLst>
                  <a:path extrusionOk="0" h="432" w="3385">
                    <a:moveTo>
                      <a:pt x="1" y="0"/>
                    </a:moveTo>
                    <a:lnTo>
                      <a:pt x="1" y="431"/>
                    </a:lnTo>
                    <a:lnTo>
                      <a:pt x="3384" y="431"/>
                    </a:lnTo>
                    <a:lnTo>
                      <a:pt x="338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25"/>
              <p:cNvSpPr/>
              <p:nvPr/>
            </p:nvSpPr>
            <p:spPr>
              <a:xfrm>
                <a:off x="303885" y="3544843"/>
                <a:ext cx="1893491" cy="65305"/>
              </a:xfrm>
              <a:custGeom>
                <a:rect b="b" l="l" r="r" t="t"/>
                <a:pathLst>
                  <a:path extrusionOk="0" h="410" w="11888">
                    <a:moveTo>
                      <a:pt x="454" y="1"/>
                    </a:moveTo>
                    <a:lnTo>
                      <a:pt x="454" y="100"/>
                    </a:lnTo>
                    <a:lnTo>
                      <a:pt x="1" y="100"/>
                    </a:lnTo>
                    <a:lnTo>
                      <a:pt x="1" y="288"/>
                    </a:lnTo>
                    <a:lnTo>
                      <a:pt x="454" y="288"/>
                    </a:lnTo>
                    <a:lnTo>
                      <a:pt x="454" y="410"/>
                    </a:lnTo>
                    <a:lnTo>
                      <a:pt x="808" y="410"/>
                    </a:lnTo>
                    <a:lnTo>
                      <a:pt x="808" y="288"/>
                    </a:lnTo>
                    <a:lnTo>
                      <a:pt x="1980" y="288"/>
                    </a:lnTo>
                    <a:lnTo>
                      <a:pt x="1980" y="410"/>
                    </a:lnTo>
                    <a:lnTo>
                      <a:pt x="2334" y="410"/>
                    </a:lnTo>
                    <a:lnTo>
                      <a:pt x="2334" y="288"/>
                    </a:lnTo>
                    <a:lnTo>
                      <a:pt x="3506" y="288"/>
                    </a:lnTo>
                    <a:lnTo>
                      <a:pt x="3506" y="410"/>
                    </a:lnTo>
                    <a:lnTo>
                      <a:pt x="3860" y="410"/>
                    </a:lnTo>
                    <a:lnTo>
                      <a:pt x="3860" y="288"/>
                    </a:lnTo>
                    <a:lnTo>
                      <a:pt x="5032" y="288"/>
                    </a:lnTo>
                    <a:lnTo>
                      <a:pt x="5032" y="410"/>
                    </a:lnTo>
                    <a:lnTo>
                      <a:pt x="5386" y="410"/>
                    </a:lnTo>
                    <a:lnTo>
                      <a:pt x="5386" y="288"/>
                    </a:lnTo>
                    <a:lnTo>
                      <a:pt x="6569" y="288"/>
                    </a:lnTo>
                    <a:lnTo>
                      <a:pt x="6569" y="410"/>
                    </a:lnTo>
                    <a:lnTo>
                      <a:pt x="6912" y="410"/>
                    </a:lnTo>
                    <a:lnTo>
                      <a:pt x="6912" y="288"/>
                    </a:lnTo>
                    <a:lnTo>
                      <a:pt x="8095" y="288"/>
                    </a:lnTo>
                    <a:lnTo>
                      <a:pt x="8095" y="410"/>
                    </a:lnTo>
                    <a:lnTo>
                      <a:pt x="8438" y="410"/>
                    </a:lnTo>
                    <a:lnTo>
                      <a:pt x="8438" y="288"/>
                    </a:lnTo>
                    <a:lnTo>
                      <a:pt x="9621" y="288"/>
                    </a:lnTo>
                    <a:lnTo>
                      <a:pt x="9621" y="410"/>
                    </a:lnTo>
                    <a:lnTo>
                      <a:pt x="9975" y="410"/>
                    </a:lnTo>
                    <a:lnTo>
                      <a:pt x="9975" y="288"/>
                    </a:lnTo>
                    <a:lnTo>
                      <a:pt x="11147" y="288"/>
                    </a:lnTo>
                    <a:lnTo>
                      <a:pt x="11147" y="410"/>
                    </a:lnTo>
                    <a:lnTo>
                      <a:pt x="11501" y="410"/>
                    </a:lnTo>
                    <a:lnTo>
                      <a:pt x="11501" y="288"/>
                    </a:lnTo>
                    <a:lnTo>
                      <a:pt x="11888" y="288"/>
                    </a:lnTo>
                    <a:lnTo>
                      <a:pt x="11888" y="100"/>
                    </a:lnTo>
                    <a:lnTo>
                      <a:pt x="11501" y="100"/>
                    </a:lnTo>
                    <a:lnTo>
                      <a:pt x="11501" y="1"/>
                    </a:lnTo>
                    <a:lnTo>
                      <a:pt x="11147" y="1"/>
                    </a:lnTo>
                    <a:lnTo>
                      <a:pt x="11147" y="100"/>
                    </a:lnTo>
                    <a:lnTo>
                      <a:pt x="9975" y="100"/>
                    </a:lnTo>
                    <a:lnTo>
                      <a:pt x="9975" y="1"/>
                    </a:lnTo>
                    <a:lnTo>
                      <a:pt x="9621" y="1"/>
                    </a:lnTo>
                    <a:lnTo>
                      <a:pt x="9621" y="100"/>
                    </a:lnTo>
                    <a:lnTo>
                      <a:pt x="8438" y="100"/>
                    </a:lnTo>
                    <a:lnTo>
                      <a:pt x="8438" y="1"/>
                    </a:lnTo>
                    <a:lnTo>
                      <a:pt x="8095" y="1"/>
                    </a:lnTo>
                    <a:lnTo>
                      <a:pt x="8095" y="100"/>
                    </a:lnTo>
                    <a:lnTo>
                      <a:pt x="6912" y="100"/>
                    </a:lnTo>
                    <a:lnTo>
                      <a:pt x="6912" y="1"/>
                    </a:lnTo>
                    <a:lnTo>
                      <a:pt x="6569" y="1"/>
                    </a:lnTo>
                    <a:lnTo>
                      <a:pt x="6569" y="100"/>
                    </a:lnTo>
                    <a:lnTo>
                      <a:pt x="5386" y="100"/>
                    </a:lnTo>
                    <a:lnTo>
                      <a:pt x="5386" y="1"/>
                    </a:lnTo>
                    <a:lnTo>
                      <a:pt x="5032" y="1"/>
                    </a:lnTo>
                    <a:lnTo>
                      <a:pt x="5032" y="100"/>
                    </a:lnTo>
                    <a:lnTo>
                      <a:pt x="3860" y="100"/>
                    </a:lnTo>
                    <a:lnTo>
                      <a:pt x="3860" y="1"/>
                    </a:lnTo>
                    <a:lnTo>
                      <a:pt x="3506" y="1"/>
                    </a:lnTo>
                    <a:lnTo>
                      <a:pt x="3506" y="100"/>
                    </a:lnTo>
                    <a:lnTo>
                      <a:pt x="2334" y="100"/>
                    </a:lnTo>
                    <a:lnTo>
                      <a:pt x="2334" y="1"/>
                    </a:lnTo>
                    <a:lnTo>
                      <a:pt x="1980" y="1"/>
                    </a:lnTo>
                    <a:lnTo>
                      <a:pt x="1980" y="100"/>
                    </a:lnTo>
                    <a:lnTo>
                      <a:pt x="808" y="100"/>
                    </a:lnTo>
                    <a:lnTo>
                      <a:pt x="8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25"/>
              <p:cNvSpPr/>
              <p:nvPr/>
            </p:nvSpPr>
            <p:spPr>
              <a:xfrm>
                <a:off x="303885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25"/>
              <p:cNvSpPr/>
              <p:nvPr/>
            </p:nvSpPr>
            <p:spPr>
              <a:xfrm>
                <a:off x="376197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5"/>
              <p:cNvSpPr/>
              <p:nvPr/>
            </p:nvSpPr>
            <p:spPr>
              <a:xfrm>
                <a:off x="35676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25"/>
              <p:cNvSpPr/>
              <p:nvPr/>
            </p:nvSpPr>
            <p:spPr>
              <a:xfrm>
                <a:off x="619257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25"/>
              <p:cNvSpPr/>
              <p:nvPr/>
            </p:nvSpPr>
            <p:spPr>
              <a:xfrm>
                <a:off x="59982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25"/>
              <p:cNvSpPr/>
              <p:nvPr/>
            </p:nvSpPr>
            <p:spPr>
              <a:xfrm>
                <a:off x="862316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25"/>
              <p:cNvSpPr/>
              <p:nvPr/>
            </p:nvSpPr>
            <p:spPr>
              <a:xfrm>
                <a:off x="842884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25"/>
              <p:cNvSpPr/>
              <p:nvPr/>
            </p:nvSpPr>
            <p:spPr>
              <a:xfrm>
                <a:off x="1105375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25"/>
              <p:cNvSpPr/>
              <p:nvPr/>
            </p:nvSpPr>
            <p:spPr>
              <a:xfrm>
                <a:off x="108594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25"/>
              <p:cNvSpPr/>
              <p:nvPr/>
            </p:nvSpPr>
            <p:spPr>
              <a:xfrm>
                <a:off x="1350187" y="3516650"/>
                <a:ext cx="54632" cy="67057"/>
              </a:xfrm>
              <a:custGeom>
                <a:rect b="b" l="l" r="r" t="t"/>
                <a:pathLst>
                  <a:path extrusionOk="0" h="421" w="343">
                    <a:moveTo>
                      <a:pt x="0" y="1"/>
                    </a:moveTo>
                    <a:lnTo>
                      <a:pt x="0" y="421"/>
                    </a:lnTo>
                    <a:lnTo>
                      <a:pt x="343" y="421"/>
                    </a:lnTo>
                    <a:lnTo>
                      <a:pt x="34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25"/>
              <p:cNvSpPr/>
              <p:nvPr/>
            </p:nvSpPr>
            <p:spPr>
              <a:xfrm>
                <a:off x="1329003" y="3534330"/>
                <a:ext cx="21343" cy="30104"/>
              </a:xfrm>
              <a:custGeom>
                <a:rect b="b" l="l" r="r" t="t"/>
                <a:pathLst>
                  <a:path extrusionOk="0" h="189" w="134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25"/>
              <p:cNvSpPr/>
              <p:nvPr/>
            </p:nvSpPr>
            <p:spPr>
              <a:xfrm>
                <a:off x="1593087" y="3516650"/>
                <a:ext cx="54791" cy="67057"/>
              </a:xfrm>
              <a:custGeom>
                <a:rect b="b" l="l" r="r" t="t"/>
                <a:pathLst>
                  <a:path extrusionOk="0" h="421" w="344">
                    <a:moveTo>
                      <a:pt x="1" y="1"/>
                    </a:moveTo>
                    <a:lnTo>
                      <a:pt x="1" y="421"/>
                    </a:lnTo>
                    <a:lnTo>
                      <a:pt x="344" y="421"/>
                    </a:lnTo>
                    <a:lnTo>
                      <a:pt x="3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25"/>
              <p:cNvSpPr/>
              <p:nvPr/>
            </p:nvSpPr>
            <p:spPr>
              <a:xfrm>
                <a:off x="1572062" y="3534330"/>
                <a:ext cx="21184" cy="30104"/>
              </a:xfrm>
              <a:custGeom>
                <a:rect b="b" l="l" r="r" t="t"/>
                <a:pathLst>
                  <a:path extrusionOk="0" h="189" w="133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25"/>
              <p:cNvSpPr/>
              <p:nvPr/>
            </p:nvSpPr>
            <p:spPr>
              <a:xfrm>
                <a:off x="183614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25"/>
              <p:cNvSpPr/>
              <p:nvPr/>
            </p:nvSpPr>
            <p:spPr>
              <a:xfrm>
                <a:off x="181687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25"/>
              <p:cNvSpPr/>
              <p:nvPr/>
            </p:nvSpPr>
            <p:spPr>
              <a:xfrm>
                <a:off x="207920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25"/>
              <p:cNvSpPr/>
              <p:nvPr/>
            </p:nvSpPr>
            <p:spPr>
              <a:xfrm>
                <a:off x="205993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25"/>
              <p:cNvSpPr/>
              <p:nvPr/>
            </p:nvSpPr>
            <p:spPr>
              <a:xfrm>
                <a:off x="2197231" y="3692813"/>
                <a:ext cx="539154" cy="125194"/>
              </a:xfrm>
              <a:custGeom>
                <a:rect b="b" l="l" r="r" t="t"/>
                <a:pathLst>
                  <a:path extrusionOk="0" h="786" w="3385">
                    <a:moveTo>
                      <a:pt x="1" y="1"/>
                    </a:moveTo>
                    <a:lnTo>
                      <a:pt x="1" y="786"/>
                    </a:lnTo>
                    <a:lnTo>
                      <a:pt x="3384" y="786"/>
                    </a:lnTo>
                    <a:lnTo>
                      <a:pt x="3384" y="1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25"/>
              <p:cNvSpPr/>
              <p:nvPr/>
            </p:nvSpPr>
            <p:spPr>
              <a:xfrm>
                <a:off x="2255368" y="3446249"/>
                <a:ext cx="433394" cy="246725"/>
              </a:xfrm>
              <a:custGeom>
                <a:rect b="b" l="l" r="r" t="t"/>
                <a:pathLst>
                  <a:path extrusionOk="0" h="1549" w="2721">
                    <a:moveTo>
                      <a:pt x="1" y="0"/>
                    </a:moveTo>
                    <a:lnTo>
                      <a:pt x="1" y="1549"/>
                    </a:lnTo>
                    <a:lnTo>
                      <a:pt x="2721" y="1549"/>
                    </a:lnTo>
                    <a:lnTo>
                      <a:pt x="27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25"/>
              <p:cNvSpPr/>
              <p:nvPr/>
            </p:nvSpPr>
            <p:spPr>
              <a:xfrm>
                <a:off x="303885" y="3446249"/>
                <a:ext cx="2384862" cy="28352"/>
              </a:xfrm>
              <a:custGeom>
                <a:rect b="b" l="l" r="r" t="t"/>
                <a:pathLst>
                  <a:path extrusionOk="0" h="178" w="14973">
                    <a:moveTo>
                      <a:pt x="1" y="0"/>
                    </a:moveTo>
                    <a:lnTo>
                      <a:pt x="1" y="177"/>
                    </a:lnTo>
                    <a:lnTo>
                      <a:pt x="14973" y="177"/>
                    </a:lnTo>
                    <a:lnTo>
                      <a:pt x="149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25"/>
              <p:cNvSpPr/>
              <p:nvPr/>
            </p:nvSpPr>
            <p:spPr>
              <a:xfrm>
                <a:off x="2322747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25"/>
              <p:cNvSpPr/>
              <p:nvPr/>
            </p:nvSpPr>
            <p:spPr>
              <a:xfrm>
                <a:off x="230331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5" name="Google Shape;1165;p25"/>
            <p:cNvGrpSpPr/>
            <p:nvPr/>
          </p:nvGrpSpPr>
          <p:grpSpPr>
            <a:xfrm flipH="1">
              <a:off x="3990354" y="4445837"/>
              <a:ext cx="2988670" cy="1555435"/>
              <a:chOff x="2194050" y="3377600"/>
              <a:chExt cx="2497635" cy="1299879"/>
            </a:xfrm>
          </p:grpSpPr>
          <p:sp>
            <p:nvSpPr>
              <p:cNvPr id="1166" name="Google Shape;1166;p25"/>
              <p:cNvSpPr/>
              <p:nvPr/>
            </p:nvSpPr>
            <p:spPr>
              <a:xfrm>
                <a:off x="2740058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25"/>
              <p:cNvSpPr/>
              <p:nvPr/>
            </p:nvSpPr>
            <p:spPr>
              <a:xfrm>
                <a:off x="2250435" y="3377600"/>
                <a:ext cx="1951627" cy="440409"/>
              </a:xfrm>
              <a:custGeom>
                <a:rect b="b" l="l" r="r" t="t"/>
                <a:pathLst>
                  <a:path extrusionOk="0" h="2765" w="12253">
                    <a:moveTo>
                      <a:pt x="1" y="0"/>
                    </a:moveTo>
                    <a:lnTo>
                      <a:pt x="1" y="2765"/>
                    </a:lnTo>
                    <a:lnTo>
                      <a:pt x="12253" y="276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25"/>
              <p:cNvSpPr/>
              <p:nvPr/>
            </p:nvSpPr>
            <p:spPr>
              <a:xfrm>
                <a:off x="2194050" y="3377600"/>
                <a:ext cx="1949875" cy="68809"/>
              </a:xfrm>
              <a:custGeom>
                <a:rect b="b" l="l" r="r" t="t"/>
                <a:pathLst>
                  <a:path extrusionOk="0" h="432" w="12242">
                    <a:moveTo>
                      <a:pt x="1" y="0"/>
                    </a:moveTo>
                    <a:lnTo>
                      <a:pt x="1" y="431"/>
                    </a:lnTo>
                    <a:lnTo>
                      <a:pt x="12242" y="431"/>
                    </a:lnTo>
                    <a:lnTo>
                      <a:pt x="12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25"/>
              <p:cNvSpPr/>
              <p:nvPr/>
            </p:nvSpPr>
            <p:spPr>
              <a:xfrm>
                <a:off x="2194050" y="3692813"/>
                <a:ext cx="1949875" cy="125194"/>
              </a:xfrm>
              <a:custGeom>
                <a:rect b="b" l="l" r="r" t="t"/>
                <a:pathLst>
                  <a:path extrusionOk="0" h="786" w="12242">
                    <a:moveTo>
                      <a:pt x="1" y="1"/>
                    </a:moveTo>
                    <a:lnTo>
                      <a:pt x="1" y="786"/>
                    </a:lnTo>
                    <a:lnTo>
                      <a:pt x="12242" y="786"/>
                    </a:lnTo>
                    <a:lnTo>
                      <a:pt x="12242" y="1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25"/>
              <p:cNvSpPr/>
              <p:nvPr/>
            </p:nvSpPr>
            <p:spPr>
              <a:xfrm>
                <a:off x="3232138" y="3817847"/>
                <a:ext cx="341810" cy="181579"/>
              </a:xfrm>
              <a:custGeom>
                <a:rect b="b" l="l" r="r" t="t"/>
                <a:pathLst>
                  <a:path extrusionOk="0" h="1140" w="2146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6" y="1140"/>
                      <a:pt x="366" y="1140"/>
                    </a:cubicBezTo>
                    <a:lnTo>
                      <a:pt x="2146" y="1140"/>
                    </a:lnTo>
                    <a:lnTo>
                      <a:pt x="21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25"/>
              <p:cNvSpPr/>
              <p:nvPr/>
            </p:nvSpPr>
            <p:spPr>
              <a:xfrm>
                <a:off x="3503389" y="3817847"/>
                <a:ext cx="153384" cy="181579"/>
              </a:xfrm>
              <a:custGeom>
                <a:rect b="b" l="l" r="r" t="t"/>
                <a:pathLst>
                  <a:path extrusionOk="0" h="1140" w="963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5" y="1140"/>
                      <a:pt x="365" y="1140"/>
                    </a:cubicBezTo>
                    <a:lnTo>
                      <a:pt x="609" y="1140"/>
                    </a:lnTo>
                    <a:cubicBezTo>
                      <a:pt x="808" y="1140"/>
                      <a:pt x="963" y="985"/>
                      <a:pt x="963" y="786"/>
                    </a:cubicBezTo>
                    <a:lnTo>
                      <a:pt x="9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25"/>
              <p:cNvSpPr/>
              <p:nvPr/>
            </p:nvSpPr>
            <p:spPr>
              <a:xfrm>
                <a:off x="3293779" y="3999265"/>
                <a:ext cx="209768" cy="95249"/>
              </a:xfrm>
              <a:custGeom>
                <a:rect b="b" l="l" r="r" t="t"/>
                <a:pathLst>
                  <a:path extrusionOk="0" h="598" w="1317">
                    <a:moveTo>
                      <a:pt x="1" y="1"/>
                    </a:moveTo>
                    <a:lnTo>
                      <a:pt x="1" y="598"/>
                    </a:lnTo>
                    <a:lnTo>
                      <a:pt x="1317" y="598"/>
                    </a:lnTo>
                    <a:lnTo>
                      <a:pt x="131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25"/>
              <p:cNvSpPr/>
              <p:nvPr/>
            </p:nvSpPr>
            <p:spPr>
              <a:xfrm>
                <a:off x="3503389" y="3999265"/>
                <a:ext cx="93496" cy="95249"/>
              </a:xfrm>
              <a:custGeom>
                <a:rect b="b" l="l" r="r" t="t"/>
                <a:pathLst>
                  <a:path extrusionOk="0" h="598" w="587">
                    <a:moveTo>
                      <a:pt x="1" y="1"/>
                    </a:moveTo>
                    <a:lnTo>
                      <a:pt x="1" y="598"/>
                    </a:lnTo>
                    <a:lnTo>
                      <a:pt x="587" y="598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25"/>
              <p:cNvSpPr/>
              <p:nvPr/>
            </p:nvSpPr>
            <p:spPr>
              <a:xfrm>
                <a:off x="3293779" y="4094355"/>
                <a:ext cx="209768" cy="583124"/>
              </a:xfrm>
              <a:custGeom>
                <a:rect b="b" l="l" r="r" t="t"/>
                <a:pathLst>
                  <a:path extrusionOk="0" h="3661" w="1317">
                    <a:moveTo>
                      <a:pt x="1" y="1"/>
                    </a:moveTo>
                    <a:lnTo>
                      <a:pt x="1" y="3661"/>
                    </a:lnTo>
                    <a:lnTo>
                      <a:pt x="1317" y="3661"/>
                    </a:lnTo>
                    <a:lnTo>
                      <a:pt x="131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25"/>
              <p:cNvSpPr/>
              <p:nvPr/>
            </p:nvSpPr>
            <p:spPr>
              <a:xfrm>
                <a:off x="3503389" y="4094355"/>
                <a:ext cx="93496" cy="583124"/>
              </a:xfrm>
              <a:custGeom>
                <a:rect b="b" l="l" r="r" t="t"/>
                <a:pathLst>
                  <a:path extrusionOk="0" h="3661" w="587">
                    <a:moveTo>
                      <a:pt x="1" y="1"/>
                    </a:moveTo>
                    <a:lnTo>
                      <a:pt x="1" y="3661"/>
                    </a:lnTo>
                    <a:lnTo>
                      <a:pt x="587" y="366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25"/>
              <p:cNvSpPr/>
              <p:nvPr/>
            </p:nvSpPr>
            <p:spPr>
              <a:xfrm>
                <a:off x="4143781" y="3377600"/>
                <a:ext cx="539154" cy="68809"/>
              </a:xfrm>
              <a:custGeom>
                <a:rect b="b" l="l" r="r" t="t"/>
                <a:pathLst>
                  <a:path extrusionOk="0" h="432" w="3385">
                    <a:moveTo>
                      <a:pt x="1" y="0"/>
                    </a:moveTo>
                    <a:lnTo>
                      <a:pt x="1" y="431"/>
                    </a:lnTo>
                    <a:lnTo>
                      <a:pt x="3384" y="431"/>
                    </a:lnTo>
                    <a:lnTo>
                      <a:pt x="338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25"/>
              <p:cNvSpPr/>
              <p:nvPr/>
            </p:nvSpPr>
            <p:spPr>
              <a:xfrm>
                <a:off x="2250435" y="3544843"/>
                <a:ext cx="1893491" cy="65305"/>
              </a:xfrm>
              <a:custGeom>
                <a:rect b="b" l="l" r="r" t="t"/>
                <a:pathLst>
                  <a:path extrusionOk="0" h="410" w="11888">
                    <a:moveTo>
                      <a:pt x="454" y="1"/>
                    </a:moveTo>
                    <a:lnTo>
                      <a:pt x="454" y="100"/>
                    </a:lnTo>
                    <a:lnTo>
                      <a:pt x="1" y="100"/>
                    </a:lnTo>
                    <a:lnTo>
                      <a:pt x="1" y="288"/>
                    </a:lnTo>
                    <a:lnTo>
                      <a:pt x="454" y="288"/>
                    </a:lnTo>
                    <a:lnTo>
                      <a:pt x="454" y="410"/>
                    </a:lnTo>
                    <a:lnTo>
                      <a:pt x="808" y="410"/>
                    </a:lnTo>
                    <a:lnTo>
                      <a:pt x="808" y="288"/>
                    </a:lnTo>
                    <a:lnTo>
                      <a:pt x="1980" y="288"/>
                    </a:lnTo>
                    <a:lnTo>
                      <a:pt x="1980" y="410"/>
                    </a:lnTo>
                    <a:lnTo>
                      <a:pt x="2334" y="410"/>
                    </a:lnTo>
                    <a:lnTo>
                      <a:pt x="2334" y="288"/>
                    </a:lnTo>
                    <a:lnTo>
                      <a:pt x="3506" y="288"/>
                    </a:lnTo>
                    <a:lnTo>
                      <a:pt x="3506" y="410"/>
                    </a:lnTo>
                    <a:lnTo>
                      <a:pt x="3860" y="410"/>
                    </a:lnTo>
                    <a:lnTo>
                      <a:pt x="3860" y="288"/>
                    </a:lnTo>
                    <a:lnTo>
                      <a:pt x="5032" y="288"/>
                    </a:lnTo>
                    <a:lnTo>
                      <a:pt x="5032" y="410"/>
                    </a:lnTo>
                    <a:lnTo>
                      <a:pt x="5386" y="410"/>
                    </a:lnTo>
                    <a:lnTo>
                      <a:pt x="5386" y="288"/>
                    </a:lnTo>
                    <a:lnTo>
                      <a:pt x="6569" y="288"/>
                    </a:lnTo>
                    <a:lnTo>
                      <a:pt x="6569" y="410"/>
                    </a:lnTo>
                    <a:lnTo>
                      <a:pt x="6912" y="410"/>
                    </a:lnTo>
                    <a:lnTo>
                      <a:pt x="6912" y="288"/>
                    </a:lnTo>
                    <a:lnTo>
                      <a:pt x="8095" y="288"/>
                    </a:lnTo>
                    <a:lnTo>
                      <a:pt x="8095" y="410"/>
                    </a:lnTo>
                    <a:lnTo>
                      <a:pt x="8438" y="410"/>
                    </a:lnTo>
                    <a:lnTo>
                      <a:pt x="8438" y="288"/>
                    </a:lnTo>
                    <a:lnTo>
                      <a:pt x="9621" y="288"/>
                    </a:lnTo>
                    <a:lnTo>
                      <a:pt x="9621" y="410"/>
                    </a:lnTo>
                    <a:lnTo>
                      <a:pt x="9975" y="410"/>
                    </a:lnTo>
                    <a:lnTo>
                      <a:pt x="9975" y="288"/>
                    </a:lnTo>
                    <a:lnTo>
                      <a:pt x="11147" y="288"/>
                    </a:lnTo>
                    <a:lnTo>
                      <a:pt x="11147" y="410"/>
                    </a:lnTo>
                    <a:lnTo>
                      <a:pt x="11501" y="410"/>
                    </a:lnTo>
                    <a:lnTo>
                      <a:pt x="11501" y="288"/>
                    </a:lnTo>
                    <a:lnTo>
                      <a:pt x="11888" y="288"/>
                    </a:lnTo>
                    <a:lnTo>
                      <a:pt x="11888" y="100"/>
                    </a:lnTo>
                    <a:lnTo>
                      <a:pt x="11501" y="100"/>
                    </a:lnTo>
                    <a:lnTo>
                      <a:pt x="11501" y="1"/>
                    </a:lnTo>
                    <a:lnTo>
                      <a:pt x="11147" y="1"/>
                    </a:lnTo>
                    <a:lnTo>
                      <a:pt x="11147" y="100"/>
                    </a:lnTo>
                    <a:lnTo>
                      <a:pt x="9975" y="100"/>
                    </a:lnTo>
                    <a:lnTo>
                      <a:pt x="9975" y="1"/>
                    </a:lnTo>
                    <a:lnTo>
                      <a:pt x="9621" y="1"/>
                    </a:lnTo>
                    <a:lnTo>
                      <a:pt x="9621" y="100"/>
                    </a:lnTo>
                    <a:lnTo>
                      <a:pt x="8438" y="100"/>
                    </a:lnTo>
                    <a:lnTo>
                      <a:pt x="8438" y="1"/>
                    </a:lnTo>
                    <a:lnTo>
                      <a:pt x="8095" y="1"/>
                    </a:lnTo>
                    <a:lnTo>
                      <a:pt x="8095" y="100"/>
                    </a:lnTo>
                    <a:lnTo>
                      <a:pt x="6912" y="100"/>
                    </a:lnTo>
                    <a:lnTo>
                      <a:pt x="6912" y="1"/>
                    </a:lnTo>
                    <a:lnTo>
                      <a:pt x="6569" y="1"/>
                    </a:lnTo>
                    <a:lnTo>
                      <a:pt x="6569" y="100"/>
                    </a:lnTo>
                    <a:lnTo>
                      <a:pt x="5386" y="100"/>
                    </a:lnTo>
                    <a:lnTo>
                      <a:pt x="5386" y="1"/>
                    </a:lnTo>
                    <a:lnTo>
                      <a:pt x="5032" y="1"/>
                    </a:lnTo>
                    <a:lnTo>
                      <a:pt x="5032" y="100"/>
                    </a:lnTo>
                    <a:lnTo>
                      <a:pt x="3860" y="100"/>
                    </a:lnTo>
                    <a:lnTo>
                      <a:pt x="3860" y="1"/>
                    </a:lnTo>
                    <a:lnTo>
                      <a:pt x="3506" y="1"/>
                    </a:lnTo>
                    <a:lnTo>
                      <a:pt x="3506" y="100"/>
                    </a:lnTo>
                    <a:lnTo>
                      <a:pt x="2334" y="100"/>
                    </a:lnTo>
                    <a:lnTo>
                      <a:pt x="2334" y="1"/>
                    </a:lnTo>
                    <a:lnTo>
                      <a:pt x="1980" y="1"/>
                    </a:lnTo>
                    <a:lnTo>
                      <a:pt x="1980" y="100"/>
                    </a:lnTo>
                    <a:lnTo>
                      <a:pt x="808" y="100"/>
                    </a:lnTo>
                    <a:lnTo>
                      <a:pt x="8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25"/>
              <p:cNvSpPr/>
              <p:nvPr/>
            </p:nvSpPr>
            <p:spPr>
              <a:xfrm>
                <a:off x="2250435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25"/>
              <p:cNvSpPr/>
              <p:nvPr/>
            </p:nvSpPr>
            <p:spPr>
              <a:xfrm>
                <a:off x="2565807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25"/>
              <p:cNvSpPr/>
              <p:nvPr/>
            </p:nvSpPr>
            <p:spPr>
              <a:xfrm>
                <a:off x="254637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25"/>
              <p:cNvSpPr/>
              <p:nvPr/>
            </p:nvSpPr>
            <p:spPr>
              <a:xfrm>
                <a:off x="2808866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25"/>
              <p:cNvSpPr/>
              <p:nvPr/>
            </p:nvSpPr>
            <p:spPr>
              <a:xfrm>
                <a:off x="2789434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25"/>
              <p:cNvSpPr/>
              <p:nvPr/>
            </p:nvSpPr>
            <p:spPr>
              <a:xfrm>
                <a:off x="3051925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25"/>
              <p:cNvSpPr/>
              <p:nvPr/>
            </p:nvSpPr>
            <p:spPr>
              <a:xfrm>
                <a:off x="303249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25"/>
              <p:cNvSpPr/>
              <p:nvPr/>
            </p:nvSpPr>
            <p:spPr>
              <a:xfrm>
                <a:off x="3296737" y="3516650"/>
                <a:ext cx="54632" cy="67057"/>
              </a:xfrm>
              <a:custGeom>
                <a:rect b="b" l="l" r="r" t="t"/>
                <a:pathLst>
                  <a:path extrusionOk="0" h="421" w="343">
                    <a:moveTo>
                      <a:pt x="0" y="1"/>
                    </a:moveTo>
                    <a:lnTo>
                      <a:pt x="0" y="421"/>
                    </a:lnTo>
                    <a:lnTo>
                      <a:pt x="343" y="421"/>
                    </a:lnTo>
                    <a:lnTo>
                      <a:pt x="34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5"/>
              <p:cNvSpPr/>
              <p:nvPr/>
            </p:nvSpPr>
            <p:spPr>
              <a:xfrm>
                <a:off x="3275553" y="3534330"/>
                <a:ext cx="21343" cy="30104"/>
              </a:xfrm>
              <a:custGeom>
                <a:rect b="b" l="l" r="r" t="t"/>
                <a:pathLst>
                  <a:path extrusionOk="0" h="189" w="134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5"/>
              <p:cNvSpPr/>
              <p:nvPr/>
            </p:nvSpPr>
            <p:spPr>
              <a:xfrm>
                <a:off x="3539637" y="3516650"/>
                <a:ext cx="54791" cy="67057"/>
              </a:xfrm>
              <a:custGeom>
                <a:rect b="b" l="l" r="r" t="t"/>
                <a:pathLst>
                  <a:path extrusionOk="0" h="421" w="344">
                    <a:moveTo>
                      <a:pt x="1" y="1"/>
                    </a:moveTo>
                    <a:lnTo>
                      <a:pt x="1" y="421"/>
                    </a:lnTo>
                    <a:lnTo>
                      <a:pt x="344" y="421"/>
                    </a:lnTo>
                    <a:lnTo>
                      <a:pt x="3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5"/>
              <p:cNvSpPr/>
              <p:nvPr/>
            </p:nvSpPr>
            <p:spPr>
              <a:xfrm>
                <a:off x="3518612" y="3534330"/>
                <a:ext cx="21184" cy="30104"/>
              </a:xfrm>
              <a:custGeom>
                <a:rect b="b" l="l" r="r" t="t"/>
                <a:pathLst>
                  <a:path extrusionOk="0" h="189" w="133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5"/>
              <p:cNvSpPr/>
              <p:nvPr/>
            </p:nvSpPr>
            <p:spPr>
              <a:xfrm>
                <a:off x="378269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5"/>
              <p:cNvSpPr/>
              <p:nvPr/>
            </p:nvSpPr>
            <p:spPr>
              <a:xfrm>
                <a:off x="376342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5"/>
              <p:cNvSpPr/>
              <p:nvPr/>
            </p:nvSpPr>
            <p:spPr>
              <a:xfrm>
                <a:off x="402575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5"/>
              <p:cNvSpPr/>
              <p:nvPr/>
            </p:nvSpPr>
            <p:spPr>
              <a:xfrm>
                <a:off x="400648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5"/>
              <p:cNvSpPr/>
              <p:nvPr/>
            </p:nvSpPr>
            <p:spPr>
              <a:xfrm>
                <a:off x="4143781" y="3692813"/>
                <a:ext cx="539154" cy="125194"/>
              </a:xfrm>
              <a:custGeom>
                <a:rect b="b" l="l" r="r" t="t"/>
                <a:pathLst>
                  <a:path extrusionOk="0" h="786" w="3385">
                    <a:moveTo>
                      <a:pt x="1" y="1"/>
                    </a:moveTo>
                    <a:lnTo>
                      <a:pt x="1" y="786"/>
                    </a:lnTo>
                    <a:lnTo>
                      <a:pt x="3384" y="786"/>
                    </a:lnTo>
                    <a:lnTo>
                      <a:pt x="3384" y="1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5"/>
              <p:cNvSpPr/>
              <p:nvPr/>
            </p:nvSpPr>
            <p:spPr>
              <a:xfrm>
                <a:off x="4201918" y="3446249"/>
                <a:ext cx="433394" cy="246725"/>
              </a:xfrm>
              <a:custGeom>
                <a:rect b="b" l="l" r="r" t="t"/>
                <a:pathLst>
                  <a:path extrusionOk="0" h="1549" w="2721">
                    <a:moveTo>
                      <a:pt x="1" y="0"/>
                    </a:moveTo>
                    <a:lnTo>
                      <a:pt x="1" y="1549"/>
                    </a:lnTo>
                    <a:lnTo>
                      <a:pt x="2721" y="1549"/>
                    </a:lnTo>
                    <a:lnTo>
                      <a:pt x="27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5"/>
              <p:cNvSpPr/>
              <p:nvPr/>
            </p:nvSpPr>
            <p:spPr>
              <a:xfrm>
                <a:off x="2250435" y="3446249"/>
                <a:ext cx="2384862" cy="28352"/>
              </a:xfrm>
              <a:custGeom>
                <a:rect b="b" l="l" r="r" t="t"/>
                <a:pathLst>
                  <a:path extrusionOk="0" h="178" w="14973">
                    <a:moveTo>
                      <a:pt x="1" y="0"/>
                    </a:moveTo>
                    <a:lnTo>
                      <a:pt x="1" y="177"/>
                    </a:lnTo>
                    <a:lnTo>
                      <a:pt x="14973" y="177"/>
                    </a:lnTo>
                    <a:lnTo>
                      <a:pt x="149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6" name="Google Shape;1196;p25"/>
            <p:cNvGrpSpPr/>
            <p:nvPr/>
          </p:nvGrpSpPr>
          <p:grpSpPr>
            <a:xfrm flipH="1">
              <a:off x="1671299" y="4445837"/>
              <a:ext cx="2988670" cy="1555435"/>
              <a:chOff x="247500" y="3377600"/>
              <a:chExt cx="2497635" cy="1299879"/>
            </a:xfrm>
          </p:grpSpPr>
          <p:sp>
            <p:nvSpPr>
              <p:cNvPr id="1197" name="Google Shape;1197;p25"/>
              <p:cNvSpPr/>
              <p:nvPr/>
            </p:nvSpPr>
            <p:spPr>
              <a:xfrm>
                <a:off x="793508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25"/>
              <p:cNvSpPr/>
              <p:nvPr/>
            </p:nvSpPr>
            <p:spPr>
              <a:xfrm>
                <a:off x="303885" y="3377600"/>
                <a:ext cx="1951627" cy="440409"/>
              </a:xfrm>
              <a:custGeom>
                <a:rect b="b" l="l" r="r" t="t"/>
                <a:pathLst>
                  <a:path extrusionOk="0" h="2765" w="12253">
                    <a:moveTo>
                      <a:pt x="1" y="0"/>
                    </a:moveTo>
                    <a:lnTo>
                      <a:pt x="1" y="2765"/>
                    </a:lnTo>
                    <a:lnTo>
                      <a:pt x="12253" y="276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25"/>
              <p:cNvSpPr/>
              <p:nvPr/>
            </p:nvSpPr>
            <p:spPr>
              <a:xfrm>
                <a:off x="247500" y="3377600"/>
                <a:ext cx="1949875" cy="68809"/>
              </a:xfrm>
              <a:custGeom>
                <a:rect b="b" l="l" r="r" t="t"/>
                <a:pathLst>
                  <a:path extrusionOk="0" h="432" w="12242">
                    <a:moveTo>
                      <a:pt x="1" y="0"/>
                    </a:moveTo>
                    <a:lnTo>
                      <a:pt x="1" y="431"/>
                    </a:lnTo>
                    <a:lnTo>
                      <a:pt x="12242" y="431"/>
                    </a:lnTo>
                    <a:lnTo>
                      <a:pt x="12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5"/>
              <p:cNvSpPr/>
              <p:nvPr/>
            </p:nvSpPr>
            <p:spPr>
              <a:xfrm>
                <a:off x="247500" y="3692813"/>
                <a:ext cx="1949875" cy="125194"/>
              </a:xfrm>
              <a:custGeom>
                <a:rect b="b" l="l" r="r" t="t"/>
                <a:pathLst>
                  <a:path extrusionOk="0" h="786" w="12242">
                    <a:moveTo>
                      <a:pt x="1" y="1"/>
                    </a:moveTo>
                    <a:lnTo>
                      <a:pt x="1" y="786"/>
                    </a:lnTo>
                    <a:lnTo>
                      <a:pt x="12242" y="786"/>
                    </a:lnTo>
                    <a:lnTo>
                      <a:pt x="12242" y="1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5"/>
              <p:cNvSpPr/>
              <p:nvPr/>
            </p:nvSpPr>
            <p:spPr>
              <a:xfrm>
                <a:off x="1408159" y="3817847"/>
                <a:ext cx="341810" cy="181579"/>
              </a:xfrm>
              <a:custGeom>
                <a:rect b="b" l="l" r="r" t="t"/>
                <a:pathLst>
                  <a:path extrusionOk="0" h="1140" w="2146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6" y="1140"/>
                      <a:pt x="366" y="1140"/>
                    </a:cubicBezTo>
                    <a:lnTo>
                      <a:pt x="2146" y="1140"/>
                    </a:lnTo>
                    <a:lnTo>
                      <a:pt x="21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5"/>
              <p:cNvSpPr/>
              <p:nvPr/>
            </p:nvSpPr>
            <p:spPr>
              <a:xfrm>
                <a:off x="1679410" y="3817847"/>
                <a:ext cx="153384" cy="181579"/>
              </a:xfrm>
              <a:custGeom>
                <a:rect b="b" l="l" r="r" t="t"/>
                <a:pathLst>
                  <a:path extrusionOk="0" h="1140" w="963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5" y="1140"/>
                      <a:pt x="355" y="1140"/>
                    </a:cubicBezTo>
                    <a:lnTo>
                      <a:pt x="609" y="1140"/>
                    </a:lnTo>
                    <a:cubicBezTo>
                      <a:pt x="808" y="1140"/>
                      <a:pt x="963" y="985"/>
                      <a:pt x="963" y="786"/>
                    </a:cubicBezTo>
                    <a:lnTo>
                      <a:pt x="9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5"/>
              <p:cNvSpPr/>
              <p:nvPr/>
            </p:nvSpPr>
            <p:spPr>
              <a:xfrm>
                <a:off x="1468047" y="3999265"/>
                <a:ext cx="211521" cy="95249"/>
              </a:xfrm>
              <a:custGeom>
                <a:rect b="b" l="l" r="r" t="t"/>
                <a:pathLst>
                  <a:path extrusionOk="0" h="598" w="1328">
                    <a:moveTo>
                      <a:pt x="1" y="1"/>
                    </a:moveTo>
                    <a:lnTo>
                      <a:pt x="1" y="598"/>
                    </a:lnTo>
                    <a:lnTo>
                      <a:pt x="1328" y="598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5"/>
              <p:cNvSpPr/>
              <p:nvPr/>
            </p:nvSpPr>
            <p:spPr>
              <a:xfrm>
                <a:off x="1679410" y="3999265"/>
                <a:ext cx="93496" cy="95249"/>
              </a:xfrm>
              <a:custGeom>
                <a:rect b="b" l="l" r="r" t="t"/>
                <a:pathLst>
                  <a:path extrusionOk="0" h="598" w="587">
                    <a:moveTo>
                      <a:pt x="1" y="1"/>
                    </a:moveTo>
                    <a:lnTo>
                      <a:pt x="1" y="598"/>
                    </a:lnTo>
                    <a:lnTo>
                      <a:pt x="587" y="598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5"/>
              <p:cNvSpPr/>
              <p:nvPr/>
            </p:nvSpPr>
            <p:spPr>
              <a:xfrm>
                <a:off x="1468047" y="4094355"/>
                <a:ext cx="211521" cy="583124"/>
              </a:xfrm>
              <a:custGeom>
                <a:rect b="b" l="l" r="r" t="t"/>
                <a:pathLst>
                  <a:path extrusionOk="0" h="3661" w="1328">
                    <a:moveTo>
                      <a:pt x="1" y="1"/>
                    </a:moveTo>
                    <a:lnTo>
                      <a:pt x="1" y="3661"/>
                    </a:lnTo>
                    <a:lnTo>
                      <a:pt x="1328" y="3661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5"/>
              <p:cNvSpPr/>
              <p:nvPr/>
            </p:nvSpPr>
            <p:spPr>
              <a:xfrm>
                <a:off x="1679410" y="4094355"/>
                <a:ext cx="93496" cy="583124"/>
              </a:xfrm>
              <a:custGeom>
                <a:rect b="b" l="l" r="r" t="t"/>
                <a:pathLst>
                  <a:path extrusionOk="0" h="3661" w="587">
                    <a:moveTo>
                      <a:pt x="1" y="1"/>
                    </a:moveTo>
                    <a:lnTo>
                      <a:pt x="1" y="3661"/>
                    </a:lnTo>
                    <a:lnTo>
                      <a:pt x="587" y="366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5"/>
              <p:cNvSpPr/>
              <p:nvPr/>
            </p:nvSpPr>
            <p:spPr>
              <a:xfrm>
                <a:off x="2197231" y="3377600"/>
                <a:ext cx="539154" cy="68809"/>
              </a:xfrm>
              <a:custGeom>
                <a:rect b="b" l="l" r="r" t="t"/>
                <a:pathLst>
                  <a:path extrusionOk="0" h="432" w="3385">
                    <a:moveTo>
                      <a:pt x="1" y="0"/>
                    </a:moveTo>
                    <a:lnTo>
                      <a:pt x="1" y="431"/>
                    </a:lnTo>
                    <a:lnTo>
                      <a:pt x="3384" y="431"/>
                    </a:lnTo>
                    <a:lnTo>
                      <a:pt x="338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5"/>
              <p:cNvSpPr/>
              <p:nvPr/>
            </p:nvSpPr>
            <p:spPr>
              <a:xfrm>
                <a:off x="303885" y="3544843"/>
                <a:ext cx="1893491" cy="65305"/>
              </a:xfrm>
              <a:custGeom>
                <a:rect b="b" l="l" r="r" t="t"/>
                <a:pathLst>
                  <a:path extrusionOk="0" h="410" w="11888">
                    <a:moveTo>
                      <a:pt x="454" y="1"/>
                    </a:moveTo>
                    <a:lnTo>
                      <a:pt x="454" y="100"/>
                    </a:lnTo>
                    <a:lnTo>
                      <a:pt x="1" y="100"/>
                    </a:lnTo>
                    <a:lnTo>
                      <a:pt x="1" y="288"/>
                    </a:lnTo>
                    <a:lnTo>
                      <a:pt x="454" y="288"/>
                    </a:lnTo>
                    <a:lnTo>
                      <a:pt x="454" y="410"/>
                    </a:lnTo>
                    <a:lnTo>
                      <a:pt x="808" y="410"/>
                    </a:lnTo>
                    <a:lnTo>
                      <a:pt x="808" y="288"/>
                    </a:lnTo>
                    <a:lnTo>
                      <a:pt x="1980" y="288"/>
                    </a:lnTo>
                    <a:lnTo>
                      <a:pt x="1980" y="410"/>
                    </a:lnTo>
                    <a:lnTo>
                      <a:pt x="2334" y="410"/>
                    </a:lnTo>
                    <a:lnTo>
                      <a:pt x="2334" y="288"/>
                    </a:lnTo>
                    <a:lnTo>
                      <a:pt x="3506" y="288"/>
                    </a:lnTo>
                    <a:lnTo>
                      <a:pt x="3506" y="410"/>
                    </a:lnTo>
                    <a:lnTo>
                      <a:pt x="3860" y="410"/>
                    </a:lnTo>
                    <a:lnTo>
                      <a:pt x="3860" y="288"/>
                    </a:lnTo>
                    <a:lnTo>
                      <a:pt x="5032" y="288"/>
                    </a:lnTo>
                    <a:lnTo>
                      <a:pt x="5032" y="410"/>
                    </a:lnTo>
                    <a:lnTo>
                      <a:pt x="5386" y="410"/>
                    </a:lnTo>
                    <a:lnTo>
                      <a:pt x="5386" y="288"/>
                    </a:lnTo>
                    <a:lnTo>
                      <a:pt x="6569" y="288"/>
                    </a:lnTo>
                    <a:lnTo>
                      <a:pt x="6569" y="410"/>
                    </a:lnTo>
                    <a:lnTo>
                      <a:pt x="6912" y="410"/>
                    </a:lnTo>
                    <a:lnTo>
                      <a:pt x="6912" y="288"/>
                    </a:lnTo>
                    <a:lnTo>
                      <a:pt x="8095" y="288"/>
                    </a:lnTo>
                    <a:lnTo>
                      <a:pt x="8095" y="410"/>
                    </a:lnTo>
                    <a:lnTo>
                      <a:pt x="8438" y="410"/>
                    </a:lnTo>
                    <a:lnTo>
                      <a:pt x="8438" y="288"/>
                    </a:lnTo>
                    <a:lnTo>
                      <a:pt x="9621" y="288"/>
                    </a:lnTo>
                    <a:lnTo>
                      <a:pt x="9621" y="410"/>
                    </a:lnTo>
                    <a:lnTo>
                      <a:pt x="9975" y="410"/>
                    </a:lnTo>
                    <a:lnTo>
                      <a:pt x="9975" y="288"/>
                    </a:lnTo>
                    <a:lnTo>
                      <a:pt x="11147" y="288"/>
                    </a:lnTo>
                    <a:lnTo>
                      <a:pt x="11147" y="410"/>
                    </a:lnTo>
                    <a:lnTo>
                      <a:pt x="11501" y="410"/>
                    </a:lnTo>
                    <a:lnTo>
                      <a:pt x="11501" y="288"/>
                    </a:lnTo>
                    <a:lnTo>
                      <a:pt x="11888" y="288"/>
                    </a:lnTo>
                    <a:lnTo>
                      <a:pt x="11888" y="100"/>
                    </a:lnTo>
                    <a:lnTo>
                      <a:pt x="11501" y="100"/>
                    </a:lnTo>
                    <a:lnTo>
                      <a:pt x="11501" y="1"/>
                    </a:lnTo>
                    <a:lnTo>
                      <a:pt x="11147" y="1"/>
                    </a:lnTo>
                    <a:lnTo>
                      <a:pt x="11147" y="100"/>
                    </a:lnTo>
                    <a:lnTo>
                      <a:pt x="9975" y="100"/>
                    </a:lnTo>
                    <a:lnTo>
                      <a:pt x="9975" y="1"/>
                    </a:lnTo>
                    <a:lnTo>
                      <a:pt x="9621" y="1"/>
                    </a:lnTo>
                    <a:lnTo>
                      <a:pt x="9621" y="100"/>
                    </a:lnTo>
                    <a:lnTo>
                      <a:pt x="8438" y="100"/>
                    </a:lnTo>
                    <a:lnTo>
                      <a:pt x="8438" y="1"/>
                    </a:lnTo>
                    <a:lnTo>
                      <a:pt x="8095" y="1"/>
                    </a:lnTo>
                    <a:lnTo>
                      <a:pt x="8095" y="100"/>
                    </a:lnTo>
                    <a:lnTo>
                      <a:pt x="6912" y="100"/>
                    </a:lnTo>
                    <a:lnTo>
                      <a:pt x="6912" y="1"/>
                    </a:lnTo>
                    <a:lnTo>
                      <a:pt x="6569" y="1"/>
                    </a:lnTo>
                    <a:lnTo>
                      <a:pt x="6569" y="100"/>
                    </a:lnTo>
                    <a:lnTo>
                      <a:pt x="5386" y="100"/>
                    </a:lnTo>
                    <a:lnTo>
                      <a:pt x="5386" y="1"/>
                    </a:lnTo>
                    <a:lnTo>
                      <a:pt x="5032" y="1"/>
                    </a:lnTo>
                    <a:lnTo>
                      <a:pt x="5032" y="100"/>
                    </a:lnTo>
                    <a:lnTo>
                      <a:pt x="3860" y="100"/>
                    </a:lnTo>
                    <a:lnTo>
                      <a:pt x="3860" y="1"/>
                    </a:lnTo>
                    <a:lnTo>
                      <a:pt x="3506" y="1"/>
                    </a:lnTo>
                    <a:lnTo>
                      <a:pt x="3506" y="100"/>
                    </a:lnTo>
                    <a:lnTo>
                      <a:pt x="2334" y="100"/>
                    </a:lnTo>
                    <a:lnTo>
                      <a:pt x="2334" y="1"/>
                    </a:lnTo>
                    <a:lnTo>
                      <a:pt x="1980" y="1"/>
                    </a:lnTo>
                    <a:lnTo>
                      <a:pt x="1980" y="100"/>
                    </a:lnTo>
                    <a:lnTo>
                      <a:pt x="808" y="100"/>
                    </a:lnTo>
                    <a:lnTo>
                      <a:pt x="8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25"/>
              <p:cNvSpPr/>
              <p:nvPr/>
            </p:nvSpPr>
            <p:spPr>
              <a:xfrm>
                <a:off x="303885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25"/>
              <p:cNvSpPr/>
              <p:nvPr/>
            </p:nvSpPr>
            <p:spPr>
              <a:xfrm>
                <a:off x="376197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5"/>
              <p:cNvSpPr/>
              <p:nvPr/>
            </p:nvSpPr>
            <p:spPr>
              <a:xfrm>
                <a:off x="35676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25"/>
              <p:cNvSpPr/>
              <p:nvPr/>
            </p:nvSpPr>
            <p:spPr>
              <a:xfrm>
                <a:off x="619257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25"/>
              <p:cNvSpPr/>
              <p:nvPr/>
            </p:nvSpPr>
            <p:spPr>
              <a:xfrm>
                <a:off x="59982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25"/>
              <p:cNvSpPr/>
              <p:nvPr/>
            </p:nvSpPr>
            <p:spPr>
              <a:xfrm>
                <a:off x="862316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25"/>
              <p:cNvSpPr/>
              <p:nvPr/>
            </p:nvSpPr>
            <p:spPr>
              <a:xfrm>
                <a:off x="842884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25"/>
              <p:cNvSpPr/>
              <p:nvPr/>
            </p:nvSpPr>
            <p:spPr>
              <a:xfrm>
                <a:off x="1105375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5"/>
              <p:cNvSpPr/>
              <p:nvPr/>
            </p:nvSpPr>
            <p:spPr>
              <a:xfrm>
                <a:off x="108594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5"/>
              <p:cNvSpPr/>
              <p:nvPr/>
            </p:nvSpPr>
            <p:spPr>
              <a:xfrm>
                <a:off x="1350187" y="3516650"/>
                <a:ext cx="54632" cy="67057"/>
              </a:xfrm>
              <a:custGeom>
                <a:rect b="b" l="l" r="r" t="t"/>
                <a:pathLst>
                  <a:path extrusionOk="0" h="421" w="343">
                    <a:moveTo>
                      <a:pt x="0" y="1"/>
                    </a:moveTo>
                    <a:lnTo>
                      <a:pt x="0" y="421"/>
                    </a:lnTo>
                    <a:lnTo>
                      <a:pt x="343" y="421"/>
                    </a:lnTo>
                    <a:lnTo>
                      <a:pt x="34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5"/>
              <p:cNvSpPr/>
              <p:nvPr/>
            </p:nvSpPr>
            <p:spPr>
              <a:xfrm>
                <a:off x="1329003" y="3534330"/>
                <a:ext cx="21343" cy="30104"/>
              </a:xfrm>
              <a:custGeom>
                <a:rect b="b" l="l" r="r" t="t"/>
                <a:pathLst>
                  <a:path extrusionOk="0" h="189" w="134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5"/>
              <p:cNvSpPr/>
              <p:nvPr/>
            </p:nvSpPr>
            <p:spPr>
              <a:xfrm>
                <a:off x="1593087" y="3516650"/>
                <a:ext cx="54791" cy="67057"/>
              </a:xfrm>
              <a:custGeom>
                <a:rect b="b" l="l" r="r" t="t"/>
                <a:pathLst>
                  <a:path extrusionOk="0" h="421" w="344">
                    <a:moveTo>
                      <a:pt x="1" y="1"/>
                    </a:moveTo>
                    <a:lnTo>
                      <a:pt x="1" y="421"/>
                    </a:lnTo>
                    <a:lnTo>
                      <a:pt x="344" y="421"/>
                    </a:lnTo>
                    <a:lnTo>
                      <a:pt x="3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25"/>
              <p:cNvSpPr/>
              <p:nvPr/>
            </p:nvSpPr>
            <p:spPr>
              <a:xfrm>
                <a:off x="1572062" y="3534330"/>
                <a:ext cx="21184" cy="30104"/>
              </a:xfrm>
              <a:custGeom>
                <a:rect b="b" l="l" r="r" t="t"/>
                <a:pathLst>
                  <a:path extrusionOk="0" h="189" w="133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5"/>
              <p:cNvSpPr/>
              <p:nvPr/>
            </p:nvSpPr>
            <p:spPr>
              <a:xfrm>
                <a:off x="183614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5"/>
              <p:cNvSpPr/>
              <p:nvPr/>
            </p:nvSpPr>
            <p:spPr>
              <a:xfrm>
                <a:off x="181687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5"/>
              <p:cNvSpPr/>
              <p:nvPr/>
            </p:nvSpPr>
            <p:spPr>
              <a:xfrm>
                <a:off x="207920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5"/>
              <p:cNvSpPr/>
              <p:nvPr/>
            </p:nvSpPr>
            <p:spPr>
              <a:xfrm>
                <a:off x="205993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5"/>
              <p:cNvSpPr/>
              <p:nvPr/>
            </p:nvSpPr>
            <p:spPr>
              <a:xfrm>
                <a:off x="2197231" y="3692813"/>
                <a:ext cx="539154" cy="125194"/>
              </a:xfrm>
              <a:custGeom>
                <a:rect b="b" l="l" r="r" t="t"/>
                <a:pathLst>
                  <a:path extrusionOk="0" h="786" w="3385">
                    <a:moveTo>
                      <a:pt x="1" y="1"/>
                    </a:moveTo>
                    <a:lnTo>
                      <a:pt x="1" y="786"/>
                    </a:lnTo>
                    <a:lnTo>
                      <a:pt x="3384" y="786"/>
                    </a:lnTo>
                    <a:lnTo>
                      <a:pt x="3384" y="1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25"/>
              <p:cNvSpPr/>
              <p:nvPr/>
            </p:nvSpPr>
            <p:spPr>
              <a:xfrm>
                <a:off x="2255368" y="3446249"/>
                <a:ext cx="433394" cy="246725"/>
              </a:xfrm>
              <a:custGeom>
                <a:rect b="b" l="l" r="r" t="t"/>
                <a:pathLst>
                  <a:path extrusionOk="0" h="1549" w="2721">
                    <a:moveTo>
                      <a:pt x="1" y="0"/>
                    </a:moveTo>
                    <a:lnTo>
                      <a:pt x="1" y="1549"/>
                    </a:lnTo>
                    <a:lnTo>
                      <a:pt x="2721" y="1549"/>
                    </a:lnTo>
                    <a:lnTo>
                      <a:pt x="27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25"/>
              <p:cNvSpPr/>
              <p:nvPr/>
            </p:nvSpPr>
            <p:spPr>
              <a:xfrm>
                <a:off x="303885" y="3446249"/>
                <a:ext cx="2384862" cy="28352"/>
              </a:xfrm>
              <a:custGeom>
                <a:rect b="b" l="l" r="r" t="t"/>
                <a:pathLst>
                  <a:path extrusionOk="0" h="178" w="14973">
                    <a:moveTo>
                      <a:pt x="1" y="0"/>
                    </a:moveTo>
                    <a:lnTo>
                      <a:pt x="1" y="177"/>
                    </a:lnTo>
                    <a:lnTo>
                      <a:pt x="14973" y="177"/>
                    </a:lnTo>
                    <a:lnTo>
                      <a:pt x="149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25"/>
              <p:cNvSpPr/>
              <p:nvPr/>
            </p:nvSpPr>
            <p:spPr>
              <a:xfrm>
                <a:off x="230331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0" name="Google Shape;1230;p25"/>
            <p:cNvGrpSpPr/>
            <p:nvPr/>
          </p:nvGrpSpPr>
          <p:grpSpPr>
            <a:xfrm flipH="1">
              <a:off x="-657980" y="4445837"/>
              <a:ext cx="2988670" cy="1555435"/>
              <a:chOff x="247500" y="3377600"/>
              <a:chExt cx="2497635" cy="1299879"/>
            </a:xfrm>
          </p:grpSpPr>
          <p:sp>
            <p:nvSpPr>
              <p:cNvPr id="1231" name="Google Shape;1231;p25"/>
              <p:cNvSpPr/>
              <p:nvPr/>
            </p:nvSpPr>
            <p:spPr>
              <a:xfrm>
                <a:off x="793508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25"/>
              <p:cNvSpPr/>
              <p:nvPr/>
            </p:nvSpPr>
            <p:spPr>
              <a:xfrm>
                <a:off x="303885" y="3377600"/>
                <a:ext cx="1951627" cy="440409"/>
              </a:xfrm>
              <a:custGeom>
                <a:rect b="b" l="l" r="r" t="t"/>
                <a:pathLst>
                  <a:path extrusionOk="0" h="2765" w="12253">
                    <a:moveTo>
                      <a:pt x="1" y="0"/>
                    </a:moveTo>
                    <a:lnTo>
                      <a:pt x="1" y="2765"/>
                    </a:lnTo>
                    <a:lnTo>
                      <a:pt x="12253" y="276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25"/>
              <p:cNvSpPr/>
              <p:nvPr/>
            </p:nvSpPr>
            <p:spPr>
              <a:xfrm>
                <a:off x="247500" y="3377600"/>
                <a:ext cx="1949875" cy="68809"/>
              </a:xfrm>
              <a:custGeom>
                <a:rect b="b" l="l" r="r" t="t"/>
                <a:pathLst>
                  <a:path extrusionOk="0" h="432" w="12242">
                    <a:moveTo>
                      <a:pt x="1" y="0"/>
                    </a:moveTo>
                    <a:lnTo>
                      <a:pt x="1" y="431"/>
                    </a:lnTo>
                    <a:lnTo>
                      <a:pt x="12242" y="431"/>
                    </a:lnTo>
                    <a:lnTo>
                      <a:pt x="12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25"/>
              <p:cNvSpPr/>
              <p:nvPr/>
            </p:nvSpPr>
            <p:spPr>
              <a:xfrm>
                <a:off x="247500" y="3692813"/>
                <a:ext cx="1949875" cy="125194"/>
              </a:xfrm>
              <a:custGeom>
                <a:rect b="b" l="l" r="r" t="t"/>
                <a:pathLst>
                  <a:path extrusionOk="0" h="786" w="12242">
                    <a:moveTo>
                      <a:pt x="1" y="1"/>
                    </a:moveTo>
                    <a:lnTo>
                      <a:pt x="1" y="786"/>
                    </a:lnTo>
                    <a:lnTo>
                      <a:pt x="12242" y="786"/>
                    </a:lnTo>
                    <a:lnTo>
                      <a:pt x="12242" y="1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25"/>
              <p:cNvSpPr/>
              <p:nvPr/>
            </p:nvSpPr>
            <p:spPr>
              <a:xfrm>
                <a:off x="1408159" y="3817847"/>
                <a:ext cx="341810" cy="181579"/>
              </a:xfrm>
              <a:custGeom>
                <a:rect b="b" l="l" r="r" t="t"/>
                <a:pathLst>
                  <a:path extrusionOk="0" h="1140" w="2146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6" y="1140"/>
                      <a:pt x="366" y="1140"/>
                    </a:cubicBezTo>
                    <a:lnTo>
                      <a:pt x="2146" y="1140"/>
                    </a:lnTo>
                    <a:lnTo>
                      <a:pt x="21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25"/>
              <p:cNvSpPr/>
              <p:nvPr/>
            </p:nvSpPr>
            <p:spPr>
              <a:xfrm>
                <a:off x="1679410" y="3817847"/>
                <a:ext cx="153384" cy="181579"/>
              </a:xfrm>
              <a:custGeom>
                <a:rect b="b" l="l" r="r" t="t"/>
                <a:pathLst>
                  <a:path extrusionOk="0" h="1140" w="963">
                    <a:moveTo>
                      <a:pt x="1" y="1"/>
                    </a:moveTo>
                    <a:lnTo>
                      <a:pt x="1" y="786"/>
                    </a:lnTo>
                    <a:cubicBezTo>
                      <a:pt x="1" y="985"/>
                      <a:pt x="155" y="1140"/>
                      <a:pt x="355" y="1140"/>
                    </a:cubicBezTo>
                    <a:lnTo>
                      <a:pt x="609" y="1140"/>
                    </a:lnTo>
                    <a:cubicBezTo>
                      <a:pt x="808" y="1140"/>
                      <a:pt x="963" y="985"/>
                      <a:pt x="963" y="786"/>
                    </a:cubicBezTo>
                    <a:lnTo>
                      <a:pt x="9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25"/>
              <p:cNvSpPr/>
              <p:nvPr/>
            </p:nvSpPr>
            <p:spPr>
              <a:xfrm>
                <a:off x="1468047" y="3999265"/>
                <a:ext cx="211521" cy="95249"/>
              </a:xfrm>
              <a:custGeom>
                <a:rect b="b" l="l" r="r" t="t"/>
                <a:pathLst>
                  <a:path extrusionOk="0" h="598" w="1328">
                    <a:moveTo>
                      <a:pt x="1" y="1"/>
                    </a:moveTo>
                    <a:lnTo>
                      <a:pt x="1" y="598"/>
                    </a:lnTo>
                    <a:lnTo>
                      <a:pt x="1328" y="598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25"/>
              <p:cNvSpPr/>
              <p:nvPr/>
            </p:nvSpPr>
            <p:spPr>
              <a:xfrm>
                <a:off x="1679410" y="3999265"/>
                <a:ext cx="93496" cy="95249"/>
              </a:xfrm>
              <a:custGeom>
                <a:rect b="b" l="l" r="r" t="t"/>
                <a:pathLst>
                  <a:path extrusionOk="0" h="598" w="587">
                    <a:moveTo>
                      <a:pt x="1" y="1"/>
                    </a:moveTo>
                    <a:lnTo>
                      <a:pt x="1" y="598"/>
                    </a:lnTo>
                    <a:lnTo>
                      <a:pt x="587" y="598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25"/>
              <p:cNvSpPr/>
              <p:nvPr/>
            </p:nvSpPr>
            <p:spPr>
              <a:xfrm>
                <a:off x="1468047" y="4094355"/>
                <a:ext cx="211521" cy="583124"/>
              </a:xfrm>
              <a:custGeom>
                <a:rect b="b" l="l" r="r" t="t"/>
                <a:pathLst>
                  <a:path extrusionOk="0" h="3661" w="1328">
                    <a:moveTo>
                      <a:pt x="1" y="1"/>
                    </a:moveTo>
                    <a:lnTo>
                      <a:pt x="1" y="3661"/>
                    </a:lnTo>
                    <a:lnTo>
                      <a:pt x="1328" y="3661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25"/>
              <p:cNvSpPr/>
              <p:nvPr/>
            </p:nvSpPr>
            <p:spPr>
              <a:xfrm>
                <a:off x="1679410" y="4094355"/>
                <a:ext cx="93496" cy="583124"/>
              </a:xfrm>
              <a:custGeom>
                <a:rect b="b" l="l" r="r" t="t"/>
                <a:pathLst>
                  <a:path extrusionOk="0" h="3661" w="587">
                    <a:moveTo>
                      <a:pt x="1" y="1"/>
                    </a:moveTo>
                    <a:lnTo>
                      <a:pt x="1" y="3661"/>
                    </a:lnTo>
                    <a:lnTo>
                      <a:pt x="587" y="366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25"/>
              <p:cNvSpPr/>
              <p:nvPr/>
            </p:nvSpPr>
            <p:spPr>
              <a:xfrm>
                <a:off x="2197231" y="3377600"/>
                <a:ext cx="539154" cy="68809"/>
              </a:xfrm>
              <a:custGeom>
                <a:rect b="b" l="l" r="r" t="t"/>
                <a:pathLst>
                  <a:path extrusionOk="0" h="432" w="3385">
                    <a:moveTo>
                      <a:pt x="1" y="0"/>
                    </a:moveTo>
                    <a:lnTo>
                      <a:pt x="1" y="431"/>
                    </a:lnTo>
                    <a:lnTo>
                      <a:pt x="3384" y="431"/>
                    </a:lnTo>
                    <a:lnTo>
                      <a:pt x="338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25"/>
              <p:cNvSpPr/>
              <p:nvPr/>
            </p:nvSpPr>
            <p:spPr>
              <a:xfrm>
                <a:off x="303885" y="3544843"/>
                <a:ext cx="1893491" cy="65305"/>
              </a:xfrm>
              <a:custGeom>
                <a:rect b="b" l="l" r="r" t="t"/>
                <a:pathLst>
                  <a:path extrusionOk="0" h="410" w="11888">
                    <a:moveTo>
                      <a:pt x="454" y="1"/>
                    </a:moveTo>
                    <a:lnTo>
                      <a:pt x="454" y="100"/>
                    </a:lnTo>
                    <a:lnTo>
                      <a:pt x="1" y="100"/>
                    </a:lnTo>
                    <a:lnTo>
                      <a:pt x="1" y="288"/>
                    </a:lnTo>
                    <a:lnTo>
                      <a:pt x="454" y="288"/>
                    </a:lnTo>
                    <a:lnTo>
                      <a:pt x="454" y="410"/>
                    </a:lnTo>
                    <a:lnTo>
                      <a:pt x="808" y="410"/>
                    </a:lnTo>
                    <a:lnTo>
                      <a:pt x="808" y="288"/>
                    </a:lnTo>
                    <a:lnTo>
                      <a:pt x="1980" y="288"/>
                    </a:lnTo>
                    <a:lnTo>
                      <a:pt x="1980" y="410"/>
                    </a:lnTo>
                    <a:lnTo>
                      <a:pt x="2334" y="410"/>
                    </a:lnTo>
                    <a:lnTo>
                      <a:pt x="2334" y="288"/>
                    </a:lnTo>
                    <a:lnTo>
                      <a:pt x="3506" y="288"/>
                    </a:lnTo>
                    <a:lnTo>
                      <a:pt x="3506" y="410"/>
                    </a:lnTo>
                    <a:lnTo>
                      <a:pt x="3860" y="410"/>
                    </a:lnTo>
                    <a:lnTo>
                      <a:pt x="3860" y="288"/>
                    </a:lnTo>
                    <a:lnTo>
                      <a:pt x="5032" y="288"/>
                    </a:lnTo>
                    <a:lnTo>
                      <a:pt x="5032" y="410"/>
                    </a:lnTo>
                    <a:lnTo>
                      <a:pt x="5386" y="410"/>
                    </a:lnTo>
                    <a:lnTo>
                      <a:pt x="5386" y="288"/>
                    </a:lnTo>
                    <a:lnTo>
                      <a:pt x="6569" y="288"/>
                    </a:lnTo>
                    <a:lnTo>
                      <a:pt x="6569" y="410"/>
                    </a:lnTo>
                    <a:lnTo>
                      <a:pt x="6912" y="410"/>
                    </a:lnTo>
                    <a:lnTo>
                      <a:pt x="6912" y="288"/>
                    </a:lnTo>
                    <a:lnTo>
                      <a:pt x="8095" y="288"/>
                    </a:lnTo>
                    <a:lnTo>
                      <a:pt x="8095" y="410"/>
                    </a:lnTo>
                    <a:lnTo>
                      <a:pt x="8438" y="410"/>
                    </a:lnTo>
                    <a:lnTo>
                      <a:pt x="8438" y="288"/>
                    </a:lnTo>
                    <a:lnTo>
                      <a:pt x="9621" y="288"/>
                    </a:lnTo>
                    <a:lnTo>
                      <a:pt x="9621" y="410"/>
                    </a:lnTo>
                    <a:lnTo>
                      <a:pt x="9975" y="410"/>
                    </a:lnTo>
                    <a:lnTo>
                      <a:pt x="9975" y="288"/>
                    </a:lnTo>
                    <a:lnTo>
                      <a:pt x="11147" y="288"/>
                    </a:lnTo>
                    <a:lnTo>
                      <a:pt x="11147" y="410"/>
                    </a:lnTo>
                    <a:lnTo>
                      <a:pt x="11501" y="410"/>
                    </a:lnTo>
                    <a:lnTo>
                      <a:pt x="11501" y="288"/>
                    </a:lnTo>
                    <a:lnTo>
                      <a:pt x="11888" y="288"/>
                    </a:lnTo>
                    <a:lnTo>
                      <a:pt x="11888" y="100"/>
                    </a:lnTo>
                    <a:lnTo>
                      <a:pt x="11501" y="100"/>
                    </a:lnTo>
                    <a:lnTo>
                      <a:pt x="11501" y="1"/>
                    </a:lnTo>
                    <a:lnTo>
                      <a:pt x="11147" y="1"/>
                    </a:lnTo>
                    <a:lnTo>
                      <a:pt x="11147" y="100"/>
                    </a:lnTo>
                    <a:lnTo>
                      <a:pt x="9975" y="100"/>
                    </a:lnTo>
                    <a:lnTo>
                      <a:pt x="9975" y="1"/>
                    </a:lnTo>
                    <a:lnTo>
                      <a:pt x="9621" y="1"/>
                    </a:lnTo>
                    <a:lnTo>
                      <a:pt x="9621" y="100"/>
                    </a:lnTo>
                    <a:lnTo>
                      <a:pt x="8438" y="100"/>
                    </a:lnTo>
                    <a:lnTo>
                      <a:pt x="8438" y="1"/>
                    </a:lnTo>
                    <a:lnTo>
                      <a:pt x="8095" y="1"/>
                    </a:lnTo>
                    <a:lnTo>
                      <a:pt x="8095" y="100"/>
                    </a:lnTo>
                    <a:lnTo>
                      <a:pt x="6912" y="100"/>
                    </a:lnTo>
                    <a:lnTo>
                      <a:pt x="6912" y="1"/>
                    </a:lnTo>
                    <a:lnTo>
                      <a:pt x="6569" y="1"/>
                    </a:lnTo>
                    <a:lnTo>
                      <a:pt x="6569" y="100"/>
                    </a:lnTo>
                    <a:lnTo>
                      <a:pt x="5386" y="100"/>
                    </a:lnTo>
                    <a:lnTo>
                      <a:pt x="5386" y="1"/>
                    </a:lnTo>
                    <a:lnTo>
                      <a:pt x="5032" y="1"/>
                    </a:lnTo>
                    <a:lnTo>
                      <a:pt x="5032" y="100"/>
                    </a:lnTo>
                    <a:lnTo>
                      <a:pt x="3860" y="100"/>
                    </a:lnTo>
                    <a:lnTo>
                      <a:pt x="3860" y="1"/>
                    </a:lnTo>
                    <a:lnTo>
                      <a:pt x="3506" y="1"/>
                    </a:lnTo>
                    <a:lnTo>
                      <a:pt x="3506" y="100"/>
                    </a:lnTo>
                    <a:lnTo>
                      <a:pt x="2334" y="100"/>
                    </a:lnTo>
                    <a:lnTo>
                      <a:pt x="2334" y="1"/>
                    </a:lnTo>
                    <a:lnTo>
                      <a:pt x="1980" y="1"/>
                    </a:lnTo>
                    <a:lnTo>
                      <a:pt x="1980" y="100"/>
                    </a:lnTo>
                    <a:lnTo>
                      <a:pt x="808" y="100"/>
                    </a:lnTo>
                    <a:lnTo>
                      <a:pt x="80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25"/>
              <p:cNvSpPr/>
              <p:nvPr/>
            </p:nvSpPr>
            <p:spPr>
              <a:xfrm>
                <a:off x="303885" y="3534330"/>
                <a:ext cx="1951627" cy="30104"/>
              </a:xfrm>
              <a:custGeom>
                <a:rect b="b" l="l" r="r" t="t"/>
                <a:pathLst>
                  <a:path extrusionOk="0" h="189" w="12253">
                    <a:moveTo>
                      <a:pt x="1" y="0"/>
                    </a:moveTo>
                    <a:lnTo>
                      <a:pt x="1" y="188"/>
                    </a:lnTo>
                    <a:lnTo>
                      <a:pt x="12253" y="188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25"/>
              <p:cNvSpPr/>
              <p:nvPr/>
            </p:nvSpPr>
            <p:spPr>
              <a:xfrm>
                <a:off x="376197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25"/>
              <p:cNvSpPr/>
              <p:nvPr/>
            </p:nvSpPr>
            <p:spPr>
              <a:xfrm>
                <a:off x="35676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25"/>
              <p:cNvSpPr/>
              <p:nvPr/>
            </p:nvSpPr>
            <p:spPr>
              <a:xfrm>
                <a:off x="619257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25"/>
              <p:cNvSpPr/>
              <p:nvPr/>
            </p:nvSpPr>
            <p:spPr>
              <a:xfrm>
                <a:off x="59982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25"/>
              <p:cNvSpPr/>
              <p:nvPr/>
            </p:nvSpPr>
            <p:spPr>
              <a:xfrm>
                <a:off x="862316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25"/>
              <p:cNvSpPr/>
              <p:nvPr/>
            </p:nvSpPr>
            <p:spPr>
              <a:xfrm>
                <a:off x="842884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25"/>
              <p:cNvSpPr/>
              <p:nvPr/>
            </p:nvSpPr>
            <p:spPr>
              <a:xfrm>
                <a:off x="1105375" y="3516650"/>
                <a:ext cx="56384" cy="67057"/>
              </a:xfrm>
              <a:custGeom>
                <a:rect b="b" l="l" r="r" t="t"/>
                <a:pathLst>
                  <a:path extrusionOk="0" h="421" w="354">
                    <a:moveTo>
                      <a:pt x="0" y="1"/>
                    </a:moveTo>
                    <a:lnTo>
                      <a:pt x="0" y="421"/>
                    </a:lnTo>
                    <a:lnTo>
                      <a:pt x="354" y="421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25"/>
              <p:cNvSpPr/>
              <p:nvPr/>
            </p:nvSpPr>
            <p:spPr>
              <a:xfrm>
                <a:off x="108594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25"/>
              <p:cNvSpPr/>
              <p:nvPr/>
            </p:nvSpPr>
            <p:spPr>
              <a:xfrm>
                <a:off x="1350187" y="3516650"/>
                <a:ext cx="54632" cy="67057"/>
              </a:xfrm>
              <a:custGeom>
                <a:rect b="b" l="l" r="r" t="t"/>
                <a:pathLst>
                  <a:path extrusionOk="0" h="421" w="343">
                    <a:moveTo>
                      <a:pt x="0" y="1"/>
                    </a:moveTo>
                    <a:lnTo>
                      <a:pt x="0" y="421"/>
                    </a:lnTo>
                    <a:lnTo>
                      <a:pt x="343" y="421"/>
                    </a:lnTo>
                    <a:lnTo>
                      <a:pt x="34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25"/>
              <p:cNvSpPr/>
              <p:nvPr/>
            </p:nvSpPr>
            <p:spPr>
              <a:xfrm>
                <a:off x="1329003" y="3534330"/>
                <a:ext cx="21343" cy="30104"/>
              </a:xfrm>
              <a:custGeom>
                <a:rect b="b" l="l" r="r" t="t"/>
                <a:pathLst>
                  <a:path extrusionOk="0" h="189" w="134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25"/>
              <p:cNvSpPr/>
              <p:nvPr/>
            </p:nvSpPr>
            <p:spPr>
              <a:xfrm>
                <a:off x="1593087" y="3516650"/>
                <a:ext cx="54791" cy="67057"/>
              </a:xfrm>
              <a:custGeom>
                <a:rect b="b" l="l" r="r" t="t"/>
                <a:pathLst>
                  <a:path extrusionOk="0" h="421" w="344">
                    <a:moveTo>
                      <a:pt x="1" y="1"/>
                    </a:moveTo>
                    <a:lnTo>
                      <a:pt x="1" y="421"/>
                    </a:lnTo>
                    <a:lnTo>
                      <a:pt x="344" y="421"/>
                    </a:lnTo>
                    <a:lnTo>
                      <a:pt x="3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25"/>
              <p:cNvSpPr/>
              <p:nvPr/>
            </p:nvSpPr>
            <p:spPr>
              <a:xfrm>
                <a:off x="1572062" y="3534330"/>
                <a:ext cx="21184" cy="30104"/>
              </a:xfrm>
              <a:custGeom>
                <a:rect b="b" l="l" r="r" t="t"/>
                <a:pathLst>
                  <a:path extrusionOk="0" h="189" w="133">
                    <a:moveTo>
                      <a:pt x="0" y="0"/>
                    </a:moveTo>
                    <a:lnTo>
                      <a:pt x="0" y="188"/>
                    </a:lnTo>
                    <a:lnTo>
                      <a:pt x="133" y="188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25"/>
              <p:cNvSpPr/>
              <p:nvPr/>
            </p:nvSpPr>
            <p:spPr>
              <a:xfrm>
                <a:off x="183614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25"/>
              <p:cNvSpPr/>
              <p:nvPr/>
            </p:nvSpPr>
            <p:spPr>
              <a:xfrm>
                <a:off x="181687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25"/>
              <p:cNvSpPr/>
              <p:nvPr/>
            </p:nvSpPr>
            <p:spPr>
              <a:xfrm>
                <a:off x="2079206" y="3516650"/>
                <a:ext cx="56544" cy="67057"/>
              </a:xfrm>
              <a:custGeom>
                <a:rect b="b" l="l" r="r" t="t"/>
                <a:pathLst>
                  <a:path extrusionOk="0" h="421" w="355">
                    <a:moveTo>
                      <a:pt x="1" y="1"/>
                    </a:moveTo>
                    <a:lnTo>
                      <a:pt x="1" y="421"/>
                    </a:lnTo>
                    <a:lnTo>
                      <a:pt x="355" y="421"/>
                    </a:lnTo>
                    <a:lnTo>
                      <a:pt x="35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25"/>
              <p:cNvSpPr/>
              <p:nvPr/>
            </p:nvSpPr>
            <p:spPr>
              <a:xfrm>
                <a:off x="2059933" y="3534330"/>
                <a:ext cx="19432" cy="30104"/>
              </a:xfrm>
              <a:custGeom>
                <a:rect b="b" l="l" r="r" t="t"/>
                <a:pathLst>
                  <a:path extrusionOk="0" h="189" w="122">
                    <a:moveTo>
                      <a:pt x="0" y="0"/>
                    </a:moveTo>
                    <a:lnTo>
                      <a:pt x="0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25"/>
              <p:cNvSpPr/>
              <p:nvPr/>
            </p:nvSpPr>
            <p:spPr>
              <a:xfrm>
                <a:off x="2197231" y="3692813"/>
                <a:ext cx="539154" cy="125194"/>
              </a:xfrm>
              <a:custGeom>
                <a:rect b="b" l="l" r="r" t="t"/>
                <a:pathLst>
                  <a:path extrusionOk="0" h="786" w="3385">
                    <a:moveTo>
                      <a:pt x="1" y="1"/>
                    </a:moveTo>
                    <a:lnTo>
                      <a:pt x="1" y="786"/>
                    </a:lnTo>
                    <a:lnTo>
                      <a:pt x="3384" y="786"/>
                    </a:lnTo>
                    <a:lnTo>
                      <a:pt x="3384" y="1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25"/>
              <p:cNvSpPr/>
              <p:nvPr/>
            </p:nvSpPr>
            <p:spPr>
              <a:xfrm>
                <a:off x="2255368" y="3446249"/>
                <a:ext cx="433394" cy="246725"/>
              </a:xfrm>
              <a:custGeom>
                <a:rect b="b" l="l" r="r" t="t"/>
                <a:pathLst>
                  <a:path extrusionOk="0" h="1549" w="2721">
                    <a:moveTo>
                      <a:pt x="1" y="0"/>
                    </a:moveTo>
                    <a:lnTo>
                      <a:pt x="1" y="1549"/>
                    </a:lnTo>
                    <a:lnTo>
                      <a:pt x="2721" y="1549"/>
                    </a:lnTo>
                    <a:lnTo>
                      <a:pt x="27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25"/>
              <p:cNvSpPr/>
              <p:nvPr/>
            </p:nvSpPr>
            <p:spPr>
              <a:xfrm>
                <a:off x="303885" y="3446249"/>
                <a:ext cx="2384862" cy="28352"/>
              </a:xfrm>
              <a:custGeom>
                <a:rect b="b" l="l" r="r" t="t"/>
                <a:pathLst>
                  <a:path extrusionOk="0" h="178" w="14973">
                    <a:moveTo>
                      <a:pt x="1" y="0"/>
                    </a:moveTo>
                    <a:lnTo>
                      <a:pt x="1" y="177"/>
                    </a:lnTo>
                    <a:lnTo>
                      <a:pt x="14973" y="177"/>
                    </a:lnTo>
                    <a:lnTo>
                      <a:pt x="149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25"/>
              <p:cNvSpPr/>
              <p:nvPr/>
            </p:nvSpPr>
            <p:spPr>
              <a:xfrm>
                <a:off x="2303315" y="3534330"/>
                <a:ext cx="19591" cy="30104"/>
              </a:xfrm>
              <a:custGeom>
                <a:rect b="b" l="l" r="r" t="t"/>
                <a:pathLst>
                  <a:path extrusionOk="0" h="189" w="123">
                    <a:moveTo>
                      <a:pt x="1" y="0"/>
                    </a:moveTo>
                    <a:lnTo>
                      <a:pt x="1" y="188"/>
                    </a:lnTo>
                    <a:lnTo>
                      <a:pt x="122" y="18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264" name="Google Shape;12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175" y="235825"/>
            <a:ext cx="2186799" cy="360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7010" y="707625"/>
            <a:ext cx="3771399" cy="3184965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25"/>
          <p:cNvSpPr txBox="1"/>
          <p:nvPr>
            <p:ph type="title"/>
          </p:nvPr>
        </p:nvSpPr>
        <p:spPr>
          <a:xfrm>
            <a:off x="720000" y="-30900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Routing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07" l="0" r="0" t="7798"/>
          <a:stretch/>
        </p:blipFill>
        <p:spPr>
          <a:xfrm>
            <a:off x="125" y="-75"/>
            <a:ext cx="9144003" cy="5143501"/>
          </a:xfrm>
          <a:prstGeom prst="rect">
            <a:avLst/>
          </a:prstGeom>
        </p:spPr>
      </p:pic>
      <p:sp>
        <p:nvSpPr>
          <p:cNvPr id="1272" name="Google Shape;1272;p26"/>
          <p:cNvSpPr txBox="1"/>
          <p:nvPr>
            <p:ph type="title"/>
          </p:nvPr>
        </p:nvSpPr>
        <p:spPr>
          <a:xfrm>
            <a:off x="0" y="4449600"/>
            <a:ext cx="3414000" cy="693900"/>
          </a:xfrm>
          <a:prstGeom prst="rect">
            <a:avLst/>
          </a:prstGeom>
          <a:solidFill>
            <a:srgbClr val="F2F2F2">
              <a:alpha val="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Brooke’s journey to school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27"/>
          <p:cNvSpPr txBox="1"/>
          <p:nvPr>
            <p:ph idx="1" type="subTitle"/>
          </p:nvPr>
        </p:nvSpPr>
        <p:spPr>
          <a:xfrm>
            <a:off x="4345225" y="1003968"/>
            <a:ext cx="43422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How we found and told individual student stories. 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Baltimore City families resigned to the status quo. 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Middle class families drove kids to school. Only the most disadvantaged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students ride buses.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 Can you take advantage of a public education without access.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  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78" name="Google Shape;1278;p27"/>
          <p:cNvSpPr txBox="1"/>
          <p:nvPr>
            <p:ph type="title"/>
          </p:nvPr>
        </p:nvSpPr>
        <p:spPr>
          <a:xfrm>
            <a:off x="458450" y="320268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Equity</a:t>
            </a:r>
            <a:endParaRPr/>
          </a:p>
        </p:txBody>
      </p:sp>
      <p:pic>
        <p:nvPicPr>
          <p:cNvPr id="1279" name="Google Shape;12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75" y="982407"/>
            <a:ext cx="3155324" cy="33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28"/>
          <p:cNvSpPr/>
          <p:nvPr/>
        </p:nvSpPr>
        <p:spPr>
          <a:xfrm>
            <a:off x="6500" y="4518500"/>
            <a:ext cx="9144000" cy="624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28"/>
          <p:cNvSpPr txBox="1"/>
          <p:nvPr>
            <p:ph type="title"/>
          </p:nvPr>
        </p:nvSpPr>
        <p:spPr>
          <a:xfrm>
            <a:off x="1690900" y="118600"/>
            <a:ext cx="6762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Measuring Performance</a:t>
            </a:r>
            <a:endParaRPr sz="2500"/>
          </a:p>
        </p:txBody>
      </p:sp>
      <p:pic>
        <p:nvPicPr>
          <p:cNvPr id="1286" name="Google Shape;12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6578" y="646175"/>
            <a:ext cx="1901849" cy="3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9677" y="945100"/>
            <a:ext cx="3253299" cy="325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29"/>
          <p:cNvSpPr txBox="1"/>
          <p:nvPr>
            <p:ph idx="1" type="subTitle"/>
          </p:nvPr>
        </p:nvSpPr>
        <p:spPr>
          <a:xfrm>
            <a:off x="5550975" y="901500"/>
            <a:ext cx="32895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ora"/>
              <a:buChar char="●"/>
            </a:pPr>
            <a:r>
              <a:rPr lang="en" sz="1500">
                <a:latin typeface="Lora"/>
                <a:ea typeface="Lora"/>
                <a:cs typeface="Lora"/>
                <a:sym typeface="Lora"/>
              </a:rPr>
              <a:t>Citywide failure rates for high school classes are 6.6 percentage points higher than the average for the rest of the school day.</a:t>
            </a:r>
            <a:br>
              <a:rPr lang="en" sz="1500">
                <a:latin typeface="Lora"/>
                <a:ea typeface="Lora"/>
                <a:cs typeface="Lora"/>
                <a:sym typeface="Lora"/>
              </a:rPr>
            </a:br>
            <a:endParaRPr sz="1500">
              <a:latin typeface="Lora"/>
              <a:ea typeface="Lora"/>
              <a:cs typeface="Lora"/>
              <a:sym typeface="Lor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Lora"/>
              <a:buChar char="●"/>
            </a:pPr>
            <a:r>
              <a:rPr lang="en" sz="1500">
                <a:latin typeface="Lora"/>
                <a:ea typeface="Lora"/>
                <a:cs typeface="Lora"/>
                <a:sym typeface="Lora"/>
              </a:rPr>
              <a:t> Students pick schools that they can get to rather than the schools that are best for their futures.</a:t>
            </a:r>
            <a:r>
              <a:rPr lang="en" sz="1100">
                <a:latin typeface="Lora"/>
                <a:ea typeface="Lora"/>
                <a:cs typeface="Lora"/>
                <a:sym typeface="Lora"/>
              </a:rPr>
              <a:t>  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93" name="Google Shape;1293;p29"/>
          <p:cNvSpPr txBox="1"/>
          <p:nvPr>
            <p:ph type="title"/>
          </p:nvPr>
        </p:nvSpPr>
        <p:spPr>
          <a:xfrm>
            <a:off x="303525" y="177850"/>
            <a:ext cx="8251200" cy="7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on grades and futures</a:t>
            </a:r>
            <a:endParaRPr/>
          </a:p>
        </p:txBody>
      </p:sp>
      <p:pic>
        <p:nvPicPr>
          <p:cNvPr id="1294" name="Google Shape;12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850" y="965775"/>
            <a:ext cx="5006126" cy="3211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30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It’s not just late buses—addressing student safety </a:t>
            </a:r>
            <a:endParaRPr sz="2500"/>
          </a:p>
        </p:txBody>
      </p:sp>
      <p:pic>
        <p:nvPicPr>
          <p:cNvPr id="1300" name="Google Shape;1300;p30" title="Screenshot 2026-05-28 at 5.48.5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187" y="1124050"/>
            <a:ext cx="2410708" cy="307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9785" y="1124038"/>
            <a:ext cx="4615025" cy="307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31"/>
          <p:cNvSpPr txBox="1"/>
          <p:nvPr>
            <p:ph idx="1" type="subTitle"/>
          </p:nvPr>
        </p:nvSpPr>
        <p:spPr>
          <a:xfrm>
            <a:off x="6024525" y="1017825"/>
            <a:ext cx="2521500" cy="33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 We worked with HopSkipDrive to layout a solution using yellow buses, vans and cars.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07" name="Google Shape;1307;p31"/>
          <p:cNvSpPr txBox="1"/>
          <p:nvPr>
            <p:ph type="title"/>
          </p:nvPr>
        </p:nvSpPr>
        <p:spPr>
          <a:xfrm>
            <a:off x="597975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solution</a:t>
            </a:r>
            <a:endParaRPr/>
          </a:p>
        </p:txBody>
      </p:sp>
      <p:pic>
        <p:nvPicPr>
          <p:cNvPr id="1308" name="Google Shape;13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200" y="1017825"/>
            <a:ext cx="5010761" cy="334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32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Visualizing the solution</a:t>
            </a:r>
            <a:endParaRPr/>
          </a:p>
        </p:txBody>
      </p:sp>
      <p:pic>
        <p:nvPicPr>
          <p:cNvPr id="1314" name="Google Shape;1314;p32" title="Screenshot 2026-05-28 at 5.52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800" y="1004090"/>
            <a:ext cx="2345724" cy="341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32" title="Screenshot 2026-05-28 at 5.55.1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0988" y="1237425"/>
            <a:ext cx="3677837" cy="294777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32"/>
          <p:cNvSpPr txBox="1"/>
          <p:nvPr>
            <p:ph idx="1" type="subTitle"/>
          </p:nvPr>
        </p:nvSpPr>
        <p:spPr>
          <a:xfrm>
            <a:off x="6568300" y="1237450"/>
            <a:ext cx="2521500" cy="30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ova Square"/>
                <a:ea typeface="Nova Square"/>
                <a:cs typeface="Nova Square"/>
                <a:sym typeface="Nova Square"/>
              </a:rPr>
              <a:t>Our challenge: </a:t>
            </a:r>
            <a:endParaRPr b="1">
              <a:latin typeface="Nova Square"/>
              <a:ea typeface="Nova Square"/>
              <a:cs typeface="Nova Square"/>
              <a:sym typeface="Nova Squa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Make an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abstract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 solution feel grounded and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realistic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ova Square"/>
                <a:ea typeface="Nova Square"/>
                <a:cs typeface="Nova Square"/>
                <a:sym typeface="Nova Square"/>
              </a:rPr>
              <a:t>The solution:</a:t>
            </a:r>
            <a:endParaRPr b="1">
              <a:latin typeface="Nova Square"/>
              <a:ea typeface="Nova Square"/>
              <a:cs typeface="Nova Square"/>
              <a:sym typeface="Nova Squa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Approachable and easy to understand data viz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33"/>
          <p:cNvSpPr txBox="1"/>
          <p:nvPr>
            <p:ph idx="1" type="subTitle"/>
          </p:nvPr>
        </p:nvSpPr>
        <p:spPr>
          <a:xfrm>
            <a:off x="5257100" y="1017825"/>
            <a:ext cx="3683700" cy="3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There has been no action by 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state</a:t>
            </a:r>
            <a:r>
              <a:rPr lang="en">
                <a:latin typeface="Lora"/>
                <a:ea typeface="Lora"/>
                <a:cs typeface="Lora"/>
                <a:sym typeface="Lora"/>
              </a:rPr>
              <a:t> or local officials to solve the problem. 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Transportation is now discussed at school board and city council meetings. </a:t>
            </a:r>
            <a:br>
              <a:rPr lang="en">
                <a:latin typeface="Lora"/>
                <a:ea typeface="Lora"/>
                <a:cs typeface="Lora"/>
                <a:sym typeface="Lora"/>
              </a:rPr>
            </a:br>
            <a:endParaRPr>
              <a:latin typeface="Lora"/>
              <a:ea typeface="Lora"/>
              <a:cs typeface="Lora"/>
              <a:sym typeface="Lor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ora"/>
              <a:buChar char="●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Students and parents are now advocating for change. 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22" name="Google Shape;1322;p33"/>
          <p:cNvSpPr txBox="1"/>
          <p:nvPr>
            <p:ph type="title"/>
          </p:nvPr>
        </p:nvSpPr>
        <p:spPr>
          <a:xfrm>
            <a:off x="645225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pic>
        <p:nvPicPr>
          <p:cNvPr id="1323" name="Google Shape;132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162956"/>
            <a:ext cx="2877874" cy="258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7915" y="1147225"/>
            <a:ext cx="2371004" cy="262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34"/>
          <p:cNvSpPr txBox="1"/>
          <p:nvPr>
            <p:ph type="title"/>
          </p:nvPr>
        </p:nvSpPr>
        <p:spPr>
          <a:xfrm>
            <a:off x="7200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Recreating our work</a:t>
            </a:r>
            <a:endParaRPr/>
          </a:p>
        </p:txBody>
      </p:sp>
      <p:pic>
        <p:nvPicPr>
          <p:cNvPr id="1330" name="Google Shape;1330;p34" title="Screenshot 2026-05-28 at 3.44.3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650" y="1120824"/>
            <a:ext cx="3306093" cy="31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34"/>
          <p:cNvSpPr txBox="1"/>
          <p:nvPr>
            <p:ph idx="1" type="subTitle"/>
          </p:nvPr>
        </p:nvSpPr>
        <p:spPr>
          <a:xfrm>
            <a:off x="5349850" y="1059975"/>
            <a:ext cx="3081000" cy="30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ova Square"/>
                <a:ea typeface="Nova Square"/>
                <a:cs typeface="Nova Square"/>
                <a:sym typeface="Nova Square"/>
              </a:rPr>
              <a:t>Our work is public!</a:t>
            </a:r>
            <a:endParaRPr b="1">
              <a:latin typeface="Nova Square"/>
              <a:ea typeface="Nova Square"/>
              <a:cs typeface="Nova Square"/>
              <a:sym typeface="Nova Squa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Reproduce our work with the code on our Github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ova Square"/>
                <a:ea typeface="Nova Square"/>
                <a:cs typeface="Nova Square"/>
                <a:sym typeface="Nova Square"/>
              </a:rPr>
              <a:t>The types of data we used probably exist in your city</a:t>
            </a:r>
            <a:endParaRPr b="1">
              <a:latin typeface="Nova Square"/>
              <a:ea typeface="Nova Square"/>
              <a:cs typeface="Nova Square"/>
              <a:sym typeface="Nova Squar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GTFS is a universal format. If your city has buses, trains, or streetcars, you probably have the data.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35"/>
          <p:cNvSpPr txBox="1"/>
          <p:nvPr>
            <p:ph type="title"/>
          </p:nvPr>
        </p:nvSpPr>
        <p:spPr>
          <a:xfrm>
            <a:off x="715100" y="334125"/>
            <a:ext cx="7704000" cy="6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337" name="Google Shape;1337;p35"/>
          <p:cNvSpPr txBox="1"/>
          <p:nvPr>
            <p:ph idx="1" type="subTitle"/>
          </p:nvPr>
        </p:nvSpPr>
        <p:spPr>
          <a:xfrm>
            <a:off x="2060600" y="3811600"/>
            <a:ext cx="501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Lora"/>
                <a:ea typeface="Lora"/>
                <a:cs typeface="Lora"/>
                <a:sym typeface="Lora"/>
              </a:rPr>
              <a:t>bit.ly/transitNightmare</a:t>
            </a:r>
            <a:endParaRPr b="1" sz="2000"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1338" name="Google Shape;1338;p35"/>
          <p:cNvGrpSpPr/>
          <p:nvPr/>
        </p:nvGrpSpPr>
        <p:grpSpPr>
          <a:xfrm>
            <a:off x="3804773" y="1326475"/>
            <a:ext cx="3942064" cy="2211275"/>
            <a:chOff x="4729131" y="1936699"/>
            <a:chExt cx="3820200" cy="2142916"/>
          </a:xfrm>
        </p:grpSpPr>
        <p:sp>
          <p:nvSpPr>
            <p:cNvPr id="1339" name="Google Shape;1339;p35"/>
            <p:cNvSpPr/>
            <p:nvPr/>
          </p:nvSpPr>
          <p:spPr>
            <a:xfrm>
              <a:off x="4928413" y="1936699"/>
              <a:ext cx="3421500" cy="1990200"/>
            </a:xfrm>
            <a:prstGeom prst="round2SameRect">
              <a:avLst>
                <a:gd fmla="val 9051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5"/>
            <p:cNvSpPr/>
            <p:nvPr/>
          </p:nvSpPr>
          <p:spPr>
            <a:xfrm rot="10800000">
              <a:off x="4729131" y="3926915"/>
              <a:ext cx="3820200" cy="1527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6606475" y="2008050"/>
              <a:ext cx="65400" cy="65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42" name="Google Shape;1342;p35"/>
          <p:cNvPicPr preferRelativeResize="0"/>
          <p:nvPr/>
        </p:nvPicPr>
        <p:blipFill rotWithShape="1">
          <a:blip r:embed="rId3">
            <a:alphaModFix/>
          </a:blip>
          <a:srcRect b="0" l="6163" r="6172" t="0"/>
          <a:stretch/>
        </p:blipFill>
        <p:spPr>
          <a:xfrm>
            <a:off x="4191038" y="1525809"/>
            <a:ext cx="3163500" cy="1777800"/>
          </a:xfrm>
          <a:prstGeom prst="round2SameRect">
            <a:avLst>
              <a:gd fmla="val 8541" name="adj1"/>
              <a:gd fmla="val 0" name="adj2"/>
            </a:avLst>
          </a:prstGeom>
          <a:noFill/>
          <a:ln>
            <a:noFill/>
          </a:ln>
        </p:spPr>
      </p:pic>
      <p:grpSp>
        <p:nvGrpSpPr>
          <p:cNvPr id="1343" name="Google Shape;1343;p35"/>
          <p:cNvGrpSpPr/>
          <p:nvPr/>
        </p:nvGrpSpPr>
        <p:grpSpPr>
          <a:xfrm>
            <a:off x="7992440" y="2476077"/>
            <a:ext cx="1151549" cy="2060253"/>
            <a:chOff x="-3882175" y="2494675"/>
            <a:chExt cx="1407074" cy="2517416"/>
          </a:xfrm>
        </p:grpSpPr>
        <p:sp>
          <p:nvSpPr>
            <p:cNvPr id="1344" name="Google Shape;1344;p35"/>
            <p:cNvSpPr/>
            <p:nvPr/>
          </p:nvSpPr>
          <p:spPr>
            <a:xfrm>
              <a:off x="-3197920" y="4233031"/>
              <a:ext cx="115694" cy="779059"/>
            </a:xfrm>
            <a:custGeom>
              <a:rect b="b" l="l" r="r" t="t"/>
              <a:pathLst>
                <a:path extrusionOk="0" h="2909" w="432">
                  <a:moveTo>
                    <a:pt x="431" y="2908"/>
                  </a:moveTo>
                  <a:lnTo>
                    <a:pt x="0" y="2908"/>
                  </a:lnTo>
                  <a:lnTo>
                    <a:pt x="78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-3129896" y="4233031"/>
              <a:ext cx="56508" cy="779059"/>
            </a:xfrm>
            <a:custGeom>
              <a:rect b="b" l="l" r="r" t="t"/>
              <a:pathLst>
                <a:path extrusionOk="0" h="2909" w="211">
                  <a:moveTo>
                    <a:pt x="211" y="2908"/>
                  </a:moveTo>
                  <a:lnTo>
                    <a:pt x="1" y="2908"/>
                  </a:lnTo>
                  <a:lnTo>
                    <a:pt x="1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-3103115" y="4194467"/>
              <a:ext cx="189609" cy="364489"/>
            </a:xfrm>
            <a:custGeom>
              <a:rect b="b" l="l" r="r" t="t"/>
              <a:pathLst>
                <a:path extrusionOk="0" h="1361" w="708">
                  <a:moveTo>
                    <a:pt x="22" y="1360"/>
                  </a:moveTo>
                  <a:lnTo>
                    <a:pt x="0" y="1294"/>
                  </a:lnTo>
                  <a:cubicBezTo>
                    <a:pt x="464" y="1062"/>
                    <a:pt x="630" y="476"/>
                    <a:pt x="354" y="45"/>
                  </a:cubicBezTo>
                  <a:lnTo>
                    <a:pt x="409" y="0"/>
                  </a:lnTo>
                  <a:cubicBezTo>
                    <a:pt x="708" y="476"/>
                    <a:pt x="531" y="1117"/>
                    <a:pt x="22" y="1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-3369854" y="4158848"/>
              <a:ext cx="207553" cy="376273"/>
            </a:xfrm>
            <a:custGeom>
              <a:rect b="b" l="l" r="r" t="t"/>
              <a:pathLst>
                <a:path extrusionOk="0" h="1405" w="775">
                  <a:moveTo>
                    <a:pt x="709" y="1405"/>
                  </a:moveTo>
                  <a:cubicBezTo>
                    <a:pt x="189" y="1151"/>
                    <a:pt x="1" y="487"/>
                    <a:pt x="322" y="1"/>
                  </a:cubicBezTo>
                  <a:lnTo>
                    <a:pt x="432" y="78"/>
                  </a:lnTo>
                  <a:cubicBezTo>
                    <a:pt x="167" y="498"/>
                    <a:pt x="322" y="1062"/>
                    <a:pt x="775" y="12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-3882175" y="2497621"/>
              <a:ext cx="1407074" cy="2055442"/>
            </a:xfrm>
            <a:custGeom>
              <a:rect b="b" l="l" r="r" t="t"/>
              <a:pathLst>
                <a:path extrusionOk="0" h="7675" w="5254">
                  <a:moveTo>
                    <a:pt x="4988" y="3340"/>
                  </a:moveTo>
                  <a:cubicBezTo>
                    <a:pt x="4966" y="3196"/>
                    <a:pt x="4922" y="3052"/>
                    <a:pt x="4844" y="2920"/>
                  </a:cubicBezTo>
                  <a:cubicBezTo>
                    <a:pt x="4944" y="2787"/>
                    <a:pt x="4988" y="2632"/>
                    <a:pt x="4988" y="2466"/>
                  </a:cubicBezTo>
                  <a:cubicBezTo>
                    <a:pt x="4988" y="2079"/>
                    <a:pt x="4700" y="1747"/>
                    <a:pt x="4313" y="1681"/>
                  </a:cubicBezTo>
                  <a:cubicBezTo>
                    <a:pt x="4523" y="1294"/>
                    <a:pt x="4313" y="830"/>
                    <a:pt x="3904" y="708"/>
                  </a:cubicBezTo>
                  <a:cubicBezTo>
                    <a:pt x="3783" y="299"/>
                    <a:pt x="3451" y="0"/>
                    <a:pt x="3053" y="0"/>
                  </a:cubicBezTo>
                  <a:cubicBezTo>
                    <a:pt x="2688" y="11"/>
                    <a:pt x="2367" y="255"/>
                    <a:pt x="2257" y="609"/>
                  </a:cubicBezTo>
                  <a:cubicBezTo>
                    <a:pt x="2124" y="531"/>
                    <a:pt x="1980" y="498"/>
                    <a:pt x="1836" y="498"/>
                  </a:cubicBezTo>
                  <a:cubicBezTo>
                    <a:pt x="1317" y="509"/>
                    <a:pt x="908" y="940"/>
                    <a:pt x="919" y="1460"/>
                  </a:cubicBezTo>
                  <a:cubicBezTo>
                    <a:pt x="919" y="1626"/>
                    <a:pt x="952" y="1781"/>
                    <a:pt x="1029" y="1924"/>
                  </a:cubicBezTo>
                  <a:cubicBezTo>
                    <a:pt x="852" y="2035"/>
                    <a:pt x="698" y="2179"/>
                    <a:pt x="565" y="2356"/>
                  </a:cubicBezTo>
                  <a:cubicBezTo>
                    <a:pt x="543" y="2389"/>
                    <a:pt x="532" y="2422"/>
                    <a:pt x="510" y="2455"/>
                  </a:cubicBezTo>
                  <a:lnTo>
                    <a:pt x="498" y="2477"/>
                  </a:lnTo>
                  <a:cubicBezTo>
                    <a:pt x="476" y="2499"/>
                    <a:pt x="465" y="2522"/>
                    <a:pt x="454" y="2544"/>
                  </a:cubicBezTo>
                  <a:lnTo>
                    <a:pt x="443" y="2555"/>
                  </a:lnTo>
                  <a:lnTo>
                    <a:pt x="443" y="2577"/>
                  </a:lnTo>
                  <a:lnTo>
                    <a:pt x="432" y="2599"/>
                  </a:lnTo>
                  <a:lnTo>
                    <a:pt x="432" y="2599"/>
                  </a:lnTo>
                  <a:lnTo>
                    <a:pt x="432" y="2621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65"/>
                  </a:lnTo>
                  <a:cubicBezTo>
                    <a:pt x="410" y="2676"/>
                    <a:pt x="399" y="2687"/>
                    <a:pt x="399" y="2687"/>
                  </a:cubicBezTo>
                  <a:lnTo>
                    <a:pt x="388" y="2709"/>
                  </a:lnTo>
                  <a:lnTo>
                    <a:pt x="388" y="2721"/>
                  </a:lnTo>
                  <a:lnTo>
                    <a:pt x="377" y="2776"/>
                  </a:lnTo>
                  <a:cubicBezTo>
                    <a:pt x="377" y="2787"/>
                    <a:pt x="366" y="2809"/>
                    <a:pt x="355" y="2820"/>
                  </a:cubicBezTo>
                  <a:lnTo>
                    <a:pt x="355" y="2820"/>
                  </a:lnTo>
                  <a:cubicBezTo>
                    <a:pt x="355" y="2842"/>
                    <a:pt x="355" y="2853"/>
                    <a:pt x="344" y="2875"/>
                  </a:cubicBezTo>
                  <a:cubicBezTo>
                    <a:pt x="344" y="2886"/>
                    <a:pt x="344" y="2897"/>
                    <a:pt x="344" y="2897"/>
                  </a:cubicBezTo>
                  <a:lnTo>
                    <a:pt x="344" y="2931"/>
                  </a:lnTo>
                  <a:cubicBezTo>
                    <a:pt x="277" y="3240"/>
                    <a:pt x="311" y="3550"/>
                    <a:pt x="432" y="3837"/>
                  </a:cubicBezTo>
                  <a:cubicBezTo>
                    <a:pt x="156" y="4158"/>
                    <a:pt x="1" y="4567"/>
                    <a:pt x="1" y="4998"/>
                  </a:cubicBezTo>
                  <a:cubicBezTo>
                    <a:pt x="1" y="5009"/>
                    <a:pt x="1" y="5021"/>
                    <a:pt x="1" y="5032"/>
                  </a:cubicBezTo>
                  <a:cubicBezTo>
                    <a:pt x="1" y="5054"/>
                    <a:pt x="1" y="5065"/>
                    <a:pt x="1" y="5076"/>
                  </a:cubicBezTo>
                  <a:lnTo>
                    <a:pt x="1" y="5087"/>
                  </a:lnTo>
                  <a:lnTo>
                    <a:pt x="1" y="5120"/>
                  </a:lnTo>
                  <a:lnTo>
                    <a:pt x="1" y="5131"/>
                  </a:lnTo>
                  <a:cubicBezTo>
                    <a:pt x="1" y="5142"/>
                    <a:pt x="1" y="5153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08"/>
                  </a:lnTo>
                  <a:cubicBezTo>
                    <a:pt x="1" y="5220"/>
                    <a:pt x="1" y="5231"/>
                    <a:pt x="1" y="5242"/>
                  </a:cubicBezTo>
                  <a:lnTo>
                    <a:pt x="1" y="5253"/>
                  </a:lnTo>
                  <a:lnTo>
                    <a:pt x="1" y="5286"/>
                  </a:lnTo>
                  <a:lnTo>
                    <a:pt x="1" y="5297"/>
                  </a:lnTo>
                  <a:lnTo>
                    <a:pt x="1" y="5319"/>
                  </a:lnTo>
                  <a:lnTo>
                    <a:pt x="1" y="5341"/>
                  </a:lnTo>
                  <a:cubicBezTo>
                    <a:pt x="1" y="5352"/>
                    <a:pt x="1" y="5363"/>
                    <a:pt x="1" y="5363"/>
                  </a:cubicBezTo>
                  <a:cubicBezTo>
                    <a:pt x="1" y="5374"/>
                    <a:pt x="12" y="5396"/>
                    <a:pt x="12" y="5408"/>
                  </a:cubicBezTo>
                  <a:lnTo>
                    <a:pt x="12" y="5419"/>
                  </a:lnTo>
                  <a:lnTo>
                    <a:pt x="23" y="5441"/>
                  </a:lnTo>
                  <a:lnTo>
                    <a:pt x="23" y="5463"/>
                  </a:lnTo>
                  <a:lnTo>
                    <a:pt x="23" y="5485"/>
                  </a:lnTo>
                  <a:lnTo>
                    <a:pt x="23" y="5496"/>
                  </a:lnTo>
                  <a:lnTo>
                    <a:pt x="23" y="5518"/>
                  </a:lnTo>
                  <a:lnTo>
                    <a:pt x="23" y="5540"/>
                  </a:lnTo>
                  <a:cubicBezTo>
                    <a:pt x="23" y="5540"/>
                    <a:pt x="23" y="5551"/>
                    <a:pt x="23" y="5562"/>
                  </a:cubicBezTo>
                  <a:lnTo>
                    <a:pt x="23" y="5573"/>
                  </a:lnTo>
                  <a:lnTo>
                    <a:pt x="34" y="5596"/>
                  </a:lnTo>
                  <a:lnTo>
                    <a:pt x="34" y="5618"/>
                  </a:lnTo>
                  <a:lnTo>
                    <a:pt x="34" y="5629"/>
                  </a:lnTo>
                  <a:cubicBezTo>
                    <a:pt x="34" y="5640"/>
                    <a:pt x="45" y="5651"/>
                    <a:pt x="45" y="5662"/>
                  </a:cubicBezTo>
                  <a:lnTo>
                    <a:pt x="45" y="5673"/>
                  </a:lnTo>
                  <a:lnTo>
                    <a:pt x="56" y="5695"/>
                  </a:lnTo>
                  <a:lnTo>
                    <a:pt x="56" y="5706"/>
                  </a:lnTo>
                  <a:lnTo>
                    <a:pt x="56" y="5728"/>
                  </a:lnTo>
                  <a:lnTo>
                    <a:pt x="78" y="5750"/>
                  </a:lnTo>
                  <a:lnTo>
                    <a:pt x="78" y="5761"/>
                  </a:lnTo>
                  <a:lnTo>
                    <a:pt x="78" y="5772"/>
                  </a:lnTo>
                  <a:cubicBezTo>
                    <a:pt x="78" y="5783"/>
                    <a:pt x="89" y="5795"/>
                    <a:pt x="89" y="5806"/>
                  </a:cubicBezTo>
                  <a:lnTo>
                    <a:pt x="134" y="5883"/>
                  </a:lnTo>
                  <a:cubicBezTo>
                    <a:pt x="421" y="6381"/>
                    <a:pt x="919" y="6701"/>
                    <a:pt x="1472" y="6779"/>
                  </a:cubicBezTo>
                  <a:cubicBezTo>
                    <a:pt x="3241" y="7674"/>
                    <a:pt x="5253" y="6093"/>
                    <a:pt x="4789" y="4158"/>
                  </a:cubicBezTo>
                  <a:cubicBezTo>
                    <a:pt x="4944" y="3915"/>
                    <a:pt x="5021" y="3627"/>
                    <a:pt x="4988" y="33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-3882175" y="2494675"/>
              <a:ext cx="1335836" cy="1617037"/>
            </a:xfrm>
            <a:custGeom>
              <a:rect b="b" l="l" r="r" t="t"/>
              <a:pathLst>
                <a:path extrusionOk="0" h="6038" w="4988">
                  <a:moveTo>
                    <a:pt x="4933" y="3130"/>
                  </a:moveTo>
                  <a:cubicBezTo>
                    <a:pt x="4910" y="3063"/>
                    <a:pt x="4877" y="2997"/>
                    <a:pt x="4844" y="2931"/>
                  </a:cubicBezTo>
                  <a:cubicBezTo>
                    <a:pt x="4944" y="2798"/>
                    <a:pt x="4988" y="2643"/>
                    <a:pt x="4988" y="2477"/>
                  </a:cubicBezTo>
                  <a:cubicBezTo>
                    <a:pt x="4988" y="2090"/>
                    <a:pt x="4700" y="1758"/>
                    <a:pt x="4313" y="1692"/>
                  </a:cubicBezTo>
                  <a:cubicBezTo>
                    <a:pt x="4523" y="1305"/>
                    <a:pt x="4313" y="841"/>
                    <a:pt x="3904" y="719"/>
                  </a:cubicBezTo>
                  <a:cubicBezTo>
                    <a:pt x="3783" y="310"/>
                    <a:pt x="3451" y="0"/>
                    <a:pt x="3053" y="0"/>
                  </a:cubicBezTo>
                  <a:cubicBezTo>
                    <a:pt x="2688" y="22"/>
                    <a:pt x="2367" y="266"/>
                    <a:pt x="2257" y="609"/>
                  </a:cubicBezTo>
                  <a:cubicBezTo>
                    <a:pt x="2124" y="542"/>
                    <a:pt x="1980" y="509"/>
                    <a:pt x="1836" y="498"/>
                  </a:cubicBezTo>
                  <a:cubicBezTo>
                    <a:pt x="1317" y="520"/>
                    <a:pt x="908" y="951"/>
                    <a:pt x="919" y="1471"/>
                  </a:cubicBezTo>
                  <a:cubicBezTo>
                    <a:pt x="919" y="1637"/>
                    <a:pt x="952" y="1792"/>
                    <a:pt x="1029" y="1935"/>
                  </a:cubicBezTo>
                  <a:cubicBezTo>
                    <a:pt x="852" y="2046"/>
                    <a:pt x="698" y="2190"/>
                    <a:pt x="565" y="2367"/>
                  </a:cubicBezTo>
                  <a:cubicBezTo>
                    <a:pt x="543" y="2400"/>
                    <a:pt x="532" y="2433"/>
                    <a:pt x="510" y="2455"/>
                  </a:cubicBezTo>
                  <a:lnTo>
                    <a:pt x="498" y="2477"/>
                  </a:lnTo>
                  <a:cubicBezTo>
                    <a:pt x="476" y="2510"/>
                    <a:pt x="465" y="2533"/>
                    <a:pt x="454" y="2555"/>
                  </a:cubicBezTo>
                  <a:lnTo>
                    <a:pt x="443" y="2566"/>
                  </a:lnTo>
                  <a:lnTo>
                    <a:pt x="443" y="2588"/>
                  </a:lnTo>
                  <a:lnTo>
                    <a:pt x="432" y="2599"/>
                  </a:lnTo>
                  <a:lnTo>
                    <a:pt x="432" y="2610"/>
                  </a:lnTo>
                  <a:lnTo>
                    <a:pt x="432" y="2632"/>
                  </a:lnTo>
                  <a:lnTo>
                    <a:pt x="421" y="2643"/>
                  </a:lnTo>
                  <a:lnTo>
                    <a:pt x="410" y="2665"/>
                  </a:lnTo>
                  <a:lnTo>
                    <a:pt x="410" y="2676"/>
                  </a:lnTo>
                  <a:cubicBezTo>
                    <a:pt x="410" y="2687"/>
                    <a:pt x="399" y="2698"/>
                    <a:pt x="399" y="2698"/>
                  </a:cubicBezTo>
                  <a:lnTo>
                    <a:pt x="388" y="2720"/>
                  </a:lnTo>
                  <a:lnTo>
                    <a:pt x="388" y="2732"/>
                  </a:lnTo>
                  <a:lnTo>
                    <a:pt x="377" y="2776"/>
                  </a:lnTo>
                  <a:cubicBezTo>
                    <a:pt x="377" y="2798"/>
                    <a:pt x="366" y="2820"/>
                    <a:pt x="355" y="2831"/>
                  </a:cubicBezTo>
                  <a:lnTo>
                    <a:pt x="355" y="2831"/>
                  </a:lnTo>
                  <a:cubicBezTo>
                    <a:pt x="355" y="2853"/>
                    <a:pt x="355" y="2864"/>
                    <a:pt x="344" y="2886"/>
                  </a:cubicBezTo>
                  <a:cubicBezTo>
                    <a:pt x="344" y="2897"/>
                    <a:pt x="344" y="2897"/>
                    <a:pt x="344" y="2908"/>
                  </a:cubicBezTo>
                  <a:lnTo>
                    <a:pt x="344" y="2942"/>
                  </a:lnTo>
                  <a:cubicBezTo>
                    <a:pt x="277" y="3240"/>
                    <a:pt x="311" y="3561"/>
                    <a:pt x="432" y="3848"/>
                  </a:cubicBezTo>
                  <a:cubicBezTo>
                    <a:pt x="156" y="4169"/>
                    <a:pt x="1" y="4578"/>
                    <a:pt x="1" y="5009"/>
                  </a:cubicBezTo>
                  <a:cubicBezTo>
                    <a:pt x="1" y="5020"/>
                    <a:pt x="1" y="5032"/>
                    <a:pt x="1" y="5043"/>
                  </a:cubicBezTo>
                  <a:cubicBezTo>
                    <a:pt x="1" y="5054"/>
                    <a:pt x="1" y="5076"/>
                    <a:pt x="1" y="5087"/>
                  </a:cubicBezTo>
                  <a:lnTo>
                    <a:pt x="1" y="5098"/>
                  </a:lnTo>
                  <a:lnTo>
                    <a:pt x="1" y="5131"/>
                  </a:lnTo>
                  <a:lnTo>
                    <a:pt x="1" y="5142"/>
                  </a:lnTo>
                  <a:cubicBezTo>
                    <a:pt x="1" y="5153"/>
                    <a:pt x="1" y="5164"/>
                    <a:pt x="1" y="5164"/>
                  </a:cubicBezTo>
                  <a:lnTo>
                    <a:pt x="1" y="5175"/>
                  </a:lnTo>
                  <a:lnTo>
                    <a:pt x="1" y="5208"/>
                  </a:lnTo>
                  <a:lnTo>
                    <a:pt x="1" y="5219"/>
                  </a:lnTo>
                  <a:cubicBezTo>
                    <a:pt x="1" y="5231"/>
                    <a:pt x="1" y="5242"/>
                    <a:pt x="1" y="5253"/>
                  </a:cubicBezTo>
                  <a:lnTo>
                    <a:pt x="1" y="5264"/>
                  </a:lnTo>
                  <a:lnTo>
                    <a:pt x="1" y="5297"/>
                  </a:lnTo>
                  <a:lnTo>
                    <a:pt x="1" y="5308"/>
                  </a:lnTo>
                  <a:lnTo>
                    <a:pt x="1" y="5330"/>
                  </a:lnTo>
                  <a:lnTo>
                    <a:pt x="1" y="5352"/>
                  </a:lnTo>
                  <a:cubicBezTo>
                    <a:pt x="1" y="5363"/>
                    <a:pt x="1" y="5363"/>
                    <a:pt x="1" y="5374"/>
                  </a:cubicBezTo>
                  <a:cubicBezTo>
                    <a:pt x="1" y="5385"/>
                    <a:pt x="12" y="5396"/>
                    <a:pt x="12" y="5419"/>
                  </a:cubicBezTo>
                  <a:lnTo>
                    <a:pt x="12" y="5430"/>
                  </a:lnTo>
                  <a:lnTo>
                    <a:pt x="23" y="5452"/>
                  </a:lnTo>
                  <a:lnTo>
                    <a:pt x="23" y="5463"/>
                  </a:lnTo>
                  <a:lnTo>
                    <a:pt x="23" y="5496"/>
                  </a:lnTo>
                  <a:lnTo>
                    <a:pt x="23" y="5507"/>
                  </a:lnTo>
                  <a:lnTo>
                    <a:pt x="23" y="5529"/>
                  </a:lnTo>
                  <a:lnTo>
                    <a:pt x="23" y="5540"/>
                  </a:lnTo>
                  <a:cubicBezTo>
                    <a:pt x="23" y="5551"/>
                    <a:pt x="23" y="5562"/>
                    <a:pt x="23" y="5573"/>
                  </a:cubicBezTo>
                  <a:lnTo>
                    <a:pt x="23" y="5584"/>
                  </a:lnTo>
                  <a:lnTo>
                    <a:pt x="34" y="5607"/>
                  </a:lnTo>
                  <a:lnTo>
                    <a:pt x="34" y="5629"/>
                  </a:lnTo>
                  <a:lnTo>
                    <a:pt x="34" y="5640"/>
                  </a:lnTo>
                  <a:cubicBezTo>
                    <a:pt x="34" y="5651"/>
                    <a:pt x="45" y="5662"/>
                    <a:pt x="45" y="5673"/>
                  </a:cubicBezTo>
                  <a:lnTo>
                    <a:pt x="45" y="5673"/>
                  </a:lnTo>
                  <a:lnTo>
                    <a:pt x="56" y="5706"/>
                  </a:lnTo>
                  <a:lnTo>
                    <a:pt x="56" y="5717"/>
                  </a:lnTo>
                  <a:lnTo>
                    <a:pt x="56" y="5728"/>
                  </a:lnTo>
                  <a:lnTo>
                    <a:pt x="78" y="5761"/>
                  </a:lnTo>
                  <a:lnTo>
                    <a:pt x="78" y="5772"/>
                  </a:lnTo>
                  <a:lnTo>
                    <a:pt x="78" y="5783"/>
                  </a:lnTo>
                  <a:cubicBezTo>
                    <a:pt x="78" y="5794"/>
                    <a:pt x="89" y="5806"/>
                    <a:pt x="89" y="5817"/>
                  </a:cubicBezTo>
                  <a:lnTo>
                    <a:pt x="134" y="5894"/>
                  </a:lnTo>
                  <a:cubicBezTo>
                    <a:pt x="167" y="5949"/>
                    <a:pt x="189" y="5994"/>
                    <a:pt x="222" y="6038"/>
                  </a:cubicBezTo>
                  <a:cubicBezTo>
                    <a:pt x="808" y="6027"/>
                    <a:pt x="1383" y="5916"/>
                    <a:pt x="1925" y="5728"/>
                  </a:cubicBezTo>
                  <a:cubicBezTo>
                    <a:pt x="3396" y="5242"/>
                    <a:pt x="4446" y="4257"/>
                    <a:pt x="4933" y="31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-3423148" y="2938704"/>
              <a:ext cx="266739" cy="317355"/>
            </a:xfrm>
            <a:custGeom>
              <a:rect b="b" l="l" r="r" t="t"/>
              <a:pathLst>
                <a:path extrusionOk="0" h="1185" w="996">
                  <a:moveTo>
                    <a:pt x="753" y="1074"/>
                  </a:moveTo>
                  <a:cubicBezTo>
                    <a:pt x="565" y="1184"/>
                    <a:pt x="288" y="1051"/>
                    <a:pt x="145" y="786"/>
                  </a:cubicBezTo>
                  <a:cubicBezTo>
                    <a:pt x="1" y="521"/>
                    <a:pt x="34" y="222"/>
                    <a:pt x="233" y="112"/>
                  </a:cubicBezTo>
                  <a:cubicBezTo>
                    <a:pt x="432" y="1"/>
                    <a:pt x="709" y="134"/>
                    <a:pt x="852" y="399"/>
                  </a:cubicBezTo>
                  <a:cubicBezTo>
                    <a:pt x="996" y="664"/>
                    <a:pt x="952" y="974"/>
                    <a:pt x="753" y="107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-3585977" y="3279359"/>
              <a:ext cx="915375" cy="1069365"/>
            </a:xfrm>
            <a:custGeom>
              <a:rect b="b" l="l" r="r" t="t"/>
              <a:pathLst>
                <a:path extrusionOk="0" h="3993" w="3418">
                  <a:moveTo>
                    <a:pt x="1681" y="520"/>
                  </a:moveTo>
                  <a:cubicBezTo>
                    <a:pt x="1648" y="565"/>
                    <a:pt x="1626" y="609"/>
                    <a:pt x="1604" y="664"/>
                  </a:cubicBezTo>
                  <a:cubicBezTo>
                    <a:pt x="1482" y="952"/>
                    <a:pt x="1250" y="1195"/>
                    <a:pt x="963" y="1316"/>
                  </a:cubicBezTo>
                  <a:cubicBezTo>
                    <a:pt x="642" y="1427"/>
                    <a:pt x="388" y="1670"/>
                    <a:pt x="255" y="1980"/>
                  </a:cubicBezTo>
                  <a:cubicBezTo>
                    <a:pt x="1" y="2577"/>
                    <a:pt x="255" y="3285"/>
                    <a:pt x="841" y="3583"/>
                  </a:cubicBezTo>
                  <a:cubicBezTo>
                    <a:pt x="1681" y="3992"/>
                    <a:pt x="2654" y="3351"/>
                    <a:pt x="2621" y="2422"/>
                  </a:cubicBezTo>
                  <a:cubicBezTo>
                    <a:pt x="2599" y="2157"/>
                    <a:pt x="2710" y="1902"/>
                    <a:pt x="2931" y="1737"/>
                  </a:cubicBezTo>
                  <a:cubicBezTo>
                    <a:pt x="3373" y="1416"/>
                    <a:pt x="3417" y="775"/>
                    <a:pt x="3030" y="388"/>
                  </a:cubicBezTo>
                  <a:cubicBezTo>
                    <a:pt x="2643" y="1"/>
                    <a:pt x="1991" y="67"/>
                    <a:pt x="1681" y="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-3553304" y="3217227"/>
              <a:ext cx="870918" cy="859134"/>
            </a:xfrm>
            <a:custGeom>
              <a:rect b="b" l="l" r="r" t="t"/>
              <a:pathLst>
                <a:path extrusionOk="0" h="3208" w="3252">
                  <a:moveTo>
                    <a:pt x="1559" y="752"/>
                  </a:moveTo>
                  <a:cubicBezTo>
                    <a:pt x="1526" y="797"/>
                    <a:pt x="1504" y="841"/>
                    <a:pt x="1482" y="896"/>
                  </a:cubicBezTo>
                  <a:cubicBezTo>
                    <a:pt x="1360" y="1184"/>
                    <a:pt x="1128" y="1427"/>
                    <a:pt x="841" y="1548"/>
                  </a:cubicBezTo>
                  <a:cubicBezTo>
                    <a:pt x="520" y="1659"/>
                    <a:pt x="266" y="1902"/>
                    <a:pt x="133" y="2212"/>
                  </a:cubicBezTo>
                  <a:cubicBezTo>
                    <a:pt x="0" y="2533"/>
                    <a:pt x="0" y="2897"/>
                    <a:pt x="144" y="3207"/>
                  </a:cubicBezTo>
                  <a:cubicBezTo>
                    <a:pt x="354" y="3163"/>
                    <a:pt x="564" y="3108"/>
                    <a:pt x="774" y="3030"/>
                  </a:cubicBezTo>
                  <a:cubicBezTo>
                    <a:pt x="1725" y="2709"/>
                    <a:pt x="2555" y="2112"/>
                    <a:pt x="3174" y="1327"/>
                  </a:cubicBezTo>
                  <a:cubicBezTo>
                    <a:pt x="3251" y="421"/>
                    <a:pt x="2079" y="0"/>
                    <a:pt x="1559" y="7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-3124004" y="3063236"/>
              <a:ext cx="178094" cy="213445"/>
            </a:xfrm>
            <a:custGeom>
              <a:rect b="b" l="l" r="r" t="t"/>
              <a:pathLst>
                <a:path extrusionOk="0" h="797" w="665">
                  <a:moveTo>
                    <a:pt x="542" y="597"/>
                  </a:moveTo>
                  <a:cubicBezTo>
                    <a:pt x="343" y="797"/>
                    <a:pt x="1" y="631"/>
                    <a:pt x="34" y="343"/>
                  </a:cubicBezTo>
                  <a:cubicBezTo>
                    <a:pt x="78" y="67"/>
                    <a:pt x="454" y="0"/>
                    <a:pt x="587" y="244"/>
                  </a:cubicBezTo>
                  <a:cubicBezTo>
                    <a:pt x="664" y="354"/>
                    <a:pt x="642" y="509"/>
                    <a:pt x="542" y="5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-3763535" y="3427458"/>
              <a:ext cx="266739" cy="311195"/>
            </a:xfrm>
            <a:custGeom>
              <a:rect b="b" l="l" r="r" t="t"/>
              <a:pathLst>
                <a:path extrusionOk="0" h="1162" w="996">
                  <a:moveTo>
                    <a:pt x="752" y="1062"/>
                  </a:moveTo>
                  <a:cubicBezTo>
                    <a:pt x="564" y="1162"/>
                    <a:pt x="288" y="1040"/>
                    <a:pt x="144" y="774"/>
                  </a:cubicBezTo>
                  <a:cubicBezTo>
                    <a:pt x="0" y="509"/>
                    <a:pt x="44" y="211"/>
                    <a:pt x="232" y="100"/>
                  </a:cubicBezTo>
                  <a:cubicBezTo>
                    <a:pt x="431" y="0"/>
                    <a:pt x="708" y="122"/>
                    <a:pt x="852" y="387"/>
                  </a:cubicBezTo>
                  <a:cubicBezTo>
                    <a:pt x="995" y="653"/>
                    <a:pt x="951" y="962"/>
                    <a:pt x="752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55" name="Google Shape;135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7150" y="1210900"/>
            <a:ext cx="2407624" cy="240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ains and Railroads Minitheme by Slidesgo">
  <a:themeElements>
    <a:clrScheme name="Simple Light">
      <a:dk1>
        <a:srgbClr val="47322F"/>
      </a:dk1>
      <a:lt1>
        <a:srgbClr val="FFFFFF"/>
      </a:lt1>
      <a:dk2>
        <a:srgbClr val="E5DDD9"/>
      </a:dk2>
      <a:lt2>
        <a:srgbClr val="CEC2B6"/>
      </a:lt2>
      <a:accent1>
        <a:srgbClr val="E53A39"/>
      </a:accent1>
      <a:accent2>
        <a:srgbClr val="F28F42"/>
      </a:accent2>
      <a:accent3>
        <a:srgbClr val="F7B71F"/>
      </a:accent3>
      <a:accent4>
        <a:srgbClr val="3191A0"/>
      </a:accent4>
      <a:accent5>
        <a:srgbClr val="5EBFD1"/>
      </a:accent5>
      <a:accent6>
        <a:srgbClr val="E3FBFF"/>
      </a:accent6>
      <a:hlink>
        <a:srgbClr val="47322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